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2C90-61AA-9B47-A2BC-9BEEA7F13A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239D-21C8-F14C-B775-CAF21AC8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89"/>
          <p:cNvSpPr/>
          <p:nvPr/>
        </p:nvSpPr>
        <p:spPr>
          <a:xfrm rot="1690126">
            <a:off x="1366527" y="2895144"/>
            <a:ext cx="1568174" cy="311036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290"/>
          <p:cNvSpPr/>
          <p:nvPr/>
        </p:nvSpPr>
        <p:spPr>
          <a:xfrm>
            <a:off x="5163213" y="1521248"/>
            <a:ext cx="916200" cy="1367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91"/>
          <p:cNvSpPr/>
          <p:nvPr/>
        </p:nvSpPr>
        <p:spPr>
          <a:xfrm rot="1146970">
            <a:off x="3392217" y="3020448"/>
            <a:ext cx="3380514" cy="197245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8423" y="1738331"/>
            <a:ext cx="797400" cy="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96"/>
          <p:cNvSpPr txBox="1"/>
          <p:nvPr/>
        </p:nvSpPr>
        <p:spPr>
          <a:xfrm>
            <a:off x="5189013" y="2378348"/>
            <a:ext cx="916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 dirty="0" smtClean="0"/>
              <a:t>your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 b="1" dirty="0" smtClean="0"/>
              <a:t>work</a:t>
            </a:r>
            <a:endParaRPr lang="en-US" sz="1000" b="1" dirty="0"/>
          </a:p>
        </p:txBody>
      </p:sp>
      <p:cxnSp>
        <p:nvCxnSpPr>
          <p:cNvPr id="9" name="Shape 297"/>
          <p:cNvCxnSpPr>
            <a:stCxn id="8" idx="1"/>
          </p:cNvCxnSpPr>
          <p:nvPr/>
        </p:nvCxnSpPr>
        <p:spPr>
          <a:xfrm flipH="1" flipV="1">
            <a:off x="3575990" y="2181448"/>
            <a:ext cx="1613023" cy="339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0" name="Shape 298" descr="Image result for icon laptop us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89" y="844369"/>
            <a:ext cx="1440492" cy="1244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299"/>
          <p:cNvGrpSpPr/>
          <p:nvPr/>
        </p:nvGrpSpPr>
        <p:grpSpPr>
          <a:xfrm>
            <a:off x="3632660" y="3255472"/>
            <a:ext cx="916200" cy="956699"/>
            <a:chOff x="7106725" y="2982250"/>
            <a:chExt cx="916200" cy="956699"/>
          </a:xfrm>
        </p:grpSpPr>
        <p:pic>
          <p:nvPicPr>
            <p:cNvPr id="12" name="Shape 300"/>
            <p:cNvPicPr preferRelativeResize="0"/>
            <p:nvPr/>
          </p:nvPicPr>
          <p:blipFill rotWithShape="1">
            <a:blip r:embed="rId4">
              <a:alphaModFix/>
            </a:blip>
            <a:srcRect l="6031" t="11670" r="56578" b="19024"/>
            <a:stretch/>
          </p:blipFill>
          <p:spPr>
            <a:xfrm>
              <a:off x="7166122" y="2982250"/>
              <a:ext cx="797400" cy="59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301"/>
            <p:cNvSpPr txBox="1"/>
            <p:nvPr/>
          </p:nvSpPr>
          <p:spPr>
            <a:xfrm>
              <a:off x="7106725" y="3653050"/>
              <a:ext cx="916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build kernel packages (container)</a:t>
              </a:r>
            </a:p>
          </p:txBody>
        </p:sp>
      </p:grpSp>
      <p:grpSp>
        <p:nvGrpSpPr>
          <p:cNvPr id="14" name="Shape 302"/>
          <p:cNvGrpSpPr/>
          <p:nvPr/>
        </p:nvGrpSpPr>
        <p:grpSpPr>
          <a:xfrm>
            <a:off x="2112138" y="3222321"/>
            <a:ext cx="1043100" cy="989850"/>
            <a:chOff x="5101400" y="3684475"/>
            <a:chExt cx="1043100" cy="989850"/>
          </a:xfrm>
        </p:grpSpPr>
        <p:pic>
          <p:nvPicPr>
            <p:cNvPr id="15" name="Shape 303" descr="Image result for virtualbox logo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04425" y="3684475"/>
              <a:ext cx="712700" cy="7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304"/>
            <p:cNvSpPr txBox="1"/>
            <p:nvPr/>
          </p:nvSpPr>
          <p:spPr>
            <a:xfrm>
              <a:off x="5101400" y="4388425"/>
              <a:ext cx="1043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VM with custom Kernel</a:t>
              </a:r>
            </a:p>
          </p:txBody>
        </p:sp>
      </p:grpSp>
      <p:cxnSp>
        <p:nvCxnSpPr>
          <p:cNvPr id="17" name="Shape 305"/>
          <p:cNvCxnSpPr>
            <a:stCxn id="19" idx="1"/>
            <a:endCxn id="12" idx="3"/>
          </p:cNvCxnSpPr>
          <p:nvPr/>
        </p:nvCxnSpPr>
        <p:spPr>
          <a:xfrm flipH="1" flipV="1">
            <a:off x="4489457" y="3552772"/>
            <a:ext cx="1111215" cy="359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8" name="Shape 306"/>
          <p:cNvGrpSpPr/>
          <p:nvPr/>
        </p:nvGrpSpPr>
        <p:grpSpPr>
          <a:xfrm>
            <a:off x="5517573" y="3521798"/>
            <a:ext cx="1043100" cy="1143542"/>
            <a:chOff x="7090500" y="3038282"/>
            <a:chExt cx="1043100" cy="1143542"/>
          </a:xfrm>
        </p:grpSpPr>
        <p:pic>
          <p:nvPicPr>
            <p:cNvPr id="19" name="Shape 307" descr="Image result for docker registry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73599" y="3038282"/>
              <a:ext cx="797400" cy="78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08"/>
            <p:cNvSpPr txBox="1"/>
            <p:nvPr/>
          </p:nvSpPr>
          <p:spPr>
            <a:xfrm>
              <a:off x="7090500" y="3895925"/>
              <a:ext cx="1043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build dependencies (docker image)</a:t>
              </a:r>
            </a:p>
          </p:txBody>
        </p:sp>
      </p:grpSp>
      <p:grpSp>
        <p:nvGrpSpPr>
          <p:cNvPr id="21" name="Shape 309"/>
          <p:cNvGrpSpPr/>
          <p:nvPr/>
        </p:nvGrpSpPr>
        <p:grpSpPr>
          <a:xfrm>
            <a:off x="6916051" y="1238362"/>
            <a:ext cx="916200" cy="1067350"/>
            <a:chOff x="7114200" y="2771199"/>
            <a:chExt cx="916200" cy="1067350"/>
          </a:xfrm>
        </p:grpSpPr>
        <p:pic>
          <p:nvPicPr>
            <p:cNvPr id="22" name="Shape 310" descr="Image result for linux tux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33172" y="2771199"/>
              <a:ext cx="663304" cy="78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311"/>
            <p:cNvSpPr txBox="1"/>
            <p:nvPr/>
          </p:nvSpPr>
          <p:spPr>
            <a:xfrm>
              <a:off x="7114200" y="3552649"/>
              <a:ext cx="916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b="1" dirty="0" smtClean="0"/>
                <a:t>kernel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1000" b="1" dirty="0" err="1" smtClean="0"/>
                <a:t>src</a:t>
              </a:r>
              <a:endParaRPr lang="en-US" sz="1000" b="1" dirty="0"/>
            </a:p>
          </p:txBody>
        </p:sp>
      </p:grpSp>
      <p:grpSp>
        <p:nvGrpSpPr>
          <p:cNvPr id="24" name="Shape 312"/>
          <p:cNvGrpSpPr/>
          <p:nvPr/>
        </p:nvGrpSpPr>
        <p:grpSpPr>
          <a:xfrm>
            <a:off x="1173852" y="4443635"/>
            <a:ext cx="916200" cy="718727"/>
            <a:chOff x="5245075" y="3538597"/>
            <a:chExt cx="916200" cy="718727"/>
          </a:xfrm>
        </p:grpSpPr>
        <p:pic>
          <p:nvPicPr>
            <p:cNvPr id="25" name="Shape 3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452823" y="3538597"/>
              <a:ext cx="500700" cy="50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Shape 314"/>
            <p:cNvSpPr txBox="1"/>
            <p:nvPr/>
          </p:nvSpPr>
          <p:spPr>
            <a:xfrm>
              <a:off x="5245075" y="3971425"/>
              <a:ext cx="916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base VM (vagrant box)</a:t>
              </a:r>
            </a:p>
          </p:txBody>
        </p:sp>
      </p:grpSp>
      <p:cxnSp>
        <p:nvCxnSpPr>
          <p:cNvPr id="27" name="Shape 315"/>
          <p:cNvCxnSpPr>
            <a:stCxn id="22" idx="1"/>
            <a:endCxn id="7" idx="3"/>
          </p:cNvCxnSpPr>
          <p:nvPr/>
        </p:nvCxnSpPr>
        <p:spPr>
          <a:xfrm flipH="1">
            <a:off x="6045823" y="1629087"/>
            <a:ext cx="989200" cy="4402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316"/>
          <p:cNvCxnSpPr/>
          <p:nvPr/>
        </p:nvCxnSpPr>
        <p:spPr>
          <a:xfrm flipV="1">
            <a:off x="1932440" y="4212171"/>
            <a:ext cx="382723" cy="3639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318"/>
          <p:cNvSpPr txBox="1"/>
          <p:nvPr/>
        </p:nvSpPr>
        <p:spPr>
          <a:xfrm>
            <a:off x="4548860" y="4652666"/>
            <a:ext cx="12777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 dirty="0" smtClean="0"/>
              <a:t>build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 b="1" dirty="0" smtClean="0"/>
              <a:t>environment</a:t>
            </a:r>
            <a:endParaRPr lang="en-US" sz="1000" b="1" dirty="0"/>
          </a:p>
        </p:txBody>
      </p:sp>
      <p:sp>
        <p:nvSpPr>
          <p:cNvPr id="31" name="Shape 319"/>
          <p:cNvSpPr txBox="1"/>
          <p:nvPr/>
        </p:nvSpPr>
        <p:spPr>
          <a:xfrm>
            <a:off x="1195938" y="5434466"/>
            <a:ext cx="1002932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 dirty="0" smtClean="0"/>
              <a:t>test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 b="1" dirty="0" smtClean="0"/>
              <a:t>environment</a:t>
            </a:r>
            <a:endParaRPr lang="en-US" sz="1000" b="1" dirty="0"/>
          </a:p>
        </p:txBody>
      </p:sp>
      <p:sp>
        <p:nvSpPr>
          <p:cNvPr id="32" name="Oval 31"/>
          <p:cNvSpPr/>
          <p:nvPr/>
        </p:nvSpPr>
        <p:spPr>
          <a:xfrm>
            <a:off x="6397744" y="1359611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4928654" y="3303374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1795247" y="4040442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665752" y="1858175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48" name="Shape 297"/>
          <p:cNvCxnSpPr/>
          <p:nvPr/>
        </p:nvCxnSpPr>
        <p:spPr>
          <a:xfrm>
            <a:off x="3409575" y="2400431"/>
            <a:ext cx="552174" cy="7887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297"/>
          <p:cNvCxnSpPr/>
          <p:nvPr/>
        </p:nvCxnSpPr>
        <p:spPr>
          <a:xfrm flipH="1" flipV="1">
            <a:off x="3155239" y="2521298"/>
            <a:ext cx="640858" cy="884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97"/>
          <p:cNvCxnSpPr/>
          <p:nvPr/>
        </p:nvCxnSpPr>
        <p:spPr>
          <a:xfrm flipH="1">
            <a:off x="2702794" y="2521298"/>
            <a:ext cx="198781" cy="6679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2794" y="1662981"/>
            <a:ext cx="812800" cy="812800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637651" y="2442230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3145042" y="2922286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7" name="Oval 66"/>
          <p:cNvSpPr/>
          <p:nvPr/>
        </p:nvSpPr>
        <p:spPr>
          <a:xfrm>
            <a:off x="2460349" y="2510255"/>
            <a:ext cx="316891" cy="323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913" y="3036957"/>
            <a:ext cx="265044" cy="36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38052" y="3070822"/>
            <a:ext cx="265044" cy="36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0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7</cp:revision>
  <dcterms:created xsi:type="dcterms:W3CDTF">2017-01-23T22:36:46Z</dcterms:created>
  <dcterms:modified xsi:type="dcterms:W3CDTF">2017-01-24T00:57:51Z</dcterms:modified>
</cp:coreProperties>
</file>