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91" r:id="rId1"/>
    <p:sldMasterId id="2147483692" r:id="rId2"/>
  </p:sldMasterIdLst>
  <p:notesMasterIdLst>
    <p:notesMasterId r:id="rId8"/>
  </p:notesMasterIdLst>
  <p:sldIdLst>
    <p:sldId id="256" r:id="rId3"/>
    <p:sldId id="257" r:id="rId4"/>
    <p:sldId id="259" r:id="rId5"/>
    <p:sldId id="261" r:id="rId6"/>
    <p:sldId id="260" r:id="rId7"/>
  </p:sldIdLst>
  <p:sldSz cx="9144000" cy="5143500" type="screen16x9"/>
  <p:notesSz cx="6858000" cy="9144000"/>
  <p:embeddedFontLst>
    <p:embeddedFont>
      <p:font typeface="Verizon NHG DS" panose="020B0604020202020204" pitchFamily="34" charset="0"/>
      <p:regular r:id="rId9"/>
      <p:bold r:id="rId10"/>
      <p:italic r:id="rId11"/>
      <p:boldItalic r:id="rId12"/>
    </p:embeddedFont>
    <p:embeddedFont>
      <p:font typeface="Verizon NHG TX" panose="020B0604020202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955"/>
    <p:restoredTop sz="94718"/>
  </p:normalViewPr>
  <p:slideViewPr>
    <p:cSldViewPr snapToGrid="0">
      <p:cViewPr varScale="1">
        <p:scale>
          <a:sx n="135" d="100"/>
          <a:sy n="135" d="100"/>
        </p:scale>
        <p:origin x="192" y="5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dce514d7eb_2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g1dce514d7eb_2_156:notes"/>
          <p:cNvSpPr txBox="1">
            <a:spLocks noGrp="1"/>
          </p:cNvSpPr>
          <p:nvPr>
            <p:ph type="body" idx="1"/>
          </p:nvPr>
        </p:nvSpPr>
        <p:spPr>
          <a:xfrm>
            <a:off x="381000" y="4343400"/>
            <a:ext cx="6095925"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Verizon NHG TX"/>
              <a:ea typeface="Verizon NHG TX"/>
              <a:cs typeface="Verizon NHG TX"/>
              <a:sym typeface="Verizon NHG TX"/>
            </a:endParaRPr>
          </a:p>
        </p:txBody>
      </p:sp>
      <p:sp>
        <p:nvSpPr>
          <p:cNvPr id="228" name="Google Shape;228;g1dce514d7eb_2_156:notes"/>
          <p:cNvSpPr txBox="1">
            <a:spLocks noGrp="1"/>
          </p:cNvSpPr>
          <p:nvPr>
            <p:ph type="sldNum" idx="12"/>
          </p:nvPr>
        </p:nvSpPr>
        <p:spPr>
          <a:xfrm>
            <a:off x="3884613" y="8685214"/>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latin typeface="Verizon NHG TX"/>
                <a:ea typeface="Verizon NHG TX"/>
                <a:cs typeface="Verizon NHG TX"/>
                <a:sym typeface="Verizon NHG TX"/>
              </a:rPr>
              <a:t>1</a:t>
            </a:fld>
            <a:endParaRPr>
              <a:latin typeface="Verizon NHG TX"/>
              <a:ea typeface="Verizon NHG TX"/>
              <a:cs typeface="Verizon NHG TX"/>
              <a:sym typeface="Verizon NHG TX"/>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dce70e3e6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g1dce70e3e6e_0_2:notes"/>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g1dce70e3e6e_0_2:notes"/>
          <p:cNvSpPr txBox="1">
            <a:spLocks noGrp="1"/>
          </p:cNvSpPr>
          <p:nvPr>
            <p:ph type="sldNum" idx="12"/>
          </p:nvPr>
        </p:nvSpPr>
        <p:spPr>
          <a:xfrm>
            <a:off x="3884613" y="8685214"/>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dce70e3e6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dce70e3e6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dce70e3e6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dce70e3e6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46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dce70e3e6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dce70e3e6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 Cover">
  <p:cSld name="Cover slide - wht">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457200" y="463073"/>
            <a:ext cx="6271846" cy="173736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6000"/>
              <a:buFont typeface="Verizon NHG DS"/>
              <a:buNone/>
              <a:defRPr sz="6000" b="1" i="0">
                <a:latin typeface="Verizon NHG DS"/>
                <a:ea typeface="Verizon NHG DS"/>
                <a:cs typeface="Verizon NHG DS"/>
                <a:sym typeface="Verizon NHG D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457200" y="2291873"/>
            <a:ext cx="4114800" cy="1371600"/>
          </a:xfrm>
          <a:prstGeom prst="rect">
            <a:avLst/>
          </a:prstGeom>
          <a:noFill/>
          <a:ln>
            <a:noFill/>
          </a:ln>
        </p:spPr>
        <p:txBody>
          <a:bodyPr spcFirstLastPara="1" wrap="square" lIns="0" tIns="0" rIns="0" bIns="0" anchor="t" anchorCtr="0">
            <a:noAutofit/>
          </a:bodyPr>
          <a:lstStyle>
            <a:lvl1pPr lvl="0" algn="l">
              <a:lnSpc>
                <a:spcPct val="80000"/>
              </a:lnSpc>
              <a:spcBef>
                <a:spcPts val="900"/>
              </a:spcBef>
              <a:spcAft>
                <a:spcPts val="0"/>
              </a:spcAft>
              <a:buClr>
                <a:schemeClr val="dk1"/>
              </a:buClr>
              <a:buSzPts val="2400"/>
              <a:buFont typeface="Verizon NHG TX"/>
              <a:buNone/>
              <a:defRPr sz="2400" b="0" i="0">
                <a:solidFill>
                  <a:schemeClr val="dk1"/>
                </a:solidFill>
                <a:latin typeface="Verizon NHG TX"/>
                <a:ea typeface="Verizon NHG TX"/>
                <a:cs typeface="Verizon NHG TX"/>
                <a:sym typeface="Verizon NHG TX"/>
              </a:defRPr>
            </a:lvl1pPr>
            <a:lvl2pPr lvl="1" algn="l">
              <a:lnSpc>
                <a:spcPct val="80000"/>
              </a:lnSpc>
              <a:spcBef>
                <a:spcPts val="900"/>
              </a:spcBef>
              <a:spcAft>
                <a:spcPts val="0"/>
              </a:spcAft>
              <a:buClr>
                <a:schemeClr val="dk1"/>
              </a:buClr>
              <a:buSzPts val="2000"/>
              <a:buFont typeface="Verizon NHG TX"/>
              <a:buNone/>
              <a:defRPr sz="2000" b="1">
                <a:solidFill>
                  <a:schemeClr val="dk1"/>
                </a:solidFill>
              </a:defRPr>
            </a:lvl2pPr>
            <a:lvl3pPr lvl="2" algn="l">
              <a:lnSpc>
                <a:spcPct val="80000"/>
              </a:lnSpc>
              <a:spcBef>
                <a:spcPts val="900"/>
              </a:spcBef>
              <a:spcAft>
                <a:spcPts val="0"/>
              </a:spcAft>
              <a:buClr>
                <a:schemeClr val="dk1"/>
              </a:buClr>
              <a:buSzPts val="2000"/>
              <a:buNone/>
              <a:defRPr sz="2000" b="1">
                <a:solidFill>
                  <a:schemeClr val="dk1"/>
                </a:solidFill>
              </a:defRPr>
            </a:lvl3pPr>
            <a:lvl4pPr lvl="3" algn="l">
              <a:lnSpc>
                <a:spcPct val="80000"/>
              </a:lnSpc>
              <a:spcBef>
                <a:spcPts val="900"/>
              </a:spcBef>
              <a:spcAft>
                <a:spcPts val="0"/>
              </a:spcAft>
              <a:buClr>
                <a:schemeClr val="dk1"/>
              </a:buClr>
              <a:buSzPts val="2000"/>
              <a:buNone/>
              <a:defRPr sz="2000" b="1">
                <a:solidFill>
                  <a:schemeClr val="dk1"/>
                </a:solidFill>
              </a:defRPr>
            </a:lvl4pPr>
            <a:lvl5pPr lvl="4" algn="l">
              <a:lnSpc>
                <a:spcPct val="80000"/>
              </a:lnSpc>
              <a:spcBef>
                <a:spcPts val="900"/>
              </a:spcBef>
              <a:spcAft>
                <a:spcPts val="0"/>
              </a:spcAft>
              <a:buClr>
                <a:schemeClr val="dk1"/>
              </a:buClr>
              <a:buSzPts val="2000"/>
              <a:buNone/>
              <a:defRPr sz="2000" b="1">
                <a:solidFill>
                  <a:schemeClr val="dk1"/>
                </a:solidFill>
              </a:defRPr>
            </a:lvl5pPr>
            <a:lvl6pPr lvl="5" algn="l">
              <a:lnSpc>
                <a:spcPct val="80000"/>
              </a:lnSpc>
              <a:spcBef>
                <a:spcPts val="900"/>
              </a:spcBef>
              <a:spcAft>
                <a:spcPts val="0"/>
              </a:spcAft>
              <a:buClr>
                <a:schemeClr val="dk1"/>
              </a:buClr>
              <a:buSzPts val="2000"/>
              <a:buNone/>
              <a:defRPr sz="2000" b="1">
                <a:solidFill>
                  <a:schemeClr val="dk1"/>
                </a:solidFill>
              </a:defRPr>
            </a:lvl6pPr>
            <a:lvl7pPr lvl="6" algn="l">
              <a:lnSpc>
                <a:spcPct val="80000"/>
              </a:lnSpc>
              <a:spcBef>
                <a:spcPts val="900"/>
              </a:spcBef>
              <a:spcAft>
                <a:spcPts val="0"/>
              </a:spcAft>
              <a:buClr>
                <a:schemeClr val="dk1"/>
              </a:buClr>
              <a:buSzPts val="2000"/>
              <a:buNone/>
              <a:defRPr sz="2000" b="1">
                <a:solidFill>
                  <a:schemeClr val="dk1"/>
                </a:solidFill>
              </a:defRPr>
            </a:lvl7pPr>
            <a:lvl8pPr lvl="7" algn="l">
              <a:lnSpc>
                <a:spcPct val="80000"/>
              </a:lnSpc>
              <a:spcBef>
                <a:spcPts val="900"/>
              </a:spcBef>
              <a:spcAft>
                <a:spcPts val="0"/>
              </a:spcAft>
              <a:buClr>
                <a:schemeClr val="dk1"/>
              </a:buClr>
              <a:buSzPts val="2000"/>
              <a:buNone/>
              <a:defRPr sz="2000" b="1">
                <a:solidFill>
                  <a:schemeClr val="dk1"/>
                </a:solidFill>
              </a:defRPr>
            </a:lvl8pPr>
            <a:lvl9pPr lvl="8" algn="l">
              <a:lnSpc>
                <a:spcPct val="80000"/>
              </a:lnSpc>
              <a:spcBef>
                <a:spcPts val="900"/>
              </a:spcBef>
              <a:spcAft>
                <a:spcPts val="0"/>
              </a:spcAft>
              <a:buClr>
                <a:schemeClr val="dk1"/>
              </a:buClr>
              <a:buSzPts val="2000"/>
              <a:buNone/>
              <a:defRPr sz="2000" b="1">
                <a:solidFill>
                  <a:schemeClr val="dk1"/>
                </a:solidFill>
              </a:defRPr>
            </a:lvl9pPr>
          </a:lstStyle>
          <a:p>
            <a:endParaRPr/>
          </a:p>
        </p:txBody>
      </p:sp>
      <p:sp>
        <p:nvSpPr>
          <p:cNvPr id="59" name="Google Shape;59;p14"/>
          <p:cNvSpPr/>
          <p:nvPr/>
        </p:nvSpPr>
        <p:spPr>
          <a:xfrm>
            <a:off x="44181" y="4572318"/>
            <a:ext cx="8513093" cy="57118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izon NHG TX"/>
              <a:ea typeface="Verizon NHG TX"/>
              <a:cs typeface="Verizon NHG TX"/>
              <a:sym typeface="Verizon NHG TX"/>
            </a:endParaRPr>
          </a:p>
        </p:txBody>
      </p:sp>
      <p:pic>
        <p:nvPicPr>
          <p:cNvPr id="60" name="Google Shape;60;p14"/>
          <p:cNvPicPr preferRelativeResize="0"/>
          <p:nvPr/>
        </p:nvPicPr>
        <p:blipFill rotWithShape="1">
          <a:blip r:embed="rId2">
            <a:alphaModFix/>
          </a:blip>
          <a:srcRect/>
          <a:stretch/>
        </p:blipFill>
        <p:spPr>
          <a:xfrm>
            <a:off x="7240137" y="3106187"/>
            <a:ext cx="1981180" cy="2137965"/>
          </a:xfrm>
          <a:prstGeom prst="rect">
            <a:avLst/>
          </a:prstGeom>
          <a:noFill/>
          <a:ln>
            <a:noFill/>
          </a:ln>
        </p:spPr>
      </p:pic>
      <p:sp>
        <p:nvSpPr>
          <p:cNvPr id="61" name="Google Shape;61;p14"/>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atin typeface="Verizon NHG TX"/>
                <a:ea typeface="Verizon NHG TX"/>
                <a:cs typeface="Verizon NHG TX"/>
                <a:sym typeface="Verizon NHG TX"/>
              </a:defRPr>
            </a:lvl1pPr>
            <a:lvl2pPr lvl="1">
              <a:buNone/>
              <a:defRPr sz="1300">
                <a:latin typeface="Verizon NHG TX"/>
                <a:ea typeface="Verizon NHG TX"/>
                <a:cs typeface="Verizon NHG TX"/>
                <a:sym typeface="Verizon NHG TX"/>
              </a:defRPr>
            </a:lvl2pPr>
            <a:lvl3pPr lvl="2">
              <a:buNone/>
              <a:defRPr sz="1300">
                <a:latin typeface="Verizon NHG TX"/>
                <a:ea typeface="Verizon NHG TX"/>
                <a:cs typeface="Verizon NHG TX"/>
                <a:sym typeface="Verizon NHG TX"/>
              </a:defRPr>
            </a:lvl3pPr>
            <a:lvl4pPr lvl="3">
              <a:buNone/>
              <a:defRPr sz="1300">
                <a:latin typeface="Verizon NHG TX"/>
                <a:ea typeface="Verizon NHG TX"/>
                <a:cs typeface="Verizon NHG TX"/>
                <a:sym typeface="Verizon NHG TX"/>
              </a:defRPr>
            </a:lvl4pPr>
            <a:lvl5pPr lvl="4">
              <a:buNone/>
              <a:defRPr sz="1300">
                <a:latin typeface="Verizon NHG TX"/>
                <a:ea typeface="Verizon NHG TX"/>
                <a:cs typeface="Verizon NHG TX"/>
                <a:sym typeface="Verizon NHG TX"/>
              </a:defRPr>
            </a:lvl5pPr>
            <a:lvl6pPr lvl="5">
              <a:buNone/>
              <a:defRPr sz="1300">
                <a:latin typeface="Verizon NHG TX"/>
                <a:ea typeface="Verizon NHG TX"/>
                <a:cs typeface="Verizon NHG TX"/>
                <a:sym typeface="Verizon NHG TX"/>
              </a:defRPr>
            </a:lvl6pPr>
            <a:lvl7pPr lvl="6">
              <a:buNone/>
              <a:defRPr sz="1300">
                <a:latin typeface="Verizon NHG TX"/>
                <a:ea typeface="Verizon NHG TX"/>
                <a:cs typeface="Verizon NHG TX"/>
                <a:sym typeface="Verizon NHG TX"/>
              </a:defRPr>
            </a:lvl7pPr>
            <a:lvl8pPr lvl="7">
              <a:buNone/>
              <a:defRPr sz="1300">
                <a:latin typeface="Verizon NHG TX"/>
                <a:ea typeface="Verizon NHG TX"/>
                <a:cs typeface="Verizon NHG TX"/>
                <a:sym typeface="Verizon NHG TX"/>
              </a:defRPr>
            </a:lvl8pPr>
            <a:lvl9pPr lvl="8">
              <a:buNone/>
              <a:defRPr sz="1300">
                <a:latin typeface="Verizon NHG TX"/>
                <a:ea typeface="Verizon NHG TX"/>
                <a:cs typeface="Verizon NHG TX"/>
                <a:sym typeface="Verizon NHG TX"/>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2 Cover - Reverse">
  <p:cSld name="Cover slide - wht_1_1">
    <p:bg>
      <p:bgPr>
        <a:solidFill>
          <a:schemeClr val="dk1"/>
        </a:solidFill>
        <a:effectLst/>
      </p:bgPr>
    </p:bg>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457200" y="463073"/>
            <a:ext cx="6271800" cy="1737300"/>
          </a:xfrm>
          <a:prstGeom prst="rect">
            <a:avLst/>
          </a:prstGeom>
          <a:noFill/>
          <a:ln>
            <a:noFill/>
          </a:ln>
        </p:spPr>
        <p:txBody>
          <a:bodyPr spcFirstLastPara="1" wrap="square" lIns="0" tIns="0" rIns="0" bIns="0" anchor="t" anchorCtr="0">
            <a:noAutofit/>
          </a:bodyPr>
          <a:lstStyle>
            <a:lvl1pPr lvl="0" algn="l" rtl="0">
              <a:lnSpc>
                <a:spcPct val="80000"/>
              </a:lnSpc>
              <a:spcBef>
                <a:spcPts val="0"/>
              </a:spcBef>
              <a:spcAft>
                <a:spcPts val="0"/>
              </a:spcAft>
              <a:buClr>
                <a:schemeClr val="lt1"/>
              </a:buClr>
              <a:buSzPts val="6000"/>
              <a:buFont typeface="Verizon NHG DS"/>
              <a:buNone/>
              <a:defRPr sz="6000" b="1" i="0">
                <a:solidFill>
                  <a:schemeClr val="lt1"/>
                </a:solidFill>
                <a:latin typeface="Verizon NHG DS"/>
                <a:ea typeface="Verizon NHG DS"/>
                <a:cs typeface="Verizon NHG DS"/>
                <a:sym typeface="Verizon NHG D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457200" y="2291873"/>
            <a:ext cx="4114800" cy="1371600"/>
          </a:xfrm>
          <a:prstGeom prst="rect">
            <a:avLst/>
          </a:prstGeom>
          <a:noFill/>
          <a:ln>
            <a:noFill/>
          </a:ln>
        </p:spPr>
        <p:txBody>
          <a:bodyPr spcFirstLastPara="1" wrap="square" lIns="0" tIns="0" rIns="0" bIns="0" anchor="t" anchorCtr="0">
            <a:noAutofit/>
          </a:bodyPr>
          <a:lstStyle>
            <a:lvl1pPr lvl="0" algn="l" rtl="0">
              <a:lnSpc>
                <a:spcPct val="80000"/>
              </a:lnSpc>
              <a:spcBef>
                <a:spcPts val="900"/>
              </a:spcBef>
              <a:spcAft>
                <a:spcPts val="0"/>
              </a:spcAft>
              <a:buClr>
                <a:schemeClr val="lt1"/>
              </a:buClr>
              <a:buSzPts val="2400"/>
              <a:buFont typeface="Verizon NHG TX"/>
              <a:buNone/>
              <a:defRPr sz="2400" b="0" i="0">
                <a:solidFill>
                  <a:schemeClr val="lt1"/>
                </a:solidFill>
                <a:latin typeface="Verizon NHG TX"/>
                <a:ea typeface="Verizon NHG TX"/>
                <a:cs typeface="Verizon NHG TX"/>
                <a:sym typeface="Verizon NHG TX"/>
              </a:defRPr>
            </a:lvl1pPr>
            <a:lvl2pPr lvl="1" algn="l" rtl="0">
              <a:lnSpc>
                <a:spcPct val="80000"/>
              </a:lnSpc>
              <a:spcBef>
                <a:spcPts val="900"/>
              </a:spcBef>
              <a:spcAft>
                <a:spcPts val="0"/>
              </a:spcAft>
              <a:buClr>
                <a:schemeClr val="lt1"/>
              </a:buClr>
              <a:buSzPts val="2000"/>
              <a:buFont typeface="Verizon NHG TX"/>
              <a:buNone/>
              <a:defRPr sz="2000" b="1">
                <a:solidFill>
                  <a:schemeClr val="lt1"/>
                </a:solidFill>
              </a:defRPr>
            </a:lvl2pPr>
            <a:lvl3pPr lvl="2" algn="l" rtl="0">
              <a:lnSpc>
                <a:spcPct val="80000"/>
              </a:lnSpc>
              <a:spcBef>
                <a:spcPts val="900"/>
              </a:spcBef>
              <a:spcAft>
                <a:spcPts val="0"/>
              </a:spcAft>
              <a:buClr>
                <a:schemeClr val="lt1"/>
              </a:buClr>
              <a:buSzPts val="2000"/>
              <a:buNone/>
              <a:defRPr sz="2000" b="1">
                <a:solidFill>
                  <a:schemeClr val="lt1"/>
                </a:solidFill>
              </a:defRPr>
            </a:lvl3pPr>
            <a:lvl4pPr lvl="3" algn="l" rtl="0">
              <a:lnSpc>
                <a:spcPct val="80000"/>
              </a:lnSpc>
              <a:spcBef>
                <a:spcPts val="900"/>
              </a:spcBef>
              <a:spcAft>
                <a:spcPts val="0"/>
              </a:spcAft>
              <a:buClr>
                <a:schemeClr val="lt1"/>
              </a:buClr>
              <a:buSzPts val="2000"/>
              <a:buNone/>
              <a:defRPr sz="2000" b="1">
                <a:solidFill>
                  <a:schemeClr val="lt1"/>
                </a:solidFill>
              </a:defRPr>
            </a:lvl4pPr>
            <a:lvl5pPr lvl="4" algn="l" rtl="0">
              <a:lnSpc>
                <a:spcPct val="80000"/>
              </a:lnSpc>
              <a:spcBef>
                <a:spcPts val="900"/>
              </a:spcBef>
              <a:spcAft>
                <a:spcPts val="0"/>
              </a:spcAft>
              <a:buClr>
                <a:schemeClr val="lt1"/>
              </a:buClr>
              <a:buSzPts val="2000"/>
              <a:buNone/>
              <a:defRPr sz="2000" b="1">
                <a:solidFill>
                  <a:schemeClr val="lt1"/>
                </a:solidFill>
              </a:defRPr>
            </a:lvl5pPr>
            <a:lvl6pPr lvl="5" algn="l" rtl="0">
              <a:lnSpc>
                <a:spcPct val="80000"/>
              </a:lnSpc>
              <a:spcBef>
                <a:spcPts val="900"/>
              </a:spcBef>
              <a:spcAft>
                <a:spcPts val="0"/>
              </a:spcAft>
              <a:buClr>
                <a:schemeClr val="lt1"/>
              </a:buClr>
              <a:buSzPts val="2000"/>
              <a:buNone/>
              <a:defRPr sz="2000" b="1">
                <a:solidFill>
                  <a:schemeClr val="lt1"/>
                </a:solidFill>
              </a:defRPr>
            </a:lvl6pPr>
            <a:lvl7pPr lvl="6" algn="l" rtl="0">
              <a:lnSpc>
                <a:spcPct val="80000"/>
              </a:lnSpc>
              <a:spcBef>
                <a:spcPts val="900"/>
              </a:spcBef>
              <a:spcAft>
                <a:spcPts val="0"/>
              </a:spcAft>
              <a:buClr>
                <a:schemeClr val="lt1"/>
              </a:buClr>
              <a:buSzPts val="2000"/>
              <a:buNone/>
              <a:defRPr sz="2000" b="1">
                <a:solidFill>
                  <a:schemeClr val="lt1"/>
                </a:solidFill>
              </a:defRPr>
            </a:lvl7pPr>
            <a:lvl8pPr lvl="7" algn="l" rtl="0">
              <a:lnSpc>
                <a:spcPct val="80000"/>
              </a:lnSpc>
              <a:spcBef>
                <a:spcPts val="900"/>
              </a:spcBef>
              <a:spcAft>
                <a:spcPts val="0"/>
              </a:spcAft>
              <a:buClr>
                <a:schemeClr val="lt1"/>
              </a:buClr>
              <a:buSzPts val="2000"/>
              <a:buNone/>
              <a:defRPr sz="2000" b="1">
                <a:solidFill>
                  <a:schemeClr val="lt1"/>
                </a:solidFill>
              </a:defRPr>
            </a:lvl8pPr>
            <a:lvl9pPr lvl="8" algn="l" rtl="0">
              <a:lnSpc>
                <a:spcPct val="80000"/>
              </a:lnSpc>
              <a:spcBef>
                <a:spcPts val="900"/>
              </a:spcBef>
              <a:spcAft>
                <a:spcPts val="0"/>
              </a:spcAft>
              <a:buClr>
                <a:schemeClr val="lt1"/>
              </a:buClr>
              <a:buSzPts val="2000"/>
              <a:buNone/>
              <a:defRPr sz="2000" b="1">
                <a:solidFill>
                  <a:schemeClr val="lt1"/>
                </a:solidFill>
              </a:defRPr>
            </a:lvl9pPr>
          </a:lstStyle>
          <a:p>
            <a:endParaRPr/>
          </a:p>
        </p:txBody>
      </p:sp>
      <p:sp>
        <p:nvSpPr>
          <p:cNvPr id="65" name="Google Shape;65;p15"/>
          <p:cNvSpPr/>
          <p:nvPr/>
        </p:nvSpPr>
        <p:spPr>
          <a:xfrm>
            <a:off x="44181" y="4572318"/>
            <a:ext cx="8513100" cy="5712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izon NHG TX"/>
              <a:ea typeface="Verizon NHG TX"/>
              <a:cs typeface="Verizon NHG TX"/>
              <a:sym typeface="Verizon NHG TX"/>
            </a:endParaRPr>
          </a:p>
        </p:txBody>
      </p:sp>
      <p:pic>
        <p:nvPicPr>
          <p:cNvPr id="66" name="Google Shape;66;p15" title="Verizon checkmark"/>
          <p:cNvPicPr preferRelativeResize="0"/>
          <p:nvPr/>
        </p:nvPicPr>
        <p:blipFill rotWithShape="1">
          <a:blip r:embed="rId2">
            <a:alphaModFix/>
          </a:blip>
          <a:srcRect/>
          <a:stretch/>
        </p:blipFill>
        <p:spPr>
          <a:xfrm>
            <a:off x="7240137" y="3106187"/>
            <a:ext cx="1981181" cy="2137963"/>
          </a:xfrm>
          <a:prstGeom prst="rect">
            <a:avLst/>
          </a:prstGeom>
          <a:noFill/>
          <a:ln>
            <a:noFill/>
          </a:ln>
        </p:spPr>
      </p:pic>
      <p:sp>
        <p:nvSpPr>
          <p:cNvPr id="67" name="Google Shape;67;p15"/>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atin typeface="Verizon NHG TX"/>
                <a:ea typeface="Verizon NHG TX"/>
                <a:cs typeface="Verizon NHG TX"/>
                <a:sym typeface="Verizon NHG TX"/>
              </a:defRPr>
            </a:lvl1pPr>
            <a:lvl2pPr lvl="1">
              <a:buNone/>
              <a:defRPr sz="1300">
                <a:latin typeface="Verizon NHG TX"/>
                <a:ea typeface="Verizon NHG TX"/>
                <a:cs typeface="Verizon NHG TX"/>
                <a:sym typeface="Verizon NHG TX"/>
              </a:defRPr>
            </a:lvl2pPr>
            <a:lvl3pPr lvl="2">
              <a:buNone/>
              <a:defRPr sz="1300">
                <a:latin typeface="Verizon NHG TX"/>
                <a:ea typeface="Verizon NHG TX"/>
                <a:cs typeface="Verizon NHG TX"/>
                <a:sym typeface="Verizon NHG TX"/>
              </a:defRPr>
            </a:lvl3pPr>
            <a:lvl4pPr lvl="3">
              <a:buNone/>
              <a:defRPr sz="1300">
                <a:latin typeface="Verizon NHG TX"/>
                <a:ea typeface="Verizon NHG TX"/>
                <a:cs typeface="Verizon NHG TX"/>
                <a:sym typeface="Verizon NHG TX"/>
              </a:defRPr>
            </a:lvl4pPr>
            <a:lvl5pPr lvl="4">
              <a:buNone/>
              <a:defRPr sz="1300">
                <a:latin typeface="Verizon NHG TX"/>
                <a:ea typeface="Verizon NHG TX"/>
                <a:cs typeface="Verizon NHG TX"/>
                <a:sym typeface="Verizon NHG TX"/>
              </a:defRPr>
            </a:lvl5pPr>
            <a:lvl6pPr lvl="5">
              <a:buNone/>
              <a:defRPr sz="1300">
                <a:latin typeface="Verizon NHG TX"/>
                <a:ea typeface="Verizon NHG TX"/>
                <a:cs typeface="Verizon NHG TX"/>
                <a:sym typeface="Verizon NHG TX"/>
              </a:defRPr>
            </a:lvl6pPr>
            <a:lvl7pPr lvl="6">
              <a:buNone/>
              <a:defRPr sz="1300">
                <a:latin typeface="Verizon NHG TX"/>
                <a:ea typeface="Verizon NHG TX"/>
                <a:cs typeface="Verizon NHG TX"/>
                <a:sym typeface="Verizon NHG TX"/>
              </a:defRPr>
            </a:lvl7pPr>
            <a:lvl8pPr lvl="7">
              <a:buNone/>
              <a:defRPr sz="1300">
                <a:latin typeface="Verizon NHG TX"/>
                <a:ea typeface="Verizon NHG TX"/>
                <a:cs typeface="Verizon NHG TX"/>
                <a:sym typeface="Verizon NHG TX"/>
              </a:defRPr>
            </a:lvl8pPr>
            <a:lvl9pPr lvl="8">
              <a:buNone/>
              <a:defRPr sz="1300">
                <a:latin typeface="Verizon NHG TX"/>
                <a:ea typeface="Verizon NHG TX"/>
                <a:cs typeface="Verizon NHG TX"/>
                <a:sym typeface="Verizon NHG TX"/>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3 External Cover">
  <p:cSld name="Cover slide - wht_2">
    <p:spTree>
      <p:nvGrpSpPr>
        <p:cNvPr id="1" name="Shape 68"/>
        <p:cNvGrpSpPr/>
        <p:nvPr/>
      </p:nvGrpSpPr>
      <p:grpSpPr>
        <a:xfrm>
          <a:off x="0" y="0"/>
          <a:ext cx="0" cy="0"/>
          <a:chOff x="0" y="0"/>
          <a:chExt cx="0" cy="0"/>
        </a:xfrm>
      </p:grpSpPr>
      <p:sp>
        <p:nvSpPr>
          <p:cNvPr id="69" name="Google Shape;69;p16"/>
          <p:cNvSpPr txBox="1">
            <a:spLocks noGrp="1"/>
          </p:cNvSpPr>
          <p:nvPr>
            <p:ph type="ctrTitle"/>
          </p:nvPr>
        </p:nvSpPr>
        <p:spPr>
          <a:xfrm>
            <a:off x="457200" y="463073"/>
            <a:ext cx="6271800" cy="1737300"/>
          </a:xfrm>
          <a:prstGeom prst="rect">
            <a:avLst/>
          </a:prstGeom>
          <a:noFill/>
          <a:ln>
            <a:noFill/>
          </a:ln>
        </p:spPr>
        <p:txBody>
          <a:bodyPr spcFirstLastPara="1" wrap="square" lIns="0" tIns="0" rIns="0" bIns="0" anchor="t" anchorCtr="0">
            <a:noAutofit/>
          </a:bodyPr>
          <a:lstStyle>
            <a:lvl1pPr lvl="0" algn="l" rtl="0">
              <a:lnSpc>
                <a:spcPct val="80000"/>
              </a:lnSpc>
              <a:spcBef>
                <a:spcPts val="0"/>
              </a:spcBef>
              <a:spcAft>
                <a:spcPts val="0"/>
              </a:spcAft>
              <a:buClr>
                <a:schemeClr val="dk1"/>
              </a:buClr>
              <a:buSzPts val="6000"/>
              <a:buFont typeface="Verizon NHG DS"/>
              <a:buNone/>
              <a:defRPr sz="6000" b="1" i="0">
                <a:latin typeface="Verizon NHG DS"/>
                <a:ea typeface="Verizon NHG DS"/>
                <a:cs typeface="Verizon NHG DS"/>
                <a:sym typeface="Verizon NHG D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subTitle" idx="1"/>
          </p:nvPr>
        </p:nvSpPr>
        <p:spPr>
          <a:xfrm>
            <a:off x="457200" y="2291873"/>
            <a:ext cx="4114800" cy="1371600"/>
          </a:xfrm>
          <a:prstGeom prst="rect">
            <a:avLst/>
          </a:prstGeom>
          <a:noFill/>
          <a:ln>
            <a:noFill/>
          </a:ln>
        </p:spPr>
        <p:txBody>
          <a:bodyPr spcFirstLastPara="1" wrap="square" lIns="0" tIns="0" rIns="0" bIns="0" anchor="t" anchorCtr="0">
            <a:noAutofit/>
          </a:bodyPr>
          <a:lstStyle>
            <a:lvl1pPr lvl="0" algn="l" rtl="0">
              <a:lnSpc>
                <a:spcPct val="80000"/>
              </a:lnSpc>
              <a:spcBef>
                <a:spcPts val="900"/>
              </a:spcBef>
              <a:spcAft>
                <a:spcPts val="0"/>
              </a:spcAft>
              <a:buClr>
                <a:schemeClr val="dk1"/>
              </a:buClr>
              <a:buSzPts val="2400"/>
              <a:buFont typeface="Verizon NHG TX"/>
              <a:buNone/>
              <a:defRPr sz="2400" b="0" i="0">
                <a:solidFill>
                  <a:schemeClr val="dk1"/>
                </a:solidFill>
                <a:latin typeface="Verizon NHG TX"/>
                <a:ea typeface="Verizon NHG TX"/>
                <a:cs typeface="Verizon NHG TX"/>
                <a:sym typeface="Verizon NHG TX"/>
              </a:defRPr>
            </a:lvl1pPr>
            <a:lvl2pPr lvl="1" algn="l" rtl="0">
              <a:lnSpc>
                <a:spcPct val="80000"/>
              </a:lnSpc>
              <a:spcBef>
                <a:spcPts val="900"/>
              </a:spcBef>
              <a:spcAft>
                <a:spcPts val="0"/>
              </a:spcAft>
              <a:buClr>
                <a:schemeClr val="dk1"/>
              </a:buClr>
              <a:buSzPts val="2000"/>
              <a:buFont typeface="Verizon NHG TX"/>
              <a:buNone/>
              <a:defRPr sz="2000" b="1">
                <a:solidFill>
                  <a:schemeClr val="dk1"/>
                </a:solidFill>
              </a:defRPr>
            </a:lvl2pPr>
            <a:lvl3pPr lvl="2" algn="l" rtl="0">
              <a:lnSpc>
                <a:spcPct val="80000"/>
              </a:lnSpc>
              <a:spcBef>
                <a:spcPts val="900"/>
              </a:spcBef>
              <a:spcAft>
                <a:spcPts val="0"/>
              </a:spcAft>
              <a:buClr>
                <a:schemeClr val="dk1"/>
              </a:buClr>
              <a:buSzPts val="2000"/>
              <a:buNone/>
              <a:defRPr sz="2000" b="1">
                <a:solidFill>
                  <a:schemeClr val="dk1"/>
                </a:solidFill>
              </a:defRPr>
            </a:lvl3pPr>
            <a:lvl4pPr lvl="3" algn="l" rtl="0">
              <a:lnSpc>
                <a:spcPct val="80000"/>
              </a:lnSpc>
              <a:spcBef>
                <a:spcPts val="900"/>
              </a:spcBef>
              <a:spcAft>
                <a:spcPts val="0"/>
              </a:spcAft>
              <a:buClr>
                <a:schemeClr val="dk1"/>
              </a:buClr>
              <a:buSzPts val="2000"/>
              <a:buNone/>
              <a:defRPr sz="2000" b="1">
                <a:solidFill>
                  <a:schemeClr val="dk1"/>
                </a:solidFill>
              </a:defRPr>
            </a:lvl4pPr>
            <a:lvl5pPr lvl="4" algn="l" rtl="0">
              <a:lnSpc>
                <a:spcPct val="80000"/>
              </a:lnSpc>
              <a:spcBef>
                <a:spcPts val="900"/>
              </a:spcBef>
              <a:spcAft>
                <a:spcPts val="0"/>
              </a:spcAft>
              <a:buClr>
                <a:schemeClr val="dk1"/>
              </a:buClr>
              <a:buSzPts val="2000"/>
              <a:buNone/>
              <a:defRPr sz="2000" b="1">
                <a:solidFill>
                  <a:schemeClr val="dk1"/>
                </a:solidFill>
              </a:defRPr>
            </a:lvl5pPr>
            <a:lvl6pPr lvl="5" algn="l" rtl="0">
              <a:lnSpc>
                <a:spcPct val="80000"/>
              </a:lnSpc>
              <a:spcBef>
                <a:spcPts val="900"/>
              </a:spcBef>
              <a:spcAft>
                <a:spcPts val="0"/>
              </a:spcAft>
              <a:buClr>
                <a:schemeClr val="dk1"/>
              </a:buClr>
              <a:buSzPts val="2000"/>
              <a:buNone/>
              <a:defRPr sz="2000" b="1">
                <a:solidFill>
                  <a:schemeClr val="dk1"/>
                </a:solidFill>
              </a:defRPr>
            </a:lvl6pPr>
            <a:lvl7pPr lvl="6" algn="l" rtl="0">
              <a:lnSpc>
                <a:spcPct val="80000"/>
              </a:lnSpc>
              <a:spcBef>
                <a:spcPts val="900"/>
              </a:spcBef>
              <a:spcAft>
                <a:spcPts val="0"/>
              </a:spcAft>
              <a:buClr>
                <a:schemeClr val="dk1"/>
              </a:buClr>
              <a:buSzPts val="2000"/>
              <a:buNone/>
              <a:defRPr sz="2000" b="1">
                <a:solidFill>
                  <a:schemeClr val="dk1"/>
                </a:solidFill>
              </a:defRPr>
            </a:lvl7pPr>
            <a:lvl8pPr lvl="7" algn="l" rtl="0">
              <a:lnSpc>
                <a:spcPct val="80000"/>
              </a:lnSpc>
              <a:spcBef>
                <a:spcPts val="900"/>
              </a:spcBef>
              <a:spcAft>
                <a:spcPts val="0"/>
              </a:spcAft>
              <a:buClr>
                <a:schemeClr val="dk1"/>
              </a:buClr>
              <a:buSzPts val="2000"/>
              <a:buNone/>
              <a:defRPr sz="2000" b="1">
                <a:solidFill>
                  <a:schemeClr val="dk1"/>
                </a:solidFill>
              </a:defRPr>
            </a:lvl8pPr>
            <a:lvl9pPr lvl="8" algn="l" rtl="0">
              <a:lnSpc>
                <a:spcPct val="80000"/>
              </a:lnSpc>
              <a:spcBef>
                <a:spcPts val="900"/>
              </a:spcBef>
              <a:spcAft>
                <a:spcPts val="0"/>
              </a:spcAft>
              <a:buClr>
                <a:schemeClr val="dk1"/>
              </a:buClr>
              <a:buSzPts val="2000"/>
              <a:buNone/>
              <a:defRPr sz="2000" b="1">
                <a:solidFill>
                  <a:schemeClr val="dk1"/>
                </a:solidFill>
              </a:defRPr>
            </a:lvl9pPr>
          </a:lstStyle>
          <a:p>
            <a:endParaRPr/>
          </a:p>
        </p:txBody>
      </p:sp>
      <p:sp>
        <p:nvSpPr>
          <p:cNvPr id="71" name="Google Shape;71;p16"/>
          <p:cNvSpPr/>
          <p:nvPr/>
        </p:nvSpPr>
        <p:spPr>
          <a:xfrm>
            <a:off x="44181" y="4572318"/>
            <a:ext cx="8513100" cy="571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izon NHG TX"/>
              <a:ea typeface="Verizon NHG TX"/>
              <a:cs typeface="Verizon NHG TX"/>
              <a:sym typeface="Verizon NHG TX"/>
            </a:endParaRPr>
          </a:p>
        </p:txBody>
      </p:sp>
      <p:pic>
        <p:nvPicPr>
          <p:cNvPr id="72" name="Google Shape;72;p16" title="Verizon logo"/>
          <p:cNvPicPr preferRelativeResize="0"/>
          <p:nvPr/>
        </p:nvPicPr>
        <p:blipFill rotWithShape="1">
          <a:blip r:embed="rId2">
            <a:alphaModFix/>
          </a:blip>
          <a:srcRect/>
          <a:stretch/>
        </p:blipFill>
        <p:spPr>
          <a:xfrm>
            <a:off x="351886" y="4584645"/>
            <a:ext cx="1123624" cy="421733"/>
          </a:xfrm>
          <a:prstGeom prst="rect">
            <a:avLst/>
          </a:prstGeom>
          <a:noFill/>
          <a:ln>
            <a:noFill/>
          </a:ln>
        </p:spPr>
      </p:pic>
      <p:sp>
        <p:nvSpPr>
          <p:cNvPr id="73" name="Google Shape;73;p16"/>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atin typeface="Verizon NHG TX"/>
                <a:ea typeface="Verizon NHG TX"/>
                <a:cs typeface="Verizon NHG TX"/>
                <a:sym typeface="Verizon NHG TX"/>
              </a:defRPr>
            </a:lvl1pPr>
            <a:lvl2pPr lvl="1">
              <a:buNone/>
              <a:defRPr sz="1300">
                <a:latin typeface="Verizon NHG TX"/>
                <a:ea typeface="Verizon NHG TX"/>
                <a:cs typeface="Verizon NHG TX"/>
                <a:sym typeface="Verizon NHG TX"/>
              </a:defRPr>
            </a:lvl2pPr>
            <a:lvl3pPr lvl="2">
              <a:buNone/>
              <a:defRPr sz="1300">
                <a:latin typeface="Verizon NHG TX"/>
                <a:ea typeface="Verizon NHG TX"/>
                <a:cs typeface="Verizon NHG TX"/>
                <a:sym typeface="Verizon NHG TX"/>
              </a:defRPr>
            </a:lvl3pPr>
            <a:lvl4pPr lvl="3">
              <a:buNone/>
              <a:defRPr sz="1300">
                <a:latin typeface="Verizon NHG TX"/>
                <a:ea typeface="Verizon NHG TX"/>
                <a:cs typeface="Verizon NHG TX"/>
                <a:sym typeface="Verizon NHG TX"/>
              </a:defRPr>
            </a:lvl4pPr>
            <a:lvl5pPr lvl="4">
              <a:buNone/>
              <a:defRPr sz="1300">
                <a:latin typeface="Verizon NHG TX"/>
                <a:ea typeface="Verizon NHG TX"/>
                <a:cs typeface="Verizon NHG TX"/>
                <a:sym typeface="Verizon NHG TX"/>
              </a:defRPr>
            </a:lvl5pPr>
            <a:lvl6pPr lvl="5">
              <a:buNone/>
              <a:defRPr sz="1300">
                <a:latin typeface="Verizon NHG TX"/>
                <a:ea typeface="Verizon NHG TX"/>
                <a:cs typeface="Verizon NHG TX"/>
                <a:sym typeface="Verizon NHG TX"/>
              </a:defRPr>
            </a:lvl6pPr>
            <a:lvl7pPr lvl="6">
              <a:buNone/>
              <a:defRPr sz="1300">
                <a:latin typeface="Verizon NHG TX"/>
                <a:ea typeface="Verizon NHG TX"/>
                <a:cs typeface="Verizon NHG TX"/>
                <a:sym typeface="Verizon NHG TX"/>
              </a:defRPr>
            </a:lvl7pPr>
            <a:lvl8pPr lvl="7">
              <a:buNone/>
              <a:defRPr sz="1300">
                <a:latin typeface="Verizon NHG TX"/>
                <a:ea typeface="Verizon NHG TX"/>
                <a:cs typeface="Verizon NHG TX"/>
                <a:sym typeface="Verizon NHG TX"/>
              </a:defRPr>
            </a:lvl8pPr>
            <a:lvl9pPr lvl="8">
              <a:buNone/>
              <a:defRPr sz="1300">
                <a:latin typeface="Verizon NHG TX"/>
                <a:ea typeface="Verizon NHG TX"/>
                <a:cs typeface="Verizon NHG TX"/>
                <a:sym typeface="Verizon NHG TX"/>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3 External Cover - Reverse">
  <p:cSld name="Cover slide - wht_1_1_1">
    <p:bg>
      <p:bgPr>
        <a:solidFill>
          <a:schemeClr val="dk1"/>
        </a:solidFill>
        <a:effectLst/>
      </p:bgPr>
    </p:bg>
    <p:spTree>
      <p:nvGrpSpPr>
        <p:cNvPr id="1" name="Shape 74"/>
        <p:cNvGrpSpPr/>
        <p:nvPr/>
      </p:nvGrpSpPr>
      <p:grpSpPr>
        <a:xfrm>
          <a:off x="0" y="0"/>
          <a:ext cx="0" cy="0"/>
          <a:chOff x="0" y="0"/>
          <a:chExt cx="0" cy="0"/>
        </a:xfrm>
      </p:grpSpPr>
      <p:sp>
        <p:nvSpPr>
          <p:cNvPr id="75" name="Google Shape;75;p17"/>
          <p:cNvSpPr txBox="1">
            <a:spLocks noGrp="1"/>
          </p:cNvSpPr>
          <p:nvPr>
            <p:ph type="ctrTitle"/>
          </p:nvPr>
        </p:nvSpPr>
        <p:spPr>
          <a:xfrm>
            <a:off x="457200" y="463073"/>
            <a:ext cx="6271800" cy="1737300"/>
          </a:xfrm>
          <a:prstGeom prst="rect">
            <a:avLst/>
          </a:prstGeom>
          <a:noFill/>
          <a:ln>
            <a:noFill/>
          </a:ln>
        </p:spPr>
        <p:txBody>
          <a:bodyPr spcFirstLastPara="1" wrap="square" lIns="0" tIns="0" rIns="0" bIns="0" anchor="t" anchorCtr="0">
            <a:noAutofit/>
          </a:bodyPr>
          <a:lstStyle>
            <a:lvl1pPr lvl="0" algn="l" rtl="0">
              <a:lnSpc>
                <a:spcPct val="80000"/>
              </a:lnSpc>
              <a:spcBef>
                <a:spcPts val="0"/>
              </a:spcBef>
              <a:spcAft>
                <a:spcPts val="0"/>
              </a:spcAft>
              <a:buClr>
                <a:schemeClr val="lt1"/>
              </a:buClr>
              <a:buSzPts val="6000"/>
              <a:buFont typeface="Verizon NHG DS"/>
              <a:buNone/>
              <a:defRPr sz="6000" b="1" i="0">
                <a:solidFill>
                  <a:schemeClr val="lt1"/>
                </a:solidFill>
                <a:latin typeface="Verizon NHG DS"/>
                <a:ea typeface="Verizon NHG DS"/>
                <a:cs typeface="Verizon NHG DS"/>
                <a:sym typeface="Verizon NHG D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subTitle" idx="1"/>
          </p:nvPr>
        </p:nvSpPr>
        <p:spPr>
          <a:xfrm>
            <a:off x="457200" y="2291873"/>
            <a:ext cx="4114800" cy="1371600"/>
          </a:xfrm>
          <a:prstGeom prst="rect">
            <a:avLst/>
          </a:prstGeom>
          <a:noFill/>
          <a:ln>
            <a:noFill/>
          </a:ln>
        </p:spPr>
        <p:txBody>
          <a:bodyPr spcFirstLastPara="1" wrap="square" lIns="0" tIns="0" rIns="0" bIns="0" anchor="t" anchorCtr="0">
            <a:noAutofit/>
          </a:bodyPr>
          <a:lstStyle>
            <a:lvl1pPr lvl="0" algn="l" rtl="0">
              <a:lnSpc>
                <a:spcPct val="80000"/>
              </a:lnSpc>
              <a:spcBef>
                <a:spcPts val="900"/>
              </a:spcBef>
              <a:spcAft>
                <a:spcPts val="0"/>
              </a:spcAft>
              <a:buClr>
                <a:schemeClr val="lt1"/>
              </a:buClr>
              <a:buSzPts val="2400"/>
              <a:buFont typeface="Verizon NHG TX"/>
              <a:buNone/>
              <a:defRPr sz="2400" b="0" i="0">
                <a:solidFill>
                  <a:schemeClr val="lt1"/>
                </a:solidFill>
                <a:latin typeface="Verizon NHG TX"/>
                <a:ea typeface="Verizon NHG TX"/>
                <a:cs typeface="Verizon NHG TX"/>
                <a:sym typeface="Verizon NHG TX"/>
              </a:defRPr>
            </a:lvl1pPr>
            <a:lvl2pPr lvl="1" algn="l" rtl="0">
              <a:lnSpc>
                <a:spcPct val="80000"/>
              </a:lnSpc>
              <a:spcBef>
                <a:spcPts val="900"/>
              </a:spcBef>
              <a:spcAft>
                <a:spcPts val="0"/>
              </a:spcAft>
              <a:buClr>
                <a:schemeClr val="lt1"/>
              </a:buClr>
              <a:buSzPts val="2000"/>
              <a:buFont typeface="Verizon NHG TX"/>
              <a:buNone/>
              <a:defRPr sz="2000" b="1">
                <a:solidFill>
                  <a:schemeClr val="lt1"/>
                </a:solidFill>
              </a:defRPr>
            </a:lvl2pPr>
            <a:lvl3pPr lvl="2" algn="l" rtl="0">
              <a:lnSpc>
                <a:spcPct val="80000"/>
              </a:lnSpc>
              <a:spcBef>
                <a:spcPts val="900"/>
              </a:spcBef>
              <a:spcAft>
                <a:spcPts val="0"/>
              </a:spcAft>
              <a:buClr>
                <a:schemeClr val="lt1"/>
              </a:buClr>
              <a:buSzPts val="2000"/>
              <a:buNone/>
              <a:defRPr sz="2000" b="1">
                <a:solidFill>
                  <a:schemeClr val="lt1"/>
                </a:solidFill>
              </a:defRPr>
            </a:lvl3pPr>
            <a:lvl4pPr lvl="3" algn="l" rtl="0">
              <a:lnSpc>
                <a:spcPct val="80000"/>
              </a:lnSpc>
              <a:spcBef>
                <a:spcPts val="900"/>
              </a:spcBef>
              <a:spcAft>
                <a:spcPts val="0"/>
              </a:spcAft>
              <a:buClr>
                <a:schemeClr val="lt1"/>
              </a:buClr>
              <a:buSzPts val="2000"/>
              <a:buNone/>
              <a:defRPr sz="2000" b="1">
                <a:solidFill>
                  <a:schemeClr val="lt1"/>
                </a:solidFill>
              </a:defRPr>
            </a:lvl4pPr>
            <a:lvl5pPr lvl="4" algn="l" rtl="0">
              <a:lnSpc>
                <a:spcPct val="80000"/>
              </a:lnSpc>
              <a:spcBef>
                <a:spcPts val="900"/>
              </a:spcBef>
              <a:spcAft>
                <a:spcPts val="0"/>
              </a:spcAft>
              <a:buClr>
                <a:schemeClr val="lt1"/>
              </a:buClr>
              <a:buSzPts val="2000"/>
              <a:buNone/>
              <a:defRPr sz="2000" b="1">
                <a:solidFill>
                  <a:schemeClr val="lt1"/>
                </a:solidFill>
              </a:defRPr>
            </a:lvl5pPr>
            <a:lvl6pPr lvl="5" algn="l" rtl="0">
              <a:lnSpc>
                <a:spcPct val="80000"/>
              </a:lnSpc>
              <a:spcBef>
                <a:spcPts val="900"/>
              </a:spcBef>
              <a:spcAft>
                <a:spcPts val="0"/>
              </a:spcAft>
              <a:buClr>
                <a:schemeClr val="lt1"/>
              </a:buClr>
              <a:buSzPts val="2000"/>
              <a:buNone/>
              <a:defRPr sz="2000" b="1">
                <a:solidFill>
                  <a:schemeClr val="lt1"/>
                </a:solidFill>
              </a:defRPr>
            </a:lvl6pPr>
            <a:lvl7pPr lvl="6" algn="l" rtl="0">
              <a:lnSpc>
                <a:spcPct val="80000"/>
              </a:lnSpc>
              <a:spcBef>
                <a:spcPts val="900"/>
              </a:spcBef>
              <a:spcAft>
                <a:spcPts val="0"/>
              </a:spcAft>
              <a:buClr>
                <a:schemeClr val="lt1"/>
              </a:buClr>
              <a:buSzPts val="2000"/>
              <a:buNone/>
              <a:defRPr sz="2000" b="1">
                <a:solidFill>
                  <a:schemeClr val="lt1"/>
                </a:solidFill>
              </a:defRPr>
            </a:lvl7pPr>
            <a:lvl8pPr lvl="7" algn="l" rtl="0">
              <a:lnSpc>
                <a:spcPct val="80000"/>
              </a:lnSpc>
              <a:spcBef>
                <a:spcPts val="900"/>
              </a:spcBef>
              <a:spcAft>
                <a:spcPts val="0"/>
              </a:spcAft>
              <a:buClr>
                <a:schemeClr val="lt1"/>
              </a:buClr>
              <a:buSzPts val="2000"/>
              <a:buNone/>
              <a:defRPr sz="2000" b="1">
                <a:solidFill>
                  <a:schemeClr val="lt1"/>
                </a:solidFill>
              </a:defRPr>
            </a:lvl8pPr>
            <a:lvl9pPr lvl="8" algn="l" rtl="0">
              <a:lnSpc>
                <a:spcPct val="80000"/>
              </a:lnSpc>
              <a:spcBef>
                <a:spcPts val="900"/>
              </a:spcBef>
              <a:spcAft>
                <a:spcPts val="0"/>
              </a:spcAft>
              <a:buClr>
                <a:schemeClr val="lt1"/>
              </a:buClr>
              <a:buSzPts val="2000"/>
              <a:buNone/>
              <a:defRPr sz="2000" b="1">
                <a:solidFill>
                  <a:schemeClr val="lt1"/>
                </a:solidFill>
              </a:defRPr>
            </a:lvl9pPr>
          </a:lstStyle>
          <a:p>
            <a:endParaRPr/>
          </a:p>
        </p:txBody>
      </p:sp>
      <p:sp>
        <p:nvSpPr>
          <p:cNvPr id="77" name="Google Shape;77;p17"/>
          <p:cNvSpPr/>
          <p:nvPr/>
        </p:nvSpPr>
        <p:spPr>
          <a:xfrm>
            <a:off x="44181" y="4572318"/>
            <a:ext cx="8513100" cy="5712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izon NHG TX"/>
              <a:ea typeface="Verizon NHG TX"/>
              <a:cs typeface="Verizon NHG TX"/>
              <a:sym typeface="Verizon NHG TX"/>
            </a:endParaRPr>
          </a:p>
        </p:txBody>
      </p:sp>
      <p:pic>
        <p:nvPicPr>
          <p:cNvPr id="78" name="Google Shape;78;p17" title="Verizon logo"/>
          <p:cNvPicPr preferRelativeResize="0"/>
          <p:nvPr/>
        </p:nvPicPr>
        <p:blipFill rotWithShape="1">
          <a:blip r:embed="rId2">
            <a:alphaModFix/>
          </a:blip>
          <a:srcRect/>
          <a:stretch/>
        </p:blipFill>
        <p:spPr>
          <a:xfrm>
            <a:off x="351886" y="4584645"/>
            <a:ext cx="1123624" cy="421733"/>
          </a:xfrm>
          <a:prstGeom prst="rect">
            <a:avLst/>
          </a:prstGeom>
          <a:noFill/>
          <a:ln>
            <a:noFill/>
          </a:ln>
        </p:spPr>
      </p:pic>
      <p:sp>
        <p:nvSpPr>
          <p:cNvPr id="79" name="Google Shape;79;p17"/>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atin typeface="Verizon NHG TX"/>
                <a:ea typeface="Verizon NHG TX"/>
                <a:cs typeface="Verizon NHG TX"/>
                <a:sym typeface="Verizon NHG TX"/>
              </a:defRPr>
            </a:lvl1pPr>
            <a:lvl2pPr lvl="1">
              <a:buNone/>
              <a:defRPr sz="1300">
                <a:latin typeface="Verizon NHG TX"/>
                <a:ea typeface="Verizon NHG TX"/>
                <a:cs typeface="Verizon NHG TX"/>
                <a:sym typeface="Verizon NHG TX"/>
              </a:defRPr>
            </a:lvl2pPr>
            <a:lvl3pPr lvl="2">
              <a:buNone/>
              <a:defRPr sz="1300">
                <a:latin typeface="Verizon NHG TX"/>
                <a:ea typeface="Verizon NHG TX"/>
                <a:cs typeface="Verizon NHG TX"/>
                <a:sym typeface="Verizon NHG TX"/>
              </a:defRPr>
            </a:lvl3pPr>
            <a:lvl4pPr lvl="3">
              <a:buNone/>
              <a:defRPr sz="1300">
                <a:latin typeface="Verizon NHG TX"/>
                <a:ea typeface="Verizon NHG TX"/>
                <a:cs typeface="Verizon NHG TX"/>
                <a:sym typeface="Verizon NHG TX"/>
              </a:defRPr>
            </a:lvl4pPr>
            <a:lvl5pPr lvl="4">
              <a:buNone/>
              <a:defRPr sz="1300">
                <a:latin typeface="Verizon NHG TX"/>
                <a:ea typeface="Verizon NHG TX"/>
                <a:cs typeface="Verizon NHG TX"/>
                <a:sym typeface="Verizon NHG TX"/>
              </a:defRPr>
            </a:lvl5pPr>
            <a:lvl6pPr lvl="5">
              <a:buNone/>
              <a:defRPr sz="1300">
                <a:latin typeface="Verizon NHG TX"/>
                <a:ea typeface="Verizon NHG TX"/>
                <a:cs typeface="Verizon NHG TX"/>
                <a:sym typeface="Verizon NHG TX"/>
              </a:defRPr>
            </a:lvl6pPr>
            <a:lvl7pPr lvl="6">
              <a:buNone/>
              <a:defRPr sz="1300">
                <a:latin typeface="Verizon NHG TX"/>
                <a:ea typeface="Verizon NHG TX"/>
                <a:cs typeface="Verizon NHG TX"/>
                <a:sym typeface="Verizon NHG TX"/>
              </a:defRPr>
            </a:lvl7pPr>
            <a:lvl8pPr lvl="7">
              <a:buNone/>
              <a:defRPr sz="1300">
                <a:latin typeface="Verizon NHG TX"/>
                <a:ea typeface="Verizon NHG TX"/>
                <a:cs typeface="Verizon NHG TX"/>
                <a:sym typeface="Verizon NHG TX"/>
              </a:defRPr>
            </a:lvl8pPr>
            <a:lvl9pPr lvl="8">
              <a:buNone/>
              <a:defRPr sz="1300">
                <a:latin typeface="Verizon NHG TX"/>
                <a:ea typeface="Verizon NHG TX"/>
                <a:cs typeface="Verizon NHG TX"/>
                <a:sym typeface="Verizon NHG TX"/>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4 Verizon Business Cover">
  <p:cSld name="Cover slide - wht_2_1">
    <p:spTree>
      <p:nvGrpSpPr>
        <p:cNvPr id="1" name="Shape 80"/>
        <p:cNvGrpSpPr/>
        <p:nvPr/>
      </p:nvGrpSpPr>
      <p:grpSpPr>
        <a:xfrm>
          <a:off x="0" y="0"/>
          <a:ext cx="0" cy="0"/>
          <a:chOff x="0" y="0"/>
          <a:chExt cx="0" cy="0"/>
        </a:xfrm>
      </p:grpSpPr>
      <p:sp>
        <p:nvSpPr>
          <p:cNvPr id="81" name="Google Shape;81;p18"/>
          <p:cNvSpPr txBox="1">
            <a:spLocks noGrp="1"/>
          </p:cNvSpPr>
          <p:nvPr>
            <p:ph type="ctrTitle"/>
          </p:nvPr>
        </p:nvSpPr>
        <p:spPr>
          <a:xfrm>
            <a:off x="457200" y="463073"/>
            <a:ext cx="6271800" cy="1737300"/>
          </a:xfrm>
          <a:prstGeom prst="rect">
            <a:avLst/>
          </a:prstGeom>
          <a:noFill/>
          <a:ln>
            <a:noFill/>
          </a:ln>
        </p:spPr>
        <p:txBody>
          <a:bodyPr spcFirstLastPara="1" wrap="square" lIns="0" tIns="0" rIns="0" bIns="0" anchor="t" anchorCtr="0">
            <a:noAutofit/>
          </a:bodyPr>
          <a:lstStyle>
            <a:lvl1pPr lvl="0" algn="l" rtl="0">
              <a:lnSpc>
                <a:spcPct val="80000"/>
              </a:lnSpc>
              <a:spcBef>
                <a:spcPts val="0"/>
              </a:spcBef>
              <a:spcAft>
                <a:spcPts val="0"/>
              </a:spcAft>
              <a:buClr>
                <a:schemeClr val="dk1"/>
              </a:buClr>
              <a:buSzPts val="6000"/>
              <a:buFont typeface="Verizon NHG DS"/>
              <a:buNone/>
              <a:defRPr sz="6000" b="1" i="0">
                <a:latin typeface="Verizon NHG DS"/>
                <a:ea typeface="Verizon NHG DS"/>
                <a:cs typeface="Verizon NHG DS"/>
                <a:sym typeface="Verizon NHG D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2" name="Google Shape;82;p18"/>
          <p:cNvSpPr txBox="1">
            <a:spLocks noGrp="1"/>
          </p:cNvSpPr>
          <p:nvPr>
            <p:ph type="subTitle" idx="1"/>
          </p:nvPr>
        </p:nvSpPr>
        <p:spPr>
          <a:xfrm>
            <a:off x="457200" y="2291873"/>
            <a:ext cx="4114800" cy="1371600"/>
          </a:xfrm>
          <a:prstGeom prst="rect">
            <a:avLst/>
          </a:prstGeom>
          <a:noFill/>
          <a:ln>
            <a:noFill/>
          </a:ln>
        </p:spPr>
        <p:txBody>
          <a:bodyPr spcFirstLastPara="1" wrap="square" lIns="0" tIns="0" rIns="0" bIns="0" anchor="t" anchorCtr="0">
            <a:noAutofit/>
          </a:bodyPr>
          <a:lstStyle>
            <a:lvl1pPr lvl="0" algn="l" rtl="0">
              <a:lnSpc>
                <a:spcPct val="80000"/>
              </a:lnSpc>
              <a:spcBef>
                <a:spcPts val="900"/>
              </a:spcBef>
              <a:spcAft>
                <a:spcPts val="0"/>
              </a:spcAft>
              <a:buClr>
                <a:schemeClr val="dk1"/>
              </a:buClr>
              <a:buSzPts val="2400"/>
              <a:buFont typeface="Verizon NHG TX"/>
              <a:buNone/>
              <a:defRPr sz="2400" b="0" i="0">
                <a:solidFill>
                  <a:schemeClr val="dk1"/>
                </a:solidFill>
                <a:latin typeface="Verizon NHG TX"/>
                <a:ea typeface="Verizon NHG TX"/>
                <a:cs typeface="Verizon NHG TX"/>
                <a:sym typeface="Verizon NHG TX"/>
              </a:defRPr>
            </a:lvl1pPr>
            <a:lvl2pPr lvl="1" algn="l" rtl="0">
              <a:lnSpc>
                <a:spcPct val="80000"/>
              </a:lnSpc>
              <a:spcBef>
                <a:spcPts val="900"/>
              </a:spcBef>
              <a:spcAft>
                <a:spcPts val="0"/>
              </a:spcAft>
              <a:buClr>
                <a:schemeClr val="dk1"/>
              </a:buClr>
              <a:buSzPts val="2000"/>
              <a:buFont typeface="Verizon NHG TX"/>
              <a:buNone/>
              <a:defRPr sz="2000" b="1">
                <a:solidFill>
                  <a:schemeClr val="dk1"/>
                </a:solidFill>
              </a:defRPr>
            </a:lvl2pPr>
            <a:lvl3pPr lvl="2" algn="l" rtl="0">
              <a:lnSpc>
                <a:spcPct val="80000"/>
              </a:lnSpc>
              <a:spcBef>
                <a:spcPts val="900"/>
              </a:spcBef>
              <a:spcAft>
                <a:spcPts val="0"/>
              </a:spcAft>
              <a:buClr>
                <a:schemeClr val="dk1"/>
              </a:buClr>
              <a:buSzPts val="2000"/>
              <a:buNone/>
              <a:defRPr sz="2000" b="1">
                <a:solidFill>
                  <a:schemeClr val="dk1"/>
                </a:solidFill>
              </a:defRPr>
            </a:lvl3pPr>
            <a:lvl4pPr lvl="3" algn="l" rtl="0">
              <a:lnSpc>
                <a:spcPct val="80000"/>
              </a:lnSpc>
              <a:spcBef>
                <a:spcPts val="900"/>
              </a:spcBef>
              <a:spcAft>
                <a:spcPts val="0"/>
              </a:spcAft>
              <a:buClr>
                <a:schemeClr val="dk1"/>
              </a:buClr>
              <a:buSzPts val="2000"/>
              <a:buNone/>
              <a:defRPr sz="2000" b="1">
                <a:solidFill>
                  <a:schemeClr val="dk1"/>
                </a:solidFill>
              </a:defRPr>
            </a:lvl4pPr>
            <a:lvl5pPr lvl="4" algn="l" rtl="0">
              <a:lnSpc>
                <a:spcPct val="80000"/>
              </a:lnSpc>
              <a:spcBef>
                <a:spcPts val="900"/>
              </a:spcBef>
              <a:spcAft>
                <a:spcPts val="0"/>
              </a:spcAft>
              <a:buClr>
                <a:schemeClr val="dk1"/>
              </a:buClr>
              <a:buSzPts val="2000"/>
              <a:buNone/>
              <a:defRPr sz="2000" b="1">
                <a:solidFill>
                  <a:schemeClr val="dk1"/>
                </a:solidFill>
              </a:defRPr>
            </a:lvl5pPr>
            <a:lvl6pPr lvl="5" algn="l" rtl="0">
              <a:lnSpc>
                <a:spcPct val="80000"/>
              </a:lnSpc>
              <a:spcBef>
                <a:spcPts val="900"/>
              </a:spcBef>
              <a:spcAft>
                <a:spcPts val="0"/>
              </a:spcAft>
              <a:buClr>
                <a:schemeClr val="dk1"/>
              </a:buClr>
              <a:buSzPts val="2000"/>
              <a:buNone/>
              <a:defRPr sz="2000" b="1">
                <a:solidFill>
                  <a:schemeClr val="dk1"/>
                </a:solidFill>
              </a:defRPr>
            </a:lvl6pPr>
            <a:lvl7pPr lvl="6" algn="l" rtl="0">
              <a:lnSpc>
                <a:spcPct val="80000"/>
              </a:lnSpc>
              <a:spcBef>
                <a:spcPts val="900"/>
              </a:spcBef>
              <a:spcAft>
                <a:spcPts val="0"/>
              </a:spcAft>
              <a:buClr>
                <a:schemeClr val="dk1"/>
              </a:buClr>
              <a:buSzPts val="2000"/>
              <a:buNone/>
              <a:defRPr sz="2000" b="1">
                <a:solidFill>
                  <a:schemeClr val="dk1"/>
                </a:solidFill>
              </a:defRPr>
            </a:lvl7pPr>
            <a:lvl8pPr lvl="7" algn="l" rtl="0">
              <a:lnSpc>
                <a:spcPct val="80000"/>
              </a:lnSpc>
              <a:spcBef>
                <a:spcPts val="900"/>
              </a:spcBef>
              <a:spcAft>
                <a:spcPts val="0"/>
              </a:spcAft>
              <a:buClr>
                <a:schemeClr val="dk1"/>
              </a:buClr>
              <a:buSzPts val="2000"/>
              <a:buNone/>
              <a:defRPr sz="2000" b="1">
                <a:solidFill>
                  <a:schemeClr val="dk1"/>
                </a:solidFill>
              </a:defRPr>
            </a:lvl8pPr>
            <a:lvl9pPr lvl="8" algn="l" rtl="0">
              <a:lnSpc>
                <a:spcPct val="80000"/>
              </a:lnSpc>
              <a:spcBef>
                <a:spcPts val="900"/>
              </a:spcBef>
              <a:spcAft>
                <a:spcPts val="0"/>
              </a:spcAft>
              <a:buClr>
                <a:schemeClr val="dk1"/>
              </a:buClr>
              <a:buSzPts val="2000"/>
              <a:buNone/>
              <a:defRPr sz="2000" b="1">
                <a:solidFill>
                  <a:schemeClr val="dk1"/>
                </a:solidFill>
              </a:defRPr>
            </a:lvl9pPr>
          </a:lstStyle>
          <a:p>
            <a:endParaRPr/>
          </a:p>
        </p:txBody>
      </p:sp>
      <p:sp>
        <p:nvSpPr>
          <p:cNvPr id="83" name="Google Shape;83;p18"/>
          <p:cNvSpPr/>
          <p:nvPr/>
        </p:nvSpPr>
        <p:spPr>
          <a:xfrm>
            <a:off x="44181" y="4572318"/>
            <a:ext cx="8513100" cy="571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izon NHG TX"/>
              <a:ea typeface="Verizon NHG TX"/>
              <a:cs typeface="Verizon NHG TX"/>
              <a:sym typeface="Verizon NHG TX"/>
            </a:endParaRPr>
          </a:p>
        </p:txBody>
      </p:sp>
      <p:pic>
        <p:nvPicPr>
          <p:cNvPr id="84" name="Google Shape;84;p18"/>
          <p:cNvPicPr preferRelativeResize="0"/>
          <p:nvPr/>
        </p:nvPicPr>
        <p:blipFill rotWithShape="1">
          <a:blip r:embed="rId2">
            <a:alphaModFix/>
          </a:blip>
          <a:srcRect/>
          <a:stretch/>
        </p:blipFill>
        <p:spPr>
          <a:xfrm>
            <a:off x="457200" y="4572318"/>
            <a:ext cx="1149248" cy="324147"/>
          </a:xfrm>
          <a:prstGeom prst="rect">
            <a:avLst/>
          </a:prstGeom>
          <a:noFill/>
          <a:ln>
            <a:noFill/>
          </a:ln>
        </p:spPr>
      </p:pic>
      <p:sp>
        <p:nvSpPr>
          <p:cNvPr id="85" name="Google Shape;85;p18"/>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atin typeface="Verizon NHG TX"/>
                <a:ea typeface="Verizon NHG TX"/>
                <a:cs typeface="Verizon NHG TX"/>
                <a:sym typeface="Verizon NHG TX"/>
              </a:defRPr>
            </a:lvl1pPr>
            <a:lvl2pPr lvl="1">
              <a:buNone/>
              <a:defRPr sz="1300">
                <a:latin typeface="Verizon NHG TX"/>
                <a:ea typeface="Verizon NHG TX"/>
                <a:cs typeface="Verizon NHG TX"/>
                <a:sym typeface="Verizon NHG TX"/>
              </a:defRPr>
            </a:lvl2pPr>
            <a:lvl3pPr lvl="2">
              <a:buNone/>
              <a:defRPr sz="1300">
                <a:latin typeface="Verizon NHG TX"/>
                <a:ea typeface="Verizon NHG TX"/>
                <a:cs typeface="Verizon NHG TX"/>
                <a:sym typeface="Verizon NHG TX"/>
              </a:defRPr>
            </a:lvl3pPr>
            <a:lvl4pPr lvl="3">
              <a:buNone/>
              <a:defRPr sz="1300">
                <a:latin typeface="Verizon NHG TX"/>
                <a:ea typeface="Verizon NHG TX"/>
                <a:cs typeface="Verizon NHG TX"/>
                <a:sym typeface="Verizon NHG TX"/>
              </a:defRPr>
            </a:lvl4pPr>
            <a:lvl5pPr lvl="4">
              <a:buNone/>
              <a:defRPr sz="1300">
                <a:latin typeface="Verizon NHG TX"/>
                <a:ea typeface="Verizon NHG TX"/>
                <a:cs typeface="Verizon NHG TX"/>
                <a:sym typeface="Verizon NHG TX"/>
              </a:defRPr>
            </a:lvl5pPr>
            <a:lvl6pPr lvl="5">
              <a:buNone/>
              <a:defRPr sz="1300">
                <a:latin typeface="Verizon NHG TX"/>
                <a:ea typeface="Verizon NHG TX"/>
                <a:cs typeface="Verizon NHG TX"/>
                <a:sym typeface="Verizon NHG TX"/>
              </a:defRPr>
            </a:lvl6pPr>
            <a:lvl7pPr lvl="6">
              <a:buNone/>
              <a:defRPr sz="1300">
                <a:latin typeface="Verizon NHG TX"/>
                <a:ea typeface="Verizon NHG TX"/>
                <a:cs typeface="Verizon NHG TX"/>
                <a:sym typeface="Verizon NHG TX"/>
              </a:defRPr>
            </a:lvl7pPr>
            <a:lvl8pPr lvl="7">
              <a:buNone/>
              <a:defRPr sz="1300">
                <a:latin typeface="Verizon NHG TX"/>
                <a:ea typeface="Verizon NHG TX"/>
                <a:cs typeface="Verizon NHG TX"/>
                <a:sym typeface="Verizon NHG TX"/>
              </a:defRPr>
            </a:lvl8pPr>
            <a:lvl9pPr lvl="8">
              <a:buNone/>
              <a:defRPr sz="1300">
                <a:latin typeface="Verizon NHG TX"/>
                <a:ea typeface="Verizon NHG TX"/>
                <a:cs typeface="Verizon NHG TX"/>
                <a:sym typeface="Verizon NHG TX"/>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4 Verizon Business Cover - Reverse">
  <p:cSld name="Cover slide - wht_1_1_1_1">
    <p:bg>
      <p:bgPr>
        <a:solidFill>
          <a:schemeClr val="dk1"/>
        </a:solidFill>
        <a:effectLst/>
      </p:bgPr>
    </p:bg>
    <p:spTree>
      <p:nvGrpSpPr>
        <p:cNvPr id="1" name="Shape 86"/>
        <p:cNvGrpSpPr/>
        <p:nvPr/>
      </p:nvGrpSpPr>
      <p:grpSpPr>
        <a:xfrm>
          <a:off x="0" y="0"/>
          <a:ext cx="0" cy="0"/>
          <a:chOff x="0" y="0"/>
          <a:chExt cx="0" cy="0"/>
        </a:xfrm>
      </p:grpSpPr>
      <p:sp>
        <p:nvSpPr>
          <p:cNvPr id="87" name="Google Shape;87;p19"/>
          <p:cNvSpPr txBox="1">
            <a:spLocks noGrp="1"/>
          </p:cNvSpPr>
          <p:nvPr>
            <p:ph type="ctrTitle"/>
          </p:nvPr>
        </p:nvSpPr>
        <p:spPr>
          <a:xfrm>
            <a:off x="457200" y="463073"/>
            <a:ext cx="6271800" cy="1737300"/>
          </a:xfrm>
          <a:prstGeom prst="rect">
            <a:avLst/>
          </a:prstGeom>
          <a:noFill/>
          <a:ln>
            <a:noFill/>
          </a:ln>
        </p:spPr>
        <p:txBody>
          <a:bodyPr spcFirstLastPara="1" wrap="square" lIns="0" tIns="0" rIns="0" bIns="0" anchor="t" anchorCtr="0">
            <a:noAutofit/>
          </a:bodyPr>
          <a:lstStyle>
            <a:lvl1pPr lvl="0" algn="l" rtl="0">
              <a:lnSpc>
                <a:spcPct val="80000"/>
              </a:lnSpc>
              <a:spcBef>
                <a:spcPts val="0"/>
              </a:spcBef>
              <a:spcAft>
                <a:spcPts val="0"/>
              </a:spcAft>
              <a:buClr>
                <a:schemeClr val="lt1"/>
              </a:buClr>
              <a:buSzPts val="6000"/>
              <a:buFont typeface="Verizon NHG DS"/>
              <a:buNone/>
              <a:defRPr sz="6000" b="1" i="0">
                <a:solidFill>
                  <a:schemeClr val="lt1"/>
                </a:solidFill>
                <a:latin typeface="Verizon NHG DS"/>
                <a:ea typeface="Verizon NHG DS"/>
                <a:cs typeface="Verizon NHG DS"/>
                <a:sym typeface="Verizon NHG D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8" name="Google Shape;88;p19"/>
          <p:cNvSpPr txBox="1">
            <a:spLocks noGrp="1"/>
          </p:cNvSpPr>
          <p:nvPr>
            <p:ph type="subTitle" idx="1"/>
          </p:nvPr>
        </p:nvSpPr>
        <p:spPr>
          <a:xfrm>
            <a:off x="457200" y="2291873"/>
            <a:ext cx="4114800" cy="1371600"/>
          </a:xfrm>
          <a:prstGeom prst="rect">
            <a:avLst/>
          </a:prstGeom>
          <a:noFill/>
          <a:ln>
            <a:noFill/>
          </a:ln>
        </p:spPr>
        <p:txBody>
          <a:bodyPr spcFirstLastPara="1" wrap="square" lIns="0" tIns="0" rIns="0" bIns="0" anchor="t" anchorCtr="0">
            <a:noAutofit/>
          </a:bodyPr>
          <a:lstStyle>
            <a:lvl1pPr lvl="0" algn="l" rtl="0">
              <a:lnSpc>
                <a:spcPct val="80000"/>
              </a:lnSpc>
              <a:spcBef>
                <a:spcPts val="900"/>
              </a:spcBef>
              <a:spcAft>
                <a:spcPts val="0"/>
              </a:spcAft>
              <a:buClr>
                <a:schemeClr val="lt1"/>
              </a:buClr>
              <a:buSzPts val="2400"/>
              <a:buFont typeface="Verizon NHG TX"/>
              <a:buNone/>
              <a:defRPr sz="2400" b="0" i="0">
                <a:solidFill>
                  <a:schemeClr val="lt1"/>
                </a:solidFill>
                <a:latin typeface="Verizon NHG TX"/>
                <a:ea typeface="Verizon NHG TX"/>
                <a:cs typeface="Verizon NHG TX"/>
                <a:sym typeface="Verizon NHG TX"/>
              </a:defRPr>
            </a:lvl1pPr>
            <a:lvl2pPr lvl="1" algn="l" rtl="0">
              <a:lnSpc>
                <a:spcPct val="80000"/>
              </a:lnSpc>
              <a:spcBef>
                <a:spcPts val="900"/>
              </a:spcBef>
              <a:spcAft>
                <a:spcPts val="0"/>
              </a:spcAft>
              <a:buClr>
                <a:schemeClr val="lt1"/>
              </a:buClr>
              <a:buSzPts val="2000"/>
              <a:buFont typeface="Verizon NHG TX"/>
              <a:buNone/>
              <a:defRPr sz="2000" b="1">
                <a:solidFill>
                  <a:schemeClr val="lt1"/>
                </a:solidFill>
              </a:defRPr>
            </a:lvl2pPr>
            <a:lvl3pPr lvl="2" algn="l" rtl="0">
              <a:lnSpc>
                <a:spcPct val="80000"/>
              </a:lnSpc>
              <a:spcBef>
                <a:spcPts val="900"/>
              </a:spcBef>
              <a:spcAft>
                <a:spcPts val="0"/>
              </a:spcAft>
              <a:buClr>
                <a:schemeClr val="lt1"/>
              </a:buClr>
              <a:buSzPts val="2000"/>
              <a:buNone/>
              <a:defRPr sz="2000" b="1">
                <a:solidFill>
                  <a:schemeClr val="lt1"/>
                </a:solidFill>
              </a:defRPr>
            </a:lvl3pPr>
            <a:lvl4pPr lvl="3" algn="l" rtl="0">
              <a:lnSpc>
                <a:spcPct val="80000"/>
              </a:lnSpc>
              <a:spcBef>
                <a:spcPts val="900"/>
              </a:spcBef>
              <a:spcAft>
                <a:spcPts val="0"/>
              </a:spcAft>
              <a:buClr>
                <a:schemeClr val="lt1"/>
              </a:buClr>
              <a:buSzPts val="2000"/>
              <a:buNone/>
              <a:defRPr sz="2000" b="1">
                <a:solidFill>
                  <a:schemeClr val="lt1"/>
                </a:solidFill>
              </a:defRPr>
            </a:lvl4pPr>
            <a:lvl5pPr lvl="4" algn="l" rtl="0">
              <a:lnSpc>
                <a:spcPct val="80000"/>
              </a:lnSpc>
              <a:spcBef>
                <a:spcPts val="900"/>
              </a:spcBef>
              <a:spcAft>
                <a:spcPts val="0"/>
              </a:spcAft>
              <a:buClr>
                <a:schemeClr val="lt1"/>
              </a:buClr>
              <a:buSzPts val="2000"/>
              <a:buNone/>
              <a:defRPr sz="2000" b="1">
                <a:solidFill>
                  <a:schemeClr val="lt1"/>
                </a:solidFill>
              </a:defRPr>
            </a:lvl5pPr>
            <a:lvl6pPr lvl="5" algn="l" rtl="0">
              <a:lnSpc>
                <a:spcPct val="80000"/>
              </a:lnSpc>
              <a:spcBef>
                <a:spcPts val="900"/>
              </a:spcBef>
              <a:spcAft>
                <a:spcPts val="0"/>
              </a:spcAft>
              <a:buClr>
                <a:schemeClr val="lt1"/>
              </a:buClr>
              <a:buSzPts val="2000"/>
              <a:buNone/>
              <a:defRPr sz="2000" b="1">
                <a:solidFill>
                  <a:schemeClr val="lt1"/>
                </a:solidFill>
              </a:defRPr>
            </a:lvl6pPr>
            <a:lvl7pPr lvl="6" algn="l" rtl="0">
              <a:lnSpc>
                <a:spcPct val="80000"/>
              </a:lnSpc>
              <a:spcBef>
                <a:spcPts val="900"/>
              </a:spcBef>
              <a:spcAft>
                <a:spcPts val="0"/>
              </a:spcAft>
              <a:buClr>
                <a:schemeClr val="lt1"/>
              </a:buClr>
              <a:buSzPts val="2000"/>
              <a:buNone/>
              <a:defRPr sz="2000" b="1">
                <a:solidFill>
                  <a:schemeClr val="lt1"/>
                </a:solidFill>
              </a:defRPr>
            </a:lvl7pPr>
            <a:lvl8pPr lvl="7" algn="l" rtl="0">
              <a:lnSpc>
                <a:spcPct val="80000"/>
              </a:lnSpc>
              <a:spcBef>
                <a:spcPts val="900"/>
              </a:spcBef>
              <a:spcAft>
                <a:spcPts val="0"/>
              </a:spcAft>
              <a:buClr>
                <a:schemeClr val="lt1"/>
              </a:buClr>
              <a:buSzPts val="2000"/>
              <a:buNone/>
              <a:defRPr sz="2000" b="1">
                <a:solidFill>
                  <a:schemeClr val="lt1"/>
                </a:solidFill>
              </a:defRPr>
            </a:lvl8pPr>
            <a:lvl9pPr lvl="8" algn="l" rtl="0">
              <a:lnSpc>
                <a:spcPct val="80000"/>
              </a:lnSpc>
              <a:spcBef>
                <a:spcPts val="900"/>
              </a:spcBef>
              <a:spcAft>
                <a:spcPts val="0"/>
              </a:spcAft>
              <a:buClr>
                <a:schemeClr val="lt1"/>
              </a:buClr>
              <a:buSzPts val="2000"/>
              <a:buNone/>
              <a:defRPr sz="2000" b="1">
                <a:solidFill>
                  <a:schemeClr val="lt1"/>
                </a:solidFill>
              </a:defRPr>
            </a:lvl9pPr>
          </a:lstStyle>
          <a:p>
            <a:endParaRPr/>
          </a:p>
        </p:txBody>
      </p:sp>
      <p:sp>
        <p:nvSpPr>
          <p:cNvPr id="89" name="Google Shape;89;p19"/>
          <p:cNvSpPr/>
          <p:nvPr/>
        </p:nvSpPr>
        <p:spPr>
          <a:xfrm>
            <a:off x="44181" y="4572318"/>
            <a:ext cx="8513100" cy="5712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izon NHG TX"/>
              <a:ea typeface="Verizon NHG TX"/>
              <a:cs typeface="Verizon NHG TX"/>
              <a:sym typeface="Verizon NHG TX"/>
            </a:endParaRPr>
          </a:p>
        </p:txBody>
      </p:sp>
      <p:pic>
        <p:nvPicPr>
          <p:cNvPr id="90" name="Google Shape;90;p19"/>
          <p:cNvPicPr preferRelativeResize="0"/>
          <p:nvPr/>
        </p:nvPicPr>
        <p:blipFill rotWithShape="1">
          <a:blip r:embed="rId2">
            <a:alphaModFix/>
          </a:blip>
          <a:srcRect/>
          <a:stretch/>
        </p:blipFill>
        <p:spPr>
          <a:xfrm>
            <a:off x="457200" y="4573019"/>
            <a:ext cx="1149251" cy="322744"/>
          </a:xfrm>
          <a:prstGeom prst="rect">
            <a:avLst/>
          </a:prstGeom>
          <a:noFill/>
          <a:ln>
            <a:noFill/>
          </a:ln>
        </p:spPr>
      </p:pic>
      <p:sp>
        <p:nvSpPr>
          <p:cNvPr id="91" name="Google Shape;91;p19"/>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atin typeface="Verizon NHG TX"/>
                <a:ea typeface="Verizon NHG TX"/>
                <a:cs typeface="Verizon NHG TX"/>
                <a:sym typeface="Verizon NHG TX"/>
              </a:defRPr>
            </a:lvl1pPr>
            <a:lvl2pPr lvl="1">
              <a:buNone/>
              <a:defRPr sz="1300">
                <a:latin typeface="Verizon NHG TX"/>
                <a:ea typeface="Verizon NHG TX"/>
                <a:cs typeface="Verizon NHG TX"/>
                <a:sym typeface="Verizon NHG TX"/>
              </a:defRPr>
            </a:lvl2pPr>
            <a:lvl3pPr lvl="2">
              <a:buNone/>
              <a:defRPr sz="1300">
                <a:latin typeface="Verizon NHG TX"/>
                <a:ea typeface="Verizon NHG TX"/>
                <a:cs typeface="Verizon NHG TX"/>
                <a:sym typeface="Verizon NHG TX"/>
              </a:defRPr>
            </a:lvl3pPr>
            <a:lvl4pPr lvl="3">
              <a:buNone/>
              <a:defRPr sz="1300">
                <a:latin typeface="Verizon NHG TX"/>
                <a:ea typeface="Verizon NHG TX"/>
                <a:cs typeface="Verizon NHG TX"/>
                <a:sym typeface="Verizon NHG TX"/>
              </a:defRPr>
            </a:lvl4pPr>
            <a:lvl5pPr lvl="4">
              <a:buNone/>
              <a:defRPr sz="1300">
                <a:latin typeface="Verizon NHG TX"/>
                <a:ea typeface="Verizon NHG TX"/>
                <a:cs typeface="Verizon NHG TX"/>
                <a:sym typeface="Verizon NHG TX"/>
              </a:defRPr>
            </a:lvl5pPr>
            <a:lvl6pPr lvl="5">
              <a:buNone/>
              <a:defRPr sz="1300">
                <a:latin typeface="Verizon NHG TX"/>
                <a:ea typeface="Verizon NHG TX"/>
                <a:cs typeface="Verizon NHG TX"/>
                <a:sym typeface="Verizon NHG TX"/>
              </a:defRPr>
            </a:lvl6pPr>
            <a:lvl7pPr lvl="6">
              <a:buNone/>
              <a:defRPr sz="1300">
                <a:latin typeface="Verizon NHG TX"/>
                <a:ea typeface="Verizon NHG TX"/>
                <a:cs typeface="Verizon NHG TX"/>
                <a:sym typeface="Verizon NHG TX"/>
              </a:defRPr>
            </a:lvl7pPr>
            <a:lvl8pPr lvl="7">
              <a:buNone/>
              <a:defRPr sz="1300">
                <a:latin typeface="Verizon NHG TX"/>
                <a:ea typeface="Verizon NHG TX"/>
                <a:cs typeface="Verizon NHG TX"/>
                <a:sym typeface="Verizon NHG TX"/>
              </a:defRPr>
            </a:lvl8pPr>
            <a:lvl9pPr lvl="8">
              <a:buNone/>
              <a:defRPr sz="1300">
                <a:latin typeface="Verizon NHG TX"/>
                <a:ea typeface="Verizon NHG TX"/>
                <a:cs typeface="Verizon NHG TX"/>
                <a:sym typeface="Verizon NHG TX"/>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5 Section Header">
  <p:cSld name="Section Header">
    <p:bg>
      <p:bgPr>
        <a:solidFill>
          <a:schemeClr val="dk1"/>
        </a:solidFill>
        <a:effectLst/>
      </p:bgPr>
    </p:bg>
    <p:spTree>
      <p:nvGrpSpPr>
        <p:cNvPr id="1" name="Shape 92"/>
        <p:cNvGrpSpPr/>
        <p:nvPr/>
      </p:nvGrpSpPr>
      <p:grpSpPr>
        <a:xfrm>
          <a:off x="0" y="0"/>
          <a:ext cx="0" cy="0"/>
          <a:chOff x="0" y="0"/>
          <a:chExt cx="0" cy="0"/>
        </a:xfrm>
      </p:grpSpPr>
      <p:cxnSp>
        <p:nvCxnSpPr>
          <p:cNvPr id="93" name="Google Shape;93;p20"/>
          <p:cNvCxnSpPr/>
          <p:nvPr/>
        </p:nvCxnSpPr>
        <p:spPr>
          <a:xfrm>
            <a:off x="457200" y="457200"/>
            <a:ext cx="8229600" cy="0"/>
          </a:xfrm>
          <a:prstGeom prst="straightConnector1">
            <a:avLst/>
          </a:prstGeom>
          <a:noFill/>
          <a:ln w="47625" cap="flat" cmpd="sng">
            <a:solidFill>
              <a:schemeClr val="lt1"/>
            </a:solidFill>
            <a:prstDash val="solid"/>
            <a:round/>
            <a:headEnd type="none" w="sm" len="sm"/>
            <a:tailEnd type="none" w="sm" len="sm"/>
          </a:ln>
        </p:spPr>
      </p:cxnSp>
      <p:sp>
        <p:nvSpPr>
          <p:cNvPr id="94" name="Google Shape;94;p20"/>
          <p:cNvSpPr txBox="1">
            <a:spLocks noGrp="1"/>
          </p:cNvSpPr>
          <p:nvPr>
            <p:ph type="title"/>
          </p:nvPr>
        </p:nvSpPr>
        <p:spPr>
          <a:xfrm>
            <a:off x="457200" y="594359"/>
            <a:ext cx="7086600" cy="1413600"/>
          </a:xfrm>
          <a:prstGeom prst="rect">
            <a:avLst/>
          </a:prstGeom>
          <a:noFill/>
          <a:ln>
            <a:noFill/>
          </a:ln>
        </p:spPr>
        <p:txBody>
          <a:bodyPr spcFirstLastPara="1" wrap="square" lIns="0" tIns="0" rIns="0" bIns="0" anchor="t" anchorCtr="0">
            <a:normAutofit/>
          </a:bodyPr>
          <a:lstStyle>
            <a:lvl1pPr lvl="0" algn="l" rtl="0">
              <a:lnSpc>
                <a:spcPct val="80000"/>
              </a:lnSpc>
              <a:spcBef>
                <a:spcPts val="0"/>
              </a:spcBef>
              <a:spcAft>
                <a:spcPts val="0"/>
              </a:spcAft>
              <a:buClr>
                <a:schemeClr val="lt1"/>
              </a:buClr>
              <a:buSzPts val="4000"/>
              <a:buFont typeface="Verizon NHG DS"/>
              <a:buNone/>
              <a:defRPr sz="4000" b="1" cap="none">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5" name="Google Shape;95;p20"/>
          <p:cNvSpPr txBox="1">
            <a:spLocks noGrp="1"/>
          </p:cNvSpPr>
          <p:nvPr>
            <p:ph type="body" idx="1"/>
          </p:nvPr>
        </p:nvSpPr>
        <p:spPr>
          <a:xfrm>
            <a:off x="457200" y="2057400"/>
            <a:ext cx="7086600" cy="23811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900"/>
              </a:spcBef>
              <a:spcAft>
                <a:spcPts val="0"/>
              </a:spcAft>
              <a:buClr>
                <a:schemeClr val="lt1"/>
              </a:buClr>
              <a:buSzPts val="1800"/>
              <a:buFont typeface="Verizon NHG TX"/>
              <a:buNone/>
              <a:defRPr sz="1800" b="0" i="0">
                <a:solidFill>
                  <a:schemeClr val="lt1"/>
                </a:solidFill>
                <a:latin typeface="Verizon NHG TX"/>
                <a:ea typeface="Verizon NHG TX"/>
                <a:cs typeface="Verizon NHG TX"/>
                <a:sym typeface="Verizon NHG TX"/>
              </a:defRPr>
            </a:lvl1pPr>
            <a:lvl2pPr marL="914400" lvl="1" indent="-228600" algn="l" rtl="0">
              <a:lnSpc>
                <a:spcPct val="100000"/>
              </a:lnSpc>
              <a:spcBef>
                <a:spcPts val="900"/>
              </a:spcBef>
              <a:spcAft>
                <a:spcPts val="0"/>
              </a:spcAft>
              <a:buClr>
                <a:schemeClr val="lt1"/>
              </a:buClr>
              <a:buSzPts val="1800"/>
              <a:buFont typeface="Verizon NHG TX"/>
              <a:buNone/>
              <a:defRPr sz="1800" b="0" i="0">
                <a:solidFill>
                  <a:schemeClr val="lt1"/>
                </a:solidFill>
                <a:latin typeface="Verizon NHG TX"/>
                <a:ea typeface="Verizon NHG TX"/>
                <a:cs typeface="Verizon NHG TX"/>
                <a:sym typeface="Verizon NHG TX"/>
              </a:defRPr>
            </a:lvl2pPr>
            <a:lvl3pPr marL="1371600" lvl="2" indent="-342900" algn="l" rtl="0">
              <a:lnSpc>
                <a:spcPct val="100000"/>
              </a:lnSpc>
              <a:spcBef>
                <a:spcPts val="600"/>
              </a:spcBef>
              <a:spcAft>
                <a:spcPts val="0"/>
              </a:spcAft>
              <a:buClr>
                <a:schemeClr val="lt1"/>
              </a:buClr>
              <a:buSzPts val="1800"/>
              <a:buChar char="•"/>
              <a:defRPr sz="1800" b="0" i="0">
                <a:solidFill>
                  <a:schemeClr val="lt1"/>
                </a:solidFill>
                <a:latin typeface="Verizon NHG TX"/>
                <a:ea typeface="Verizon NHG TX"/>
                <a:cs typeface="Verizon NHG TX"/>
                <a:sym typeface="Verizon NHG TX"/>
              </a:defRPr>
            </a:lvl3pPr>
            <a:lvl4pPr marL="1828800" lvl="3" indent="-342900" algn="l" rtl="0">
              <a:lnSpc>
                <a:spcPct val="100000"/>
              </a:lnSpc>
              <a:spcBef>
                <a:spcPts val="600"/>
              </a:spcBef>
              <a:spcAft>
                <a:spcPts val="0"/>
              </a:spcAft>
              <a:buClr>
                <a:schemeClr val="lt1"/>
              </a:buClr>
              <a:buSzPts val="1800"/>
              <a:buChar char="–"/>
              <a:defRPr sz="1800" b="0" i="0">
                <a:solidFill>
                  <a:schemeClr val="lt1"/>
                </a:solidFill>
                <a:latin typeface="Verizon NHG TX"/>
                <a:ea typeface="Verizon NHG TX"/>
                <a:cs typeface="Verizon NHG TX"/>
                <a:sym typeface="Verizon NHG TX"/>
              </a:defRPr>
            </a:lvl4pPr>
            <a:lvl5pPr marL="2286000" lvl="4" indent="-342900" algn="l" rtl="0">
              <a:lnSpc>
                <a:spcPct val="100000"/>
              </a:lnSpc>
              <a:spcBef>
                <a:spcPts val="600"/>
              </a:spcBef>
              <a:spcAft>
                <a:spcPts val="0"/>
              </a:spcAft>
              <a:buClr>
                <a:schemeClr val="lt1"/>
              </a:buClr>
              <a:buSzPts val="1800"/>
              <a:buChar char="–"/>
              <a:defRPr sz="1800" b="0" i="0">
                <a:solidFill>
                  <a:schemeClr val="lt1"/>
                </a:solidFill>
                <a:latin typeface="Verizon NHG TX"/>
                <a:ea typeface="Verizon NHG TX"/>
                <a:cs typeface="Verizon NHG TX"/>
                <a:sym typeface="Verizon NHG TX"/>
              </a:defRPr>
            </a:lvl5pPr>
            <a:lvl6pPr marL="2743200" lvl="5" indent="-342900" algn="l" rtl="0">
              <a:lnSpc>
                <a:spcPct val="100000"/>
              </a:lnSpc>
              <a:spcBef>
                <a:spcPts val="600"/>
              </a:spcBef>
              <a:spcAft>
                <a:spcPts val="0"/>
              </a:spcAft>
              <a:buClr>
                <a:schemeClr val="dk1"/>
              </a:buClr>
              <a:buSzPts val="1800"/>
              <a:buChar char="–"/>
              <a:defRPr sz="1800"/>
            </a:lvl6pPr>
            <a:lvl7pPr marL="3200400" lvl="6" indent="-342900" algn="l" rtl="0">
              <a:lnSpc>
                <a:spcPct val="100000"/>
              </a:lnSpc>
              <a:spcBef>
                <a:spcPts val="600"/>
              </a:spcBef>
              <a:spcAft>
                <a:spcPts val="0"/>
              </a:spcAft>
              <a:buClr>
                <a:schemeClr val="dk1"/>
              </a:buClr>
              <a:buSzPts val="1800"/>
              <a:buChar char="–"/>
              <a:defRPr sz="1800"/>
            </a:lvl7pPr>
            <a:lvl8pPr marL="3657600" lvl="7" indent="-342900" algn="l" rtl="0">
              <a:lnSpc>
                <a:spcPct val="100000"/>
              </a:lnSpc>
              <a:spcBef>
                <a:spcPts val="600"/>
              </a:spcBef>
              <a:spcAft>
                <a:spcPts val="0"/>
              </a:spcAft>
              <a:buClr>
                <a:schemeClr val="dk1"/>
              </a:buClr>
              <a:buSzPts val="1800"/>
              <a:buChar char="–"/>
              <a:defRPr sz="1800"/>
            </a:lvl8pPr>
            <a:lvl9pPr marL="4114800" lvl="8" indent="-342900" algn="l" rtl="0">
              <a:lnSpc>
                <a:spcPct val="100000"/>
              </a:lnSpc>
              <a:spcBef>
                <a:spcPts val="600"/>
              </a:spcBef>
              <a:spcAft>
                <a:spcPts val="0"/>
              </a:spcAft>
              <a:buClr>
                <a:schemeClr val="dk1"/>
              </a:buClr>
              <a:buSzPts val="1800"/>
              <a:buChar char="–"/>
              <a:defRPr sz="1800"/>
            </a:lvl9pPr>
          </a:lstStyle>
          <a:p>
            <a:endParaRPr/>
          </a:p>
        </p:txBody>
      </p:sp>
      <p:sp>
        <p:nvSpPr>
          <p:cNvPr id="96" name="Google Shape;96;p20"/>
          <p:cNvSpPr txBox="1"/>
          <p:nvPr/>
        </p:nvSpPr>
        <p:spPr>
          <a:xfrm>
            <a:off x="1012342" y="4700016"/>
            <a:ext cx="7124700" cy="213300"/>
          </a:xfrm>
          <a:prstGeom prst="rect">
            <a:avLst/>
          </a:prstGeom>
          <a:noFill/>
          <a:ln>
            <a:noFill/>
          </a:ln>
        </p:spPr>
        <p:txBody>
          <a:bodyPr spcFirstLastPara="1" wrap="square" lIns="0" tIns="0" rIns="0" bIns="0" anchor="b" anchorCtr="0">
            <a:noAutofit/>
          </a:bodyPr>
          <a:lstStyle/>
          <a:p>
            <a:pPr marL="0" marR="0" lvl="0" indent="0" algn="ctr" rtl="0">
              <a:lnSpc>
                <a:spcPct val="113846"/>
              </a:lnSpc>
              <a:spcBef>
                <a:spcPts val="0"/>
              </a:spcBef>
              <a:spcAft>
                <a:spcPts val="0"/>
              </a:spcAft>
              <a:buNone/>
            </a:pPr>
            <a:r>
              <a:rPr lang="en" sz="650" b="0" i="0">
                <a:solidFill>
                  <a:schemeClr val="lt1"/>
                </a:solidFill>
                <a:latin typeface="Verizon NHG DS"/>
                <a:ea typeface="Verizon NHG DS"/>
                <a:cs typeface="Verizon NHG DS"/>
                <a:sym typeface="Verizon NHG DS"/>
              </a:rPr>
              <a:t>Verizon confidential and proprietary. Unauthorized disclosure, reproduction or other use prohibited.</a:t>
            </a:r>
            <a:endParaRPr sz="650" b="0" i="0">
              <a:solidFill>
                <a:schemeClr val="lt1"/>
              </a:solidFill>
              <a:latin typeface="Verizon NHG DS"/>
              <a:ea typeface="Verizon NHG DS"/>
              <a:cs typeface="Verizon NHG DS"/>
              <a:sym typeface="Verizon NHG DS"/>
            </a:endParaRPr>
          </a:p>
        </p:txBody>
      </p:sp>
      <p:sp>
        <p:nvSpPr>
          <p:cNvPr id="97" name="Google Shape;97;p20"/>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rtl="0">
              <a:spcBef>
                <a:spcPts val="0"/>
              </a:spcBef>
              <a:buNone/>
              <a:defRPr sz="700" b="1">
                <a:solidFill>
                  <a:schemeClr val="lt2"/>
                </a:solidFill>
                <a:latin typeface="Verizon NHG DS"/>
                <a:ea typeface="Verizon NHG DS"/>
                <a:cs typeface="Verizon NHG DS"/>
                <a:sym typeface="Verizon NHG DS"/>
              </a:defRPr>
            </a:lvl1pPr>
            <a:lvl2pPr marL="0" lvl="1" indent="0" algn="r" rtl="0">
              <a:spcBef>
                <a:spcPts val="0"/>
              </a:spcBef>
              <a:buNone/>
              <a:defRPr sz="700" b="1">
                <a:solidFill>
                  <a:schemeClr val="lt2"/>
                </a:solidFill>
                <a:latin typeface="Verizon NHG DS"/>
                <a:ea typeface="Verizon NHG DS"/>
                <a:cs typeface="Verizon NHG DS"/>
                <a:sym typeface="Verizon NHG DS"/>
              </a:defRPr>
            </a:lvl2pPr>
            <a:lvl3pPr marL="0" lvl="2" indent="0" algn="r" rtl="0">
              <a:spcBef>
                <a:spcPts val="0"/>
              </a:spcBef>
              <a:buNone/>
              <a:defRPr sz="700" b="1">
                <a:solidFill>
                  <a:schemeClr val="lt2"/>
                </a:solidFill>
                <a:latin typeface="Verizon NHG DS"/>
                <a:ea typeface="Verizon NHG DS"/>
                <a:cs typeface="Verizon NHG DS"/>
                <a:sym typeface="Verizon NHG DS"/>
              </a:defRPr>
            </a:lvl3pPr>
            <a:lvl4pPr marL="0" lvl="3" indent="0" algn="r" rtl="0">
              <a:spcBef>
                <a:spcPts val="0"/>
              </a:spcBef>
              <a:buNone/>
              <a:defRPr sz="700" b="1">
                <a:solidFill>
                  <a:schemeClr val="lt2"/>
                </a:solidFill>
                <a:latin typeface="Verizon NHG DS"/>
                <a:ea typeface="Verizon NHG DS"/>
                <a:cs typeface="Verizon NHG DS"/>
                <a:sym typeface="Verizon NHG DS"/>
              </a:defRPr>
            </a:lvl4pPr>
            <a:lvl5pPr marL="0" lvl="4" indent="0" algn="r" rtl="0">
              <a:spcBef>
                <a:spcPts val="0"/>
              </a:spcBef>
              <a:buNone/>
              <a:defRPr sz="700" b="1">
                <a:solidFill>
                  <a:schemeClr val="lt2"/>
                </a:solidFill>
                <a:latin typeface="Verizon NHG DS"/>
                <a:ea typeface="Verizon NHG DS"/>
                <a:cs typeface="Verizon NHG DS"/>
                <a:sym typeface="Verizon NHG DS"/>
              </a:defRPr>
            </a:lvl5pPr>
            <a:lvl6pPr marL="0" lvl="5" indent="0" algn="r" rtl="0">
              <a:spcBef>
                <a:spcPts val="0"/>
              </a:spcBef>
              <a:buNone/>
              <a:defRPr sz="700" b="1">
                <a:solidFill>
                  <a:schemeClr val="lt2"/>
                </a:solidFill>
                <a:latin typeface="Verizon NHG DS"/>
                <a:ea typeface="Verizon NHG DS"/>
                <a:cs typeface="Verizon NHG DS"/>
                <a:sym typeface="Verizon NHG DS"/>
              </a:defRPr>
            </a:lvl6pPr>
            <a:lvl7pPr marL="0" lvl="6" indent="0" algn="r" rtl="0">
              <a:spcBef>
                <a:spcPts val="0"/>
              </a:spcBef>
              <a:buNone/>
              <a:defRPr sz="700" b="1">
                <a:solidFill>
                  <a:schemeClr val="lt2"/>
                </a:solidFill>
                <a:latin typeface="Verizon NHG DS"/>
                <a:ea typeface="Verizon NHG DS"/>
                <a:cs typeface="Verizon NHG DS"/>
                <a:sym typeface="Verizon NHG DS"/>
              </a:defRPr>
            </a:lvl7pPr>
            <a:lvl8pPr marL="0" lvl="7" indent="0" algn="r" rtl="0">
              <a:spcBef>
                <a:spcPts val="0"/>
              </a:spcBef>
              <a:buNone/>
              <a:defRPr sz="700" b="1">
                <a:solidFill>
                  <a:schemeClr val="lt2"/>
                </a:solidFill>
                <a:latin typeface="Verizon NHG DS"/>
                <a:ea typeface="Verizon NHG DS"/>
                <a:cs typeface="Verizon NHG DS"/>
                <a:sym typeface="Verizon NHG DS"/>
              </a:defRPr>
            </a:lvl8pPr>
            <a:lvl9pPr marL="0" lvl="8" indent="0" algn="r" rtl="0">
              <a:spcBef>
                <a:spcPts val="0"/>
              </a:spcBef>
              <a:buNone/>
              <a:defRPr sz="700" b="1">
                <a:solidFill>
                  <a:schemeClr val="lt2"/>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6 Agenda">
  <p:cSld name="Agenda">
    <p:spTree>
      <p:nvGrpSpPr>
        <p:cNvPr id="1" name="Shape 98"/>
        <p:cNvGrpSpPr/>
        <p:nvPr/>
      </p:nvGrpSpPr>
      <p:grpSpPr>
        <a:xfrm>
          <a:off x="0" y="0"/>
          <a:ext cx="0" cy="0"/>
          <a:chOff x="0" y="0"/>
          <a:chExt cx="0" cy="0"/>
        </a:xfrm>
      </p:grpSpPr>
      <p:cxnSp>
        <p:nvCxnSpPr>
          <p:cNvPr id="99" name="Google Shape;99;p21"/>
          <p:cNvCxnSpPr/>
          <p:nvPr/>
        </p:nvCxnSpPr>
        <p:spPr>
          <a:xfrm>
            <a:off x="457200" y="457200"/>
            <a:ext cx="8229600" cy="0"/>
          </a:xfrm>
          <a:prstGeom prst="straightConnector1">
            <a:avLst/>
          </a:prstGeom>
          <a:noFill/>
          <a:ln w="47625" cap="flat" cmpd="sng">
            <a:solidFill>
              <a:schemeClr val="dk1"/>
            </a:solidFill>
            <a:prstDash val="solid"/>
            <a:round/>
            <a:headEnd type="none" w="sm" len="sm"/>
            <a:tailEnd type="none" w="sm" len="sm"/>
          </a:ln>
        </p:spPr>
      </p:cxnSp>
      <p:sp>
        <p:nvSpPr>
          <p:cNvPr id="100" name="Google Shape;100;p21"/>
          <p:cNvSpPr txBox="1">
            <a:spLocks noGrp="1"/>
          </p:cNvSpPr>
          <p:nvPr>
            <p:ph type="title"/>
          </p:nvPr>
        </p:nvSpPr>
        <p:spPr>
          <a:xfrm>
            <a:off x="457200" y="594360"/>
            <a:ext cx="7086600" cy="567600"/>
          </a:xfrm>
          <a:prstGeom prst="rect">
            <a:avLst/>
          </a:prstGeom>
          <a:noFill/>
          <a:ln>
            <a:noFill/>
          </a:ln>
        </p:spPr>
        <p:txBody>
          <a:bodyPr spcFirstLastPara="1" wrap="square" lIns="0" tIns="0" rIns="0" bIns="0" anchor="t" anchorCtr="0">
            <a:normAutofit/>
          </a:bodyPr>
          <a:lstStyle>
            <a:lvl1pPr lvl="0" algn="l" rtl="0">
              <a:lnSpc>
                <a:spcPct val="80000"/>
              </a:lnSpc>
              <a:spcBef>
                <a:spcPts val="0"/>
              </a:spcBef>
              <a:spcAft>
                <a:spcPts val="0"/>
              </a:spcAft>
              <a:buClr>
                <a:schemeClr val="dk1"/>
              </a:buClr>
              <a:buSzPts val="2000"/>
              <a:buFont typeface="Verizon NHG DS"/>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57200" y="1352550"/>
            <a:ext cx="8229600" cy="3086100"/>
          </a:xfrm>
          <a:prstGeom prst="rect">
            <a:avLst/>
          </a:prstGeom>
          <a:noFill/>
          <a:ln>
            <a:noFill/>
          </a:ln>
        </p:spPr>
        <p:txBody>
          <a:bodyPr spcFirstLastPara="1" wrap="square" lIns="0" tIns="0" rIns="0" bIns="0" anchor="t" anchorCtr="0">
            <a:normAutofit/>
          </a:bodyPr>
          <a:lstStyle>
            <a:lvl1pPr marL="457200" lvl="0" indent="-330200" algn="l" rtl="0">
              <a:lnSpc>
                <a:spcPct val="100000"/>
              </a:lnSpc>
              <a:spcBef>
                <a:spcPts val="900"/>
              </a:spcBef>
              <a:spcAft>
                <a:spcPts val="0"/>
              </a:spcAft>
              <a:buClr>
                <a:schemeClr val="dk1"/>
              </a:buClr>
              <a:buSzPts val="1600"/>
              <a:buFont typeface="Verizon NHG DS"/>
              <a:buAutoNum type="arabicPeriod"/>
              <a:defRPr sz="1600"/>
            </a:lvl1pPr>
            <a:lvl2pPr marL="914400" lvl="1" indent="-228600" algn="l" rtl="0">
              <a:lnSpc>
                <a:spcPct val="100000"/>
              </a:lnSpc>
              <a:spcBef>
                <a:spcPts val="900"/>
              </a:spcBef>
              <a:spcAft>
                <a:spcPts val="0"/>
              </a:spcAft>
              <a:buClr>
                <a:schemeClr val="dk1"/>
              </a:buClr>
              <a:buSzPts val="1800"/>
              <a:buNone/>
              <a:defRPr/>
            </a:lvl2pPr>
            <a:lvl3pPr marL="1371600" lvl="2" indent="-342900" algn="l" rtl="0">
              <a:lnSpc>
                <a:spcPct val="100000"/>
              </a:lnSpc>
              <a:spcBef>
                <a:spcPts val="600"/>
              </a:spcBef>
              <a:spcAft>
                <a:spcPts val="0"/>
              </a:spcAft>
              <a:buClr>
                <a:schemeClr val="dk1"/>
              </a:buClr>
              <a:buSzPts val="1800"/>
              <a:buChar char="•"/>
              <a:defRPr/>
            </a:lvl3pPr>
            <a:lvl4pPr marL="1828800" lvl="3" indent="-342900" algn="l" rtl="0">
              <a:lnSpc>
                <a:spcPct val="100000"/>
              </a:lnSpc>
              <a:spcBef>
                <a:spcPts val="600"/>
              </a:spcBef>
              <a:spcAft>
                <a:spcPts val="0"/>
              </a:spcAft>
              <a:buClr>
                <a:schemeClr val="dk1"/>
              </a:buClr>
              <a:buSzPts val="1800"/>
              <a:buChar char="–"/>
              <a:defRPr/>
            </a:lvl4pPr>
            <a:lvl5pPr marL="2286000" lvl="4" indent="-342900" algn="l" rtl="0">
              <a:lnSpc>
                <a:spcPct val="100000"/>
              </a:lnSpc>
              <a:spcBef>
                <a:spcPts val="600"/>
              </a:spcBef>
              <a:spcAft>
                <a:spcPts val="0"/>
              </a:spcAft>
              <a:buClr>
                <a:schemeClr val="dk1"/>
              </a:buClr>
              <a:buSzPts val="1800"/>
              <a:buChar char="–"/>
              <a:defRPr/>
            </a:lvl5pPr>
            <a:lvl6pPr marL="2743200" lvl="5" indent="-342900" algn="l" rtl="0">
              <a:lnSpc>
                <a:spcPct val="100000"/>
              </a:lnSpc>
              <a:spcBef>
                <a:spcPts val="600"/>
              </a:spcBef>
              <a:spcAft>
                <a:spcPts val="0"/>
              </a:spcAft>
              <a:buClr>
                <a:schemeClr val="dk1"/>
              </a:buClr>
              <a:buSzPts val="1800"/>
              <a:buChar char="–"/>
              <a:defRPr/>
            </a:lvl6pPr>
            <a:lvl7pPr marL="3200400" lvl="6" indent="-342900" algn="l" rtl="0">
              <a:lnSpc>
                <a:spcPct val="100000"/>
              </a:lnSpc>
              <a:spcBef>
                <a:spcPts val="600"/>
              </a:spcBef>
              <a:spcAft>
                <a:spcPts val="0"/>
              </a:spcAft>
              <a:buClr>
                <a:schemeClr val="dk1"/>
              </a:buClr>
              <a:buSzPts val="1800"/>
              <a:buChar char="–"/>
              <a:defRPr/>
            </a:lvl7pPr>
            <a:lvl8pPr marL="3657600" lvl="7" indent="-342900" algn="l" rtl="0">
              <a:lnSpc>
                <a:spcPct val="100000"/>
              </a:lnSpc>
              <a:spcBef>
                <a:spcPts val="600"/>
              </a:spcBef>
              <a:spcAft>
                <a:spcPts val="0"/>
              </a:spcAft>
              <a:buClr>
                <a:schemeClr val="dk1"/>
              </a:buClr>
              <a:buSzPts val="1800"/>
              <a:buChar char="–"/>
              <a:defRPr/>
            </a:lvl8pPr>
            <a:lvl9pPr marL="4114800" lvl="8" indent="-304800" algn="l" rtl="0">
              <a:lnSpc>
                <a:spcPct val="100000"/>
              </a:lnSpc>
              <a:spcBef>
                <a:spcPts val="600"/>
              </a:spcBef>
              <a:spcAft>
                <a:spcPts val="0"/>
              </a:spcAft>
              <a:buClr>
                <a:schemeClr val="dk1"/>
              </a:buClr>
              <a:buSzPts val="1200"/>
              <a:buChar char="–"/>
              <a:defRPr/>
            </a:lvl9pPr>
          </a:lstStyle>
          <a:p>
            <a:endParaRPr/>
          </a:p>
        </p:txBody>
      </p:sp>
      <p:sp>
        <p:nvSpPr>
          <p:cNvPr id="102" name="Google Shape;102;p21"/>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rtl="0">
              <a:spcBef>
                <a:spcPts val="0"/>
              </a:spcBef>
              <a:buNone/>
              <a:defRPr sz="700" b="1">
                <a:solidFill>
                  <a:schemeClr val="dk1"/>
                </a:solidFill>
                <a:latin typeface="Verizon NHG DS"/>
                <a:ea typeface="Verizon NHG DS"/>
                <a:cs typeface="Verizon NHG DS"/>
                <a:sym typeface="Verizon NHG DS"/>
              </a:defRPr>
            </a:lvl1pPr>
            <a:lvl2pPr marL="0" lvl="1" indent="0" algn="r" rtl="0">
              <a:spcBef>
                <a:spcPts val="0"/>
              </a:spcBef>
              <a:buNone/>
              <a:defRPr sz="700" b="1">
                <a:solidFill>
                  <a:schemeClr val="dk1"/>
                </a:solidFill>
                <a:latin typeface="Verizon NHG DS"/>
                <a:ea typeface="Verizon NHG DS"/>
                <a:cs typeface="Verizon NHG DS"/>
                <a:sym typeface="Verizon NHG DS"/>
              </a:defRPr>
            </a:lvl2pPr>
            <a:lvl3pPr marL="0" lvl="2" indent="0" algn="r" rtl="0">
              <a:spcBef>
                <a:spcPts val="0"/>
              </a:spcBef>
              <a:buNone/>
              <a:defRPr sz="700" b="1">
                <a:solidFill>
                  <a:schemeClr val="dk1"/>
                </a:solidFill>
                <a:latin typeface="Verizon NHG DS"/>
                <a:ea typeface="Verizon NHG DS"/>
                <a:cs typeface="Verizon NHG DS"/>
                <a:sym typeface="Verizon NHG DS"/>
              </a:defRPr>
            </a:lvl3pPr>
            <a:lvl4pPr marL="0" lvl="3" indent="0" algn="r" rtl="0">
              <a:spcBef>
                <a:spcPts val="0"/>
              </a:spcBef>
              <a:buNone/>
              <a:defRPr sz="700" b="1">
                <a:solidFill>
                  <a:schemeClr val="dk1"/>
                </a:solidFill>
                <a:latin typeface="Verizon NHG DS"/>
                <a:ea typeface="Verizon NHG DS"/>
                <a:cs typeface="Verizon NHG DS"/>
                <a:sym typeface="Verizon NHG DS"/>
              </a:defRPr>
            </a:lvl4pPr>
            <a:lvl5pPr marL="0" lvl="4" indent="0" algn="r" rtl="0">
              <a:spcBef>
                <a:spcPts val="0"/>
              </a:spcBef>
              <a:buNone/>
              <a:defRPr sz="700" b="1">
                <a:solidFill>
                  <a:schemeClr val="dk1"/>
                </a:solidFill>
                <a:latin typeface="Verizon NHG DS"/>
                <a:ea typeface="Verizon NHG DS"/>
                <a:cs typeface="Verizon NHG DS"/>
                <a:sym typeface="Verizon NHG DS"/>
              </a:defRPr>
            </a:lvl5pPr>
            <a:lvl6pPr marL="0" lvl="5" indent="0" algn="r" rtl="0">
              <a:spcBef>
                <a:spcPts val="0"/>
              </a:spcBef>
              <a:buNone/>
              <a:defRPr sz="700" b="1">
                <a:solidFill>
                  <a:schemeClr val="dk1"/>
                </a:solidFill>
                <a:latin typeface="Verizon NHG DS"/>
                <a:ea typeface="Verizon NHG DS"/>
                <a:cs typeface="Verizon NHG DS"/>
                <a:sym typeface="Verizon NHG DS"/>
              </a:defRPr>
            </a:lvl6pPr>
            <a:lvl7pPr marL="0" lvl="6" indent="0" algn="r" rtl="0">
              <a:spcBef>
                <a:spcPts val="0"/>
              </a:spcBef>
              <a:buNone/>
              <a:defRPr sz="700" b="1">
                <a:solidFill>
                  <a:schemeClr val="dk1"/>
                </a:solidFill>
                <a:latin typeface="Verizon NHG DS"/>
                <a:ea typeface="Verizon NHG DS"/>
                <a:cs typeface="Verizon NHG DS"/>
                <a:sym typeface="Verizon NHG DS"/>
              </a:defRPr>
            </a:lvl7pPr>
            <a:lvl8pPr marL="0" lvl="7" indent="0" algn="r" rtl="0">
              <a:spcBef>
                <a:spcPts val="0"/>
              </a:spcBef>
              <a:buNone/>
              <a:defRPr sz="700" b="1">
                <a:solidFill>
                  <a:schemeClr val="dk1"/>
                </a:solidFill>
                <a:latin typeface="Verizon NHG DS"/>
                <a:ea typeface="Verizon NHG DS"/>
                <a:cs typeface="Verizon NHG DS"/>
                <a:sym typeface="Verizon NHG DS"/>
              </a:defRPr>
            </a:lvl8pPr>
            <a:lvl9pPr marL="0" lvl="8" indent="0" algn="r" rtl="0">
              <a:spcBef>
                <a:spcPts val="0"/>
              </a:spcBef>
              <a:buNone/>
              <a:defRPr sz="700" b="1">
                <a:solidFill>
                  <a:schemeClr val="dk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07 Agenda - Reverse">
  <p:cSld name="Agenda - Reverse">
    <p:bg>
      <p:bgPr>
        <a:solidFill>
          <a:schemeClr val="dk1"/>
        </a:solidFill>
        <a:effectLst/>
      </p:bgPr>
    </p:bg>
    <p:spTree>
      <p:nvGrpSpPr>
        <p:cNvPr id="1" name="Shape 103"/>
        <p:cNvGrpSpPr/>
        <p:nvPr/>
      </p:nvGrpSpPr>
      <p:grpSpPr>
        <a:xfrm>
          <a:off x="0" y="0"/>
          <a:ext cx="0" cy="0"/>
          <a:chOff x="0" y="0"/>
          <a:chExt cx="0" cy="0"/>
        </a:xfrm>
      </p:grpSpPr>
      <p:cxnSp>
        <p:nvCxnSpPr>
          <p:cNvPr id="104" name="Google Shape;104;p22"/>
          <p:cNvCxnSpPr/>
          <p:nvPr/>
        </p:nvCxnSpPr>
        <p:spPr>
          <a:xfrm>
            <a:off x="457200" y="457200"/>
            <a:ext cx="8229600" cy="0"/>
          </a:xfrm>
          <a:prstGeom prst="straightConnector1">
            <a:avLst/>
          </a:prstGeom>
          <a:noFill/>
          <a:ln w="47625" cap="flat" cmpd="sng">
            <a:solidFill>
              <a:schemeClr val="lt1"/>
            </a:solidFill>
            <a:prstDash val="solid"/>
            <a:round/>
            <a:headEnd type="none" w="sm" len="sm"/>
            <a:tailEnd type="none" w="sm" len="sm"/>
          </a:ln>
        </p:spPr>
      </p:cxnSp>
      <p:sp>
        <p:nvSpPr>
          <p:cNvPr id="105" name="Google Shape;105;p22"/>
          <p:cNvSpPr txBox="1">
            <a:spLocks noGrp="1"/>
          </p:cNvSpPr>
          <p:nvPr>
            <p:ph type="title"/>
          </p:nvPr>
        </p:nvSpPr>
        <p:spPr>
          <a:xfrm>
            <a:off x="457200" y="594360"/>
            <a:ext cx="7086600" cy="567600"/>
          </a:xfrm>
          <a:prstGeom prst="rect">
            <a:avLst/>
          </a:prstGeom>
          <a:noFill/>
          <a:ln>
            <a:noFill/>
          </a:ln>
        </p:spPr>
        <p:txBody>
          <a:bodyPr spcFirstLastPara="1" wrap="square" lIns="0" tIns="0" rIns="0" bIns="0" anchor="t" anchorCtr="0">
            <a:normAutofit/>
          </a:bodyPr>
          <a:lstStyle>
            <a:lvl1pPr lvl="0" algn="l" rtl="0">
              <a:lnSpc>
                <a:spcPct val="80000"/>
              </a:lnSpc>
              <a:spcBef>
                <a:spcPts val="0"/>
              </a:spcBef>
              <a:spcAft>
                <a:spcPts val="0"/>
              </a:spcAft>
              <a:buClr>
                <a:schemeClr val="lt1"/>
              </a:buClr>
              <a:buSzPts val="2000"/>
              <a:buFont typeface="Verizon NHG DS"/>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6" name="Google Shape;106;p22"/>
          <p:cNvSpPr txBox="1">
            <a:spLocks noGrp="1"/>
          </p:cNvSpPr>
          <p:nvPr>
            <p:ph type="body" idx="1"/>
          </p:nvPr>
        </p:nvSpPr>
        <p:spPr>
          <a:xfrm>
            <a:off x="457200" y="1352550"/>
            <a:ext cx="7086600" cy="3086100"/>
          </a:xfrm>
          <a:prstGeom prst="rect">
            <a:avLst/>
          </a:prstGeom>
          <a:noFill/>
          <a:ln>
            <a:noFill/>
          </a:ln>
        </p:spPr>
        <p:txBody>
          <a:bodyPr spcFirstLastPara="1" wrap="square" lIns="0" tIns="0" rIns="0" bIns="0" anchor="t" anchorCtr="0">
            <a:normAutofit/>
          </a:bodyPr>
          <a:lstStyle>
            <a:lvl1pPr marL="457200" lvl="0" indent="-330200" algn="l" rtl="0">
              <a:lnSpc>
                <a:spcPct val="100000"/>
              </a:lnSpc>
              <a:spcBef>
                <a:spcPts val="900"/>
              </a:spcBef>
              <a:spcAft>
                <a:spcPts val="0"/>
              </a:spcAft>
              <a:buClr>
                <a:schemeClr val="lt1"/>
              </a:buClr>
              <a:buSzPts val="1600"/>
              <a:buFont typeface="Verizon NHG DS"/>
              <a:buAutoNum type="arabicPeriod"/>
              <a:defRPr sz="1600">
                <a:solidFill>
                  <a:schemeClr val="lt1"/>
                </a:solidFill>
              </a:defRPr>
            </a:lvl1pPr>
            <a:lvl2pPr marL="914400" lvl="1" indent="-228600" algn="l" rtl="0">
              <a:lnSpc>
                <a:spcPct val="100000"/>
              </a:lnSpc>
              <a:spcBef>
                <a:spcPts val="900"/>
              </a:spcBef>
              <a:spcAft>
                <a:spcPts val="0"/>
              </a:spcAft>
              <a:buClr>
                <a:schemeClr val="lt1"/>
              </a:buClr>
              <a:buSzPts val="1200"/>
              <a:buFont typeface="Verizon NHG TX"/>
              <a:buNone/>
              <a:defRPr>
                <a:solidFill>
                  <a:schemeClr val="lt1"/>
                </a:solidFill>
              </a:defRPr>
            </a:lvl2pPr>
            <a:lvl3pPr marL="1371600" lvl="2" indent="-304800" algn="l" rtl="0">
              <a:lnSpc>
                <a:spcPct val="100000"/>
              </a:lnSpc>
              <a:spcBef>
                <a:spcPts val="600"/>
              </a:spcBef>
              <a:spcAft>
                <a:spcPts val="0"/>
              </a:spcAft>
              <a:buClr>
                <a:schemeClr val="lt1"/>
              </a:buClr>
              <a:buSzPts val="1200"/>
              <a:buChar char="•"/>
              <a:defRPr>
                <a:solidFill>
                  <a:schemeClr val="lt1"/>
                </a:solidFill>
              </a:defRPr>
            </a:lvl3pPr>
            <a:lvl4pPr marL="1828800" lvl="3" indent="-304800" algn="l" rtl="0">
              <a:lnSpc>
                <a:spcPct val="100000"/>
              </a:lnSpc>
              <a:spcBef>
                <a:spcPts val="600"/>
              </a:spcBef>
              <a:spcAft>
                <a:spcPts val="0"/>
              </a:spcAft>
              <a:buClr>
                <a:schemeClr val="lt1"/>
              </a:buClr>
              <a:buSzPts val="1200"/>
              <a:buChar char="–"/>
              <a:defRPr>
                <a:solidFill>
                  <a:schemeClr val="lt1"/>
                </a:solidFill>
              </a:defRPr>
            </a:lvl4pPr>
            <a:lvl5pPr marL="2286000" lvl="4" indent="-304800" algn="l" rtl="0">
              <a:lnSpc>
                <a:spcPct val="100000"/>
              </a:lnSpc>
              <a:spcBef>
                <a:spcPts val="600"/>
              </a:spcBef>
              <a:spcAft>
                <a:spcPts val="0"/>
              </a:spcAft>
              <a:buClr>
                <a:schemeClr val="lt1"/>
              </a:buClr>
              <a:buSzPts val="1200"/>
              <a:buChar char="–"/>
              <a:defRPr>
                <a:solidFill>
                  <a:schemeClr val="lt1"/>
                </a:solidFill>
              </a:defRPr>
            </a:lvl5pPr>
            <a:lvl6pPr marL="2743200" lvl="5" indent="-342900" algn="l" rtl="0">
              <a:lnSpc>
                <a:spcPct val="100000"/>
              </a:lnSpc>
              <a:spcBef>
                <a:spcPts val="600"/>
              </a:spcBef>
              <a:spcAft>
                <a:spcPts val="0"/>
              </a:spcAft>
              <a:buClr>
                <a:schemeClr val="dk1"/>
              </a:buClr>
              <a:buSzPts val="1800"/>
              <a:buChar char="–"/>
              <a:defRPr/>
            </a:lvl6pPr>
            <a:lvl7pPr marL="3200400" lvl="6" indent="-342900" algn="l" rtl="0">
              <a:lnSpc>
                <a:spcPct val="100000"/>
              </a:lnSpc>
              <a:spcBef>
                <a:spcPts val="600"/>
              </a:spcBef>
              <a:spcAft>
                <a:spcPts val="0"/>
              </a:spcAft>
              <a:buClr>
                <a:schemeClr val="dk1"/>
              </a:buClr>
              <a:buSzPts val="1800"/>
              <a:buChar char="–"/>
              <a:defRPr/>
            </a:lvl7pPr>
            <a:lvl8pPr marL="3657600" lvl="7" indent="-342900" algn="l" rtl="0">
              <a:lnSpc>
                <a:spcPct val="100000"/>
              </a:lnSpc>
              <a:spcBef>
                <a:spcPts val="600"/>
              </a:spcBef>
              <a:spcAft>
                <a:spcPts val="0"/>
              </a:spcAft>
              <a:buClr>
                <a:schemeClr val="dk1"/>
              </a:buClr>
              <a:buSzPts val="1800"/>
              <a:buChar char="–"/>
              <a:defRPr/>
            </a:lvl8pPr>
            <a:lvl9pPr marL="4114800" lvl="8" indent="-304800" algn="l" rtl="0">
              <a:lnSpc>
                <a:spcPct val="100000"/>
              </a:lnSpc>
              <a:spcBef>
                <a:spcPts val="600"/>
              </a:spcBef>
              <a:spcAft>
                <a:spcPts val="0"/>
              </a:spcAft>
              <a:buClr>
                <a:schemeClr val="dk1"/>
              </a:buClr>
              <a:buSzPts val="1200"/>
              <a:buChar char="–"/>
              <a:defRPr/>
            </a:lvl9pPr>
          </a:lstStyle>
          <a:p>
            <a:endParaRPr/>
          </a:p>
        </p:txBody>
      </p:sp>
      <p:sp>
        <p:nvSpPr>
          <p:cNvPr id="107" name="Google Shape;107;p22"/>
          <p:cNvSpPr txBox="1"/>
          <p:nvPr/>
        </p:nvSpPr>
        <p:spPr>
          <a:xfrm>
            <a:off x="1012342" y="4700016"/>
            <a:ext cx="7124700" cy="213300"/>
          </a:xfrm>
          <a:prstGeom prst="rect">
            <a:avLst/>
          </a:prstGeom>
          <a:noFill/>
          <a:ln>
            <a:noFill/>
          </a:ln>
        </p:spPr>
        <p:txBody>
          <a:bodyPr spcFirstLastPara="1" wrap="square" lIns="0" tIns="0" rIns="0" bIns="0" anchor="b" anchorCtr="0">
            <a:noAutofit/>
          </a:bodyPr>
          <a:lstStyle/>
          <a:p>
            <a:pPr marL="0" marR="0" lvl="0" indent="0" algn="ctr" rtl="0">
              <a:lnSpc>
                <a:spcPct val="113846"/>
              </a:lnSpc>
              <a:spcBef>
                <a:spcPts val="0"/>
              </a:spcBef>
              <a:spcAft>
                <a:spcPts val="0"/>
              </a:spcAft>
              <a:buNone/>
            </a:pPr>
            <a:r>
              <a:rPr lang="en" sz="650" b="0" i="0">
                <a:solidFill>
                  <a:schemeClr val="lt1"/>
                </a:solidFill>
                <a:latin typeface="Verizon NHG DS"/>
                <a:ea typeface="Verizon NHG DS"/>
                <a:cs typeface="Verizon NHG DS"/>
                <a:sym typeface="Verizon NHG DS"/>
              </a:rPr>
              <a:t>Verizon confidential and proprietary. Unauthorized disclosure, reproduction or other use prohibited.</a:t>
            </a:r>
            <a:endParaRPr sz="650" b="0" i="0">
              <a:solidFill>
                <a:schemeClr val="lt1"/>
              </a:solidFill>
              <a:latin typeface="Verizon NHG DS"/>
              <a:ea typeface="Verizon NHG DS"/>
              <a:cs typeface="Verizon NHG DS"/>
              <a:sym typeface="Verizon NHG DS"/>
            </a:endParaRPr>
          </a:p>
        </p:txBody>
      </p:sp>
      <p:sp>
        <p:nvSpPr>
          <p:cNvPr id="108" name="Google Shape;108;p22"/>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rtl="0">
              <a:spcBef>
                <a:spcPts val="0"/>
              </a:spcBef>
              <a:buNone/>
              <a:defRPr sz="700" b="1">
                <a:solidFill>
                  <a:schemeClr val="lt2"/>
                </a:solidFill>
                <a:latin typeface="Verizon NHG DS"/>
                <a:ea typeface="Verizon NHG DS"/>
                <a:cs typeface="Verizon NHG DS"/>
                <a:sym typeface="Verizon NHG DS"/>
              </a:defRPr>
            </a:lvl1pPr>
            <a:lvl2pPr marL="0" lvl="1" indent="0" algn="r" rtl="0">
              <a:spcBef>
                <a:spcPts val="0"/>
              </a:spcBef>
              <a:buNone/>
              <a:defRPr sz="700" b="1">
                <a:solidFill>
                  <a:schemeClr val="lt2"/>
                </a:solidFill>
                <a:latin typeface="Verizon NHG DS"/>
                <a:ea typeface="Verizon NHG DS"/>
                <a:cs typeface="Verizon NHG DS"/>
                <a:sym typeface="Verizon NHG DS"/>
              </a:defRPr>
            </a:lvl2pPr>
            <a:lvl3pPr marL="0" lvl="2" indent="0" algn="r" rtl="0">
              <a:spcBef>
                <a:spcPts val="0"/>
              </a:spcBef>
              <a:buNone/>
              <a:defRPr sz="700" b="1">
                <a:solidFill>
                  <a:schemeClr val="lt2"/>
                </a:solidFill>
                <a:latin typeface="Verizon NHG DS"/>
                <a:ea typeface="Verizon NHG DS"/>
                <a:cs typeface="Verizon NHG DS"/>
                <a:sym typeface="Verizon NHG DS"/>
              </a:defRPr>
            </a:lvl3pPr>
            <a:lvl4pPr marL="0" lvl="3" indent="0" algn="r" rtl="0">
              <a:spcBef>
                <a:spcPts val="0"/>
              </a:spcBef>
              <a:buNone/>
              <a:defRPr sz="700" b="1">
                <a:solidFill>
                  <a:schemeClr val="lt2"/>
                </a:solidFill>
                <a:latin typeface="Verizon NHG DS"/>
                <a:ea typeface="Verizon NHG DS"/>
                <a:cs typeface="Verizon NHG DS"/>
                <a:sym typeface="Verizon NHG DS"/>
              </a:defRPr>
            </a:lvl4pPr>
            <a:lvl5pPr marL="0" lvl="4" indent="0" algn="r" rtl="0">
              <a:spcBef>
                <a:spcPts val="0"/>
              </a:spcBef>
              <a:buNone/>
              <a:defRPr sz="700" b="1">
                <a:solidFill>
                  <a:schemeClr val="lt2"/>
                </a:solidFill>
                <a:latin typeface="Verizon NHG DS"/>
                <a:ea typeface="Verizon NHG DS"/>
                <a:cs typeface="Verizon NHG DS"/>
                <a:sym typeface="Verizon NHG DS"/>
              </a:defRPr>
            </a:lvl5pPr>
            <a:lvl6pPr marL="0" lvl="5" indent="0" algn="r" rtl="0">
              <a:spcBef>
                <a:spcPts val="0"/>
              </a:spcBef>
              <a:buNone/>
              <a:defRPr sz="700" b="1">
                <a:solidFill>
                  <a:schemeClr val="lt2"/>
                </a:solidFill>
                <a:latin typeface="Verizon NHG DS"/>
                <a:ea typeface="Verizon NHG DS"/>
                <a:cs typeface="Verizon NHG DS"/>
                <a:sym typeface="Verizon NHG DS"/>
              </a:defRPr>
            </a:lvl6pPr>
            <a:lvl7pPr marL="0" lvl="6" indent="0" algn="r" rtl="0">
              <a:spcBef>
                <a:spcPts val="0"/>
              </a:spcBef>
              <a:buNone/>
              <a:defRPr sz="700" b="1">
                <a:solidFill>
                  <a:schemeClr val="lt2"/>
                </a:solidFill>
                <a:latin typeface="Verizon NHG DS"/>
                <a:ea typeface="Verizon NHG DS"/>
                <a:cs typeface="Verizon NHG DS"/>
                <a:sym typeface="Verizon NHG DS"/>
              </a:defRPr>
            </a:lvl7pPr>
            <a:lvl8pPr marL="0" lvl="7" indent="0" algn="r" rtl="0">
              <a:spcBef>
                <a:spcPts val="0"/>
              </a:spcBef>
              <a:buNone/>
              <a:defRPr sz="700" b="1">
                <a:solidFill>
                  <a:schemeClr val="lt2"/>
                </a:solidFill>
                <a:latin typeface="Verizon NHG DS"/>
                <a:ea typeface="Verizon NHG DS"/>
                <a:cs typeface="Verizon NHG DS"/>
                <a:sym typeface="Verizon NHG DS"/>
              </a:defRPr>
            </a:lvl8pPr>
            <a:lvl9pPr marL="0" lvl="8" indent="0" algn="r" rtl="0">
              <a:spcBef>
                <a:spcPts val="0"/>
              </a:spcBef>
              <a:buNone/>
              <a:defRPr sz="700" b="1">
                <a:solidFill>
                  <a:schemeClr val="lt2"/>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08 Title and Content">
  <p:cSld name="Title and Content">
    <p:spTree>
      <p:nvGrpSpPr>
        <p:cNvPr id="1" name="Shape 109"/>
        <p:cNvGrpSpPr/>
        <p:nvPr/>
      </p:nvGrpSpPr>
      <p:grpSpPr>
        <a:xfrm>
          <a:off x="0" y="0"/>
          <a:ext cx="0" cy="0"/>
          <a:chOff x="0" y="0"/>
          <a:chExt cx="0" cy="0"/>
        </a:xfrm>
      </p:grpSpPr>
      <p:cxnSp>
        <p:nvCxnSpPr>
          <p:cNvPr id="110" name="Google Shape;110;p23"/>
          <p:cNvCxnSpPr/>
          <p:nvPr/>
        </p:nvCxnSpPr>
        <p:spPr>
          <a:xfrm>
            <a:off x="457200" y="457200"/>
            <a:ext cx="8229600" cy="0"/>
          </a:xfrm>
          <a:prstGeom prst="straightConnector1">
            <a:avLst/>
          </a:prstGeom>
          <a:noFill/>
          <a:ln w="47625" cap="flat" cmpd="sng">
            <a:solidFill>
              <a:schemeClr val="dk1"/>
            </a:solidFill>
            <a:prstDash val="solid"/>
            <a:round/>
            <a:headEnd type="none" w="sm" len="sm"/>
            <a:tailEnd type="none" w="sm" len="sm"/>
          </a:ln>
        </p:spPr>
      </p:cxnSp>
      <p:sp>
        <p:nvSpPr>
          <p:cNvPr id="111" name="Google Shape;111;p23"/>
          <p:cNvSpPr txBox="1">
            <a:spLocks noGrp="1"/>
          </p:cNvSpPr>
          <p:nvPr>
            <p:ph type="title"/>
          </p:nvPr>
        </p:nvSpPr>
        <p:spPr>
          <a:xfrm>
            <a:off x="457200" y="590550"/>
            <a:ext cx="7086600" cy="571500"/>
          </a:xfrm>
          <a:prstGeom prst="rect">
            <a:avLst/>
          </a:prstGeom>
          <a:noFill/>
          <a:ln>
            <a:noFill/>
          </a:ln>
        </p:spPr>
        <p:txBody>
          <a:bodyPr spcFirstLastPara="1" wrap="square" lIns="0" tIns="0" rIns="0" bIns="0" anchor="t" anchorCtr="0">
            <a:normAutofit/>
          </a:bodyPr>
          <a:lstStyle>
            <a:lvl1pPr lvl="0" algn="l" rtl="0">
              <a:lnSpc>
                <a:spcPct val="8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 name="Google Shape;112;p23"/>
          <p:cNvSpPr txBox="1">
            <a:spLocks noGrp="1"/>
          </p:cNvSpPr>
          <p:nvPr>
            <p:ph type="body" idx="1"/>
          </p:nvPr>
        </p:nvSpPr>
        <p:spPr>
          <a:xfrm>
            <a:off x="457200" y="1352550"/>
            <a:ext cx="7086600" cy="30861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900"/>
              </a:spcBef>
              <a:spcAft>
                <a:spcPts val="0"/>
              </a:spcAft>
              <a:buClr>
                <a:schemeClr val="dk1"/>
              </a:buClr>
              <a:buSzPts val="1800"/>
              <a:buNone/>
              <a:defRPr/>
            </a:lvl1pPr>
            <a:lvl2pPr marL="914400" lvl="1" indent="-228600" algn="l" rtl="0">
              <a:lnSpc>
                <a:spcPct val="100000"/>
              </a:lnSpc>
              <a:spcBef>
                <a:spcPts val="900"/>
              </a:spcBef>
              <a:spcAft>
                <a:spcPts val="0"/>
              </a:spcAft>
              <a:buClr>
                <a:schemeClr val="dk1"/>
              </a:buClr>
              <a:buSzPts val="1800"/>
              <a:buNone/>
              <a:defRPr/>
            </a:lvl2pPr>
            <a:lvl3pPr marL="1371600" lvl="2" indent="-342900" algn="l" rtl="0">
              <a:lnSpc>
                <a:spcPct val="100000"/>
              </a:lnSpc>
              <a:spcBef>
                <a:spcPts val="600"/>
              </a:spcBef>
              <a:spcAft>
                <a:spcPts val="0"/>
              </a:spcAft>
              <a:buClr>
                <a:schemeClr val="dk1"/>
              </a:buClr>
              <a:buSzPts val="1800"/>
              <a:buChar char="•"/>
              <a:defRPr/>
            </a:lvl3pPr>
            <a:lvl4pPr marL="1828800" lvl="3" indent="-342900" algn="l" rtl="0">
              <a:lnSpc>
                <a:spcPct val="100000"/>
              </a:lnSpc>
              <a:spcBef>
                <a:spcPts val="600"/>
              </a:spcBef>
              <a:spcAft>
                <a:spcPts val="0"/>
              </a:spcAft>
              <a:buClr>
                <a:schemeClr val="dk1"/>
              </a:buClr>
              <a:buSzPts val="1800"/>
              <a:buChar char="–"/>
              <a:defRPr/>
            </a:lvl4pPr>
            <a:lvl5pPr marL="2286000" lvl="4" indent="-342900" algn="l" rtl="0">
              <a:lnSpc>
                <a:spcPct val="100000"/>
              </a:lnSpc>
              <a:spcBef>
                <a:spcPts val="600"/>
              </a:spcBef>
              <a:spcAft>
                <a:spcPts val="0"/>
              </a:spcAft>
              <a:buClr>
                <a:schemeClr val="dk1"/>
              </a:buClr>
              <a:buSzPts val="1800"/>
              <a:buChar char="–"/>
              <a:defRPr/>
            </a:lvl5pPr>
            <a:lvl6pPr marL="2743200" lvl="5" indent="-342900" algn="l" rtl="0">
              <a:lnSpc>
                <a:spcPct val="100000"/>
              </a:lnSpc>
              <a:spcBef>
                <a:spcPts val="600"/>
              </a:spcBef>
              <a:spcAft>
                <a:spcPts val="0"/>
              </a:spcAft>
              <a:buClr>
                <a:schemeClr val="dk1"/>
              </a:buClr>
              <a:buSzPts val="1800"/>
              <a:buChar char="–"/>
              <a:defRPr/>
            </a:lvl6pPr>
            <a:lvl7pPr marL="3200400" lvl="6" indent="-342900" algn="l" rtl="0">
              <a:lnSpc>
                <a:spcPct val="100000"/>
              </a:lnSpc>
              <a:spcBef>
                <a:spcPts val="600"/>
              </a:spcBef>
              <a:spcAft>
                <a:spcPts val="0"/>
              </a:spcAft>
              <a:buClr>
                <a:schemeClr val="dk1"/>
              </a:buClr>
              <a:buSzPts val="1800"/>
              <a:buChar char="–"/>
              <a:defRPr/>
            </a:lvl7pPr>
            <a:lvl8pPr marL="3657600" lvl="7" indent="-342900" algn="l" rtl="0">
              <a:lnSpc>
                <a:spcPct val="100000"/>
              </a:lnSpc>
              <a:spcBef>
                <a:spcPts val="600"/>
              </a:spcBef>
              <a:spcAft>
                <a:spcPts val="0"/>
              </a:spcAft>
              <a:buClr>
                <a:schemeClr val="dk1"/>
              </a:buClr>
              <a:buSzPts val="1800"/>
              <a:buChar char="–"/>
              <a:defRPr/>
            </a:lvl8pPr>
            <a:lvl9pPr marL="4114800" lvl="8" indent="-342900" algn="l" rtl="0">
              <a:lnSpc>
                <a:spcPct val="100000"/>
              </a:lnSpc>
              <a:spcBef>
                <a:spcPts val="600"/>
              </a:spcBef>
              <a:spcAft>
                <a:spcPts val="0"/>
              </a:spcAft>
              <a:buClr>
                <a:schemeClr val="dk1"/>
              </a:buClr>
              <a:buSzPts val="1800"/>
              <a:buChar char="–"/>
              <a:defRPr/>
            </a:lvl9pPr>
          </a:lstStyle>
          <a:p>
            <a:endParaRPr/>
          </a:p>
        </p:txBody>
      </p:sp>
      <p:sp>
        <p:nvSpPr>
          <p:cNvPr id="113" name="Google Shape;113;p23"/>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rtl="0">
              <a:spcBef>
                <a:spcPts val="0"/>
              </a:spcBef>
              <a:buNone/>
              <a:defRPr sz="700" b="1" i="0" u="none" strike="noStrike" cap="none">
                <a:solidFill>
                  <a:schemeClr val="dk1"/>
                </a:solidFill>
                <a:latin typeface="Verizon NHG DS"/>
                <a:ea typeface="Verizon NHG DS"/>
                <a:cs typeface="Verizon NHG DS"/>
                <a:sym typeface="Verizon NHG DS"/>
              </a:defRPr>
            </a:lvl1pPr>
            <a:lvl2pPr marL="0" lvl="1" indent="0" algn="r" rtl="0">
              <a:spcBef>
                <a:spcPts val="0"/>
              </a:spcBef>
              <a:buNone/>
              <a:defRPr sz="700" b="1" i="0" u="none" strike="noStrike" cap="none">
                <a:solidFill>
                  <a:schemeClr val="dk1"/>
                </a:solidFill>
                <a:latin typeface="Verizon NHG DS"/>
                <a:ea typeface="Verizon NHG DS"/>
                <a:cs typeface="Verizon NHG DS"/>
                <a:sym typeface="Verizon NHG DS"/>
              </a:defRPr>
            </a:lvl2pPr>
            <a:lvl3pPr marL="0" lvl="2" indent="0" algn="r" rtl="0">
              <a:spcBef>
                <a:spcPts val="0"/>
              </a:spcBef>
              <a:buNone/>
              <a:defRPr sz="700" b="1" i="0" u="none" strike="noStrike" cap="none">
                <a:solidFill>
                  <a:schemeClr val="dk1"/>
                </a:solidFill>
                <a:latin typeface="Verizon NHG DS"/>
                <a:ea typeface="Verizon NHG DS"/>
                <a:cs typeface="Verizon NHG DS"/>
                <a:sym typeface="Verizon NHG DS"/>
              </a:defRPr>
            </a:lvl3pPr>
            <a:lvl4pPr marL="0" lvl="3" indent="0" algn="r" rtl="0">
              <a:spcBef>
                <a:spcPts val="0"/>
              </a:spcBef>
              <a:buNone/>
              <a:defRPr sz="700" b="1" i="0" u="none" strike="noStrike" cap="none">
                <a:solidFill>
                  <a:schemeClr val="dk1"/>
                </a:solidFill>
                <a:latin typeface="Verizon NHG DS"/>
                <a:ea typeface="Verizon NHG DS"/>
                <a:cs typeface="Verizon NHG DS"/>
                <a:sym typeface="Verizon NHG DS"/>
              </a:defRPr>
            </a:lvl4pPr>
            <a:lvl5pPr marL="0" lvl="4" indent="0" algn="r" rtl="0">
              <a:spcBef>
                <a:spcPts val="0"/>
              </a:spcBef>
              <a:buNone/>
              <a:defRPr sz="700" b="1" i="0" u="none" strike="noStrike" cap="none">
                <a:solidFill>
                  <a:schemeClr val="dk1"/>
                </a:solidFill>
                <a:latin typeface="Verizon NHG DS"/>
                <a:ea typeface="Verizon NHG DS"/>
                <a:cs typeface="Verizon NHG DS"/>
                <a:sym typeface="Verizon NHG DS"/>
              </a:defRPr>
            </a:lvl5pPr>
            <a:lvl6pPr marL="0" lvl="5" indent="0" algn="r" rtl="0">
              <a:spcBef>
                <a:spcPts val="0"/>
              </a:spcBef>
              <a:buNone/>
              <a:defRPr sz="700" b="1" i="0" u="none" strike="noStrike" cap="none">
                <a:solidFill>
                  <a:schemeClr val="dk1"/>
                </a:solidFill>
                <a:latin typeface="Verizon NHG DS"/>
                <a:ea typeface="Verizon NHG DS"/>
                <a:cs typeface="Verizon NHG DS"/>
                <a:sym typeface="Verizon NHG DS"/>
              </a:defRPr>
            </a:lvl6pPr>
            <a:lvl7pPr marL="0" lvl="6" indent="0" algn="r" rtl="0">
              <a:spcBef>
                <a:spcPts val="0"/>
              </a:spcBef>
              <a:buNone/>
              <a:defRPr sz="700" b="1" i="0" u="none" strike="noStrike" cap="none">
                <a:solidFill>
                  <a:schemeClr val="dk1"/>
                </a:solidFill>
                <a:latin typeface="Verizon NHG DS"/>
                <a:ea typeface="Verizon NHG DS"/>
                <a:cs typeface="Verizon NHG DS"/>
                <a:sym typeface="Verizon NHG DS"/>
              </a:defRPr>
            </a:lvl7pPr>
            <a:lvl8pPr marL="0" lvl="7" indent="0" algn="r" rtl="0">
              <a:spcBef>
                <a:spcPts val="0"/>
              </a:spcBef>
              <a:buNone/>
              <a:defRPr sz="700" b="1" i="0" u="none" strike="noStrike" cap="none">
                <a:solidFill>
                  <a:schemeClr val="dk1"/>
                </a:solidFill>
                <a:latin typeface="Verizon NHG DS"/>
                <a:ea typeface="Verizon NHG DS"/>
                <a:cs typeface="Verizon NHG DS"/>
                <a:sym typeface="Verizon NHG DS"/>
              </a:defRPr>
            </a:lvl8pPr>
            <a:lvl9pPr marL="0" lvl="8" indent="0" algn="r" rtl="0">
              <a:spcBef>
                <a:spcPts val="0"/>
              </a:spcBef>
              <a:buNone/>
              <a:defRPr sz="700" b="1" i="0" u="none" strike="noStrike" cap="none">
                <a:solidFill>
                  <a:schemeClr val="dk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09 Title and 2 Column Content">
  <p:cSld name="Title and 2 Column Content">
    <p:spTree>
      <p:nvGrpSpPr>
        <p:cNvPr id="1" name="Shape 114"/>
        <p:cNvGrpSpPr/>
        <p:nvPr/>
      </p:nvGrpSpPr>
      <p:grpSpPr>
        <a:xfrm>
          <a:off x="0" y="0"/>
          <a:ext cx="0" cy="0"/>
          <a:chOff x="0" y="0"/>
          <a:chExt cx="0" cy="0"/>
        </a:xfrm>
      </p:grpSpPr>
      <p:cxnSp>
        <p:nvCxnSpPr>
          <p:cNvPr id="115" name="Google Shape;115;p24"/>
          <p:cNvCxnSpPr/>
          <p:nvPr/>
        </p:nvCxnSpPr>
        <p:spPr>
          <a:xfrm>
            <a:off x="457200" y="457200"/>
            <a:ext cx="8229600" cy="0"/>
          </a:xfrm>
          <a:prstGeom prst="straightConnector1">
            <a:avLst/>
          </a:prstGeom>
          <a:noFill/>
          <a:ln w="47625" cap="flat" cmpd="sng">
            <a:solidFill>
              <a:schemeClr val="dk1"/>
            </a:solidFill>
            <a:prstDash val="solid"/>
            <a:round/>
            <a:headEnd type="none" w="sm" len="sm"/>
            <a:tailEnd type="none" w="sm" len="sm"/>
          </a:ln>
        </p:spPr>
      </p:cxnSp>
      <p:sp>
        <p:nvSpPr>
          <p:cNvPr id="116" name="Google Shape;116;p24"/>
          <p:cNvSpPr txBox="1">
            <a:spLocks noGrp="1"/>
          </p:cNvSpPr>
          <p:nvPr>
            <p:ph type="title"/>
          </p:nvPr>
        </p:nvSpPr>
        <p:spPr>
          <a:xfrm>
            <a:off x="457200" y="590550"/>
            <a:ext cx="7086600" cy="571500"/>
          </a:xfrm>
          <a:prstGeom prst="rect">
            <a:avLst/>
          </a:prstGeom>
          <a:noFill/>
          <a:ln>
            <a:noFill/>
          </a:ln>
        </p:spPr>
        <p:txBody>
          <a:bodyPr spcFirstLastPara="1" wrap="square" lIns="0" tIns="0" rIns="0" bIns="0" anchor="t" anchorCtr="0">
            <a:normAutofit/>
          </a:bodyPr>
          <a:lstStyle>
            <a:lvl1pPr lvl="0" algn="l" rtl="0">
              <a:lnSpc>
                <a:spcPct val="8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7" name="Google Shape;117;p24"/>
          <p:cNvSpPr txBox="1">
            <a:spLocks noGrp="1"/>
          </p:cNvSpPr>
          <p:nvPr>
            <p:ph type="body" idx="1"/>
          </p:nvPr>
        </p:nvSpPr>
        <p:spPr>
          <a:xfrm>
            <a:off x="457201" y="1352550"/>
            <a:ext cx="4017900" cy="30861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900"/>
              </a:spcBef>
              <a:spcAft>
                <a:spcPts val="0"/>
              </a:spcAft>
              <a:buClr>
                <a:schemeClr val="dk1"/>
              </a:buClr>
              <a:buSzPts val="1800"/>
              <a:buNone/>
              <a:defRPr/>
            </a:lvl1pPr>
            <a:lvl2pPr marL="914400" lvl="1" indent="-228600" algn="l" rtl="0">
              <a:lnSpc>
                <a:spcPct val="100000"/>
              </a:lnSpc>
              <a:spcBef>
                <a:spcPts val="900"/>
              </a:spcBef>
              <a:spcAft>
                <a:spcPts val="0"/>
              </a:spcAft>
              <a:buClr>
                <a:schemeClr val="dk1"/>
              </a:buClr>
              <a:buSzPts val="1800"/>
              <a:buNone/>
              <a:defRPr/>
            </a:lvl2pPr>
            <a:lvl3pPr marL="1371600" lvl="2" indent="-342900" algn="l" rtl="0">
              <a:lnSpc>
                <a:spcPct val="100000"/>
              </a:lnSpc>
              <a:spcBef>
                <a:spcPts val="600"/>
              </a:spcBef>
              <a:spcAft>
                <a:spcPts val="0"/>
              </a:spcAft>
              <a:buClr>
                <a:schemeClr val="dk1"/>
              </a:buClr>
              <a:buSzPts val="1800"/>
              <a:buChar char="•"/>
              <a:defRPr/>
            </a:lvl3pPr>
            <a:lvl4pPr marL="1828800" lvl="3" indent="-342900" algn="l" rtl="0">
              <a:lnSpc>
                <a:spcPct val="100000"/>
              </a:lnSpc>
              <a:spcBef>
                <a:spcPts val="600"/>
              </a:spcBef>
              <a:spcAft>
                <a:spcPts val="0"/>
              </a:spcAft>
              <a:buClr>
                <a:schemeClr val="dk1"/>
              </a:buClr>
              <a:buSzPts val="1800"/>
              <a:buChar char="–"/>
              <a:defRPr/>
            </a:lvl4pPr>
            <a:lvl5pPr marL="2286000" lvl="4" indent="-342900" algn="l" rtl="0">
              <a:lnSpc>
                <a:spcPct val="100000"/>
              </a:lnSpc>
              <a:spcBef>
                <a:spcPts val="600"/>
              </a:spcBef>
              <a:spcAft>
                <a:spcPts val="0"/>
              </a:spcAft>
              <a:buClr>
                <a:schemeClr val="dk1"/>
              </a:buClr>
              <a:buSzPts val="1800"/>
              <a:buChar char="–"/>
              <a:defRPr/>
            </a:lvl5pPr>
            <a:lvl6pPr marL="2743200" lvl="5" indent="-342900" algn="l" rtl="0">
              <a:lnSpc>
                <a:spcPct val="100000"/>
              </a:lnSpc>
              <a:spcBef>
                <a:spcPts val="600"/>
              </a:spcBef>
              <a:spcAft>
                <a:spcPts val="0"/>
              </a:spcAft>
              <a:buClr>
                <a:schemeClr val="dk1"/>
              </a:buClr>
              <a:buSzPts val="1800"/>
              <a:buChar char="–"/>
              <a:defRPr/>
            </a:lvl6pPr>
            <a:lvl7pPr marL="3200400" lvl="6" indent="-342900" algn="l" rtl="0">
              <a:lnSpc>
                <a:spcPct val="100000"/>
              </a:lnSpc>
              <a:spcBef>
                <a:spcPts val="600"/>
              </a:spcBef>
              <a:spcAft>
                <a:spcPts val="0"/>
              </a:spcAft>
              <a:buClr>
                <a:schemeClr val="dk1"/>
              </a:buClr>
              <a:buSzPts val="1800"/>
              <a:buChar char="–"/>
              <a:defRPr/>
            </a:lvl7pPr>
            <a:lvl8pPr marL="3657600" lvl="7" indent="-342900" algn="l" rtl="0">
              <a:lnSpc>
                <a:spcPct val="100000"/>
              </a:lnSpc>
              <a:spcBef>
                <a:spcPts val="600"/>
              </a:spcBef>
              <a:spcAft>
                <a:spcPts val="0"/>
              </a:spcAft>
              <a:buClr>
                <a:schemeClr val="dk1"/>
              </a:buClr>
              <a:buSzPts val="1800"/>
              <a:buChar char="–"/>
              <a:defRPr/>
            </a:lvl8pPr>
            <a:lvl9pPr marL="4114800" lvl="8" indent="-342900" algn="l" rtl="0">
              <a:lnSpc>
                <a:spcPct val="100000"/>
              </a:lnSpc>
              <a:spcBef>
                <a:spcPts val="600"/>
              </a:spcBef>
              <a:spcAft>
                <a:spcPts val="0"/>
              </a:spcAft>
              <a:buClr>
                <a:schemeClr val="dk1"/>
              </a:buClr>
              <a:buSzPts val="1800"/>
              <a:buChar char="–"/>
              <a:defRPr/>
            </a:lvl9pPr>
          </a:lstStyle>
          <a:p>
            <a:endParaRPr/>
          </a:p>
        </p:txBody>
      </p:sp>
      <p:sp>
        <p:nvSpPr>
          <p:cNvPr id="118" name="Google Shape;118;p24"/>
          <p:cNvSpPr txBox="1">
            <a:spLocks noGrp="1"/>
          </p:cNvSpPr>
          <p:nvPr>
            <p:ph type="body" idx="2"/>
          </p:nvPr>
        </p:nvSpPr>
        <p:spPr>
          <a:xfrm>
            <a:off x="4668982" y="1352550"/>
            <a:ext cx="4017900" cy="30861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900"/>
              </a:spcBef>
              <a:spcAft>
                <a:spcPts val="0"/>
              </a:spcAft>
              <a:buClr>
                <a:schemeClr val="dk1"/>
              </a:buClr>
              <a:buSzPts val="1800"/>
              <a:buNone/>
              <a:defRPr/>
            </a:lvl1pPr>
            <a:lvl2pPr marL="914400" lvl="1" indent="-228600" algn="l" rtl="0">
              <a:lnSpc>
                <a:spcPct val="100000"/>
              </a:lnSpc>
              <a:spcBef>
                <a:spcPts val="900"/>
              </a:spcBef>
              <a:spcAft>
                <a:spcPts val="0"/>
              </a:spcAft>
              <a:buClr>
                <a:schemeClr val="dk1"/>
              </a:buClr>
              <a:buSzPts val="1800"/>
              <a:buNone/>
              <a:defRPr/>
            </a:lvl2pPr>
            <a:lvl3pPr marL="1371600" lvl="2" indent="-342900" algn="l" rtl="0">
              <a:lnSpc>
                <a:spcPct val="100000"/>
              </a:lnSpc>
              <a:spcBef>
                <a:spcPts val="600"/>
              </a:spcBef>
              <a:spcAft>
                <a:spcPts val="0"/>
              </a:spcAft>
              <a:buClr>
                <a:schemeClr val="dk1"/>
              </a:buClr>
              <a:buSzPts val="1800"/>
              <a:buChar char="•"/>
              <a:defRPr/>
            </a:lvl3pPr>
            <a:lvl4pPr marL="1828800" lvl="3" indent="-342900" algn="l" rtl="0">
              <a:lnSpc>
                <a:spcPct val="100000"/>
              </a:lnSpc>
              <a:spcBef>
                <a:spcPts val="600"/>
              </a:spcBef>
              <a:spcAft>
                <a:spcPts val="0"/>
              </a:spcAft>
              <a:buClr>
                <a:schemeClr val="dk1"/>
              </a:buClr>
              <a:buSzPts val="1800"/>
              <a:buChar char="–"/>
              <a:defRPr/>
            </a:lvl4pPr>
            <a:lvl5pPr marL="2286000" lvl="4" indent="-342900" algn="l" rtl="0">
              <a:lnSpc>
                <a:spcPct val="100000"/>
              </a:lnSpc>
              <a:spcBef>
                <a:spcPts val="600"/>
              </a:spcBef>
              <a:spcAft>
                <a:spcPts val="0"/>
              </a:spcAft>
              <a:buClr>
                <a:schemeClr val="dk1"/>
              </a:buClr>
              <a:buSzPts val="1800"/>
              <a:buChar char="–"/>
              <a:defRPr/>
            </a:lvl5pPr>
            <a:lvl6pPr marL="2743200" lvl="5" indent="-342900" algn="l" rtl="0">
              <a:lnSpc>
                <a:spcPct val="100000"/>
              </a:lnSpc>
              <a:spcBef>
                <a:spcPts val="600"/>
              </a:spcBef>
              <a:spcAft>
                <a:spcPts val="0"/>
              </a:spcAft>
              <a:buClr>
                <a:schemeClr val="dk1"/>
              </a:buClr>
              <a:buSzPts val="1800"/>
              <a:buChar char="–"/>
              <a:defRPr/>
            </a:lvl6pPr>
            <a:lvl7pPr marL="3200400" lvl="6" indent="-342900" algn="l" rtl="0">
              <a:lnSpc>
                <a:spcPct val="100000"/>
              </a:lnSpc>
              <a:spcBef>
                <a:spcPts val="600"/>
              </a:spcBef>
              <a:spcAft>
                <a:spcPts val="0"/>
              </a:spcAft>
              <a:buClr>
                <a:schemeClr val="dk1"/>
              </a:buClr>
              <a:buSzPts val="1800"/>
              <a:buChar char="–"/>
              <a:defRPr/>
            </a:lvl7pPr>
            <a:lvl8pPr marL="3657600" lvl="7" indent="-342900" algn="l" rtl="0">
              <a:lnSpc>
                <a:spcPct val="100000"/>
              </a:lnSpc>
              <a:spcBef>
                <a:spcPts val="600"/>
              </a:spcBef>
              <a:spcAft>
                <a:spcPts val="0"/>
              </a:spcAft>
              <a:buClr>
                <a:schemeClr val="dk1"/>
              </a:buClr>
              <a:buSzPts val="1800"/>
              <a:buChar char="–"/>
              <a:defRPr/>
            </a:lvl8pPr>
            <a:lvl9pPr marL="4114800" lvl="8" indent="-342900" algn="l" rtl="0">
              <a:lnSpc>
                <a:spcPct val="100000"/>
              </a:lnSpc>
              <a:spcBef>
                <a:spcPts val="600"/>
              </a:spcBef>
              <a:spcAft>
                <a:spcPts val="0"/>
              </a:spcAft>
              <a:buClr>
                <a:schemeClr val="dk1"/>
              </a:buClr>
              <a:buSzPts val="1800"/>
              <a:buChar char="–"/>
              <a:defRPr/>
            </a:lvl9pPr>
          </a:lstStyle>
          <a:p>
            <a:endParaRPr/>
          </a:p>
        </p:txBody>
      </p:sp>
      <p:sp>
        <p:nvSpPr>
          <p:cNvPr id="119" name="Google Shape;119;p24"/>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rtl="0">
              <a:spcBef>
                <a:spcPts val="0"/>
              </a:spcBef>
              <a:buNone/>
              <a:defRPr sz="700" b="1" i="0" u="none" strike="noStrike" cap="none">
                <a:solidFill>
                  <a:schemeClr val="dk1"/>
                </a:solidFill>
                <a:latin typeface="Verizon NHG DS"/>
                <a:ea typeface="Verizon NHG DS"/>
                <a:cs typeface="Verizon NHG DS"/>
                <a:sym typeface="Verizon NHG DS"/>
              </a:defRPr>
            </a:lvl1pPr>
            <a:lvl2pPr marL="0" lvl="1" indent="0" algn="r" rtl="0">
              <a:spcBef>
                <a:spcPts val="0"/>
              </a:spcBef>
              <a:buNone/>
              <a:defRPr sz="700" b="1" i="0" u="none" strike="noStrike" cap="none">
                <a:solidFill>
                  <a:schemeClr val="dk1"/>
                </a:solidFill>
                <a:latin typeface="Verizon NHG DS"/>
                <a:ea typeface="Verizon NHG DS"/>
                <a:cs typeface="Verizon NHG DS"/>
                <a:sym typeface="Verizon NHG DS"/>
              </a:defRPr>
            </a:lvl2pPr>
            <a:lvl3pPr marL="0" lvl="2" indent="0" algn="r" rtl="0">
              <a:spcBef>
                <a:spcPts val="0"/>
              </a:spcBef>
              <a:buNone/>
              <a:defRPr sz="700" b="1" i="0" u="none" strike="noStrike" cap="none">
                <a:solidFill>
                  <a:schemeClr val="dk1"/>
                </a:solidFill>
                <a:latin typeface="Verizon NHG DS"/>
                <a:ea typeface="Verizon NHG DS"/>
                <a:cs typeface="Verizon NHG DS"/>
                <a:sym typeface="Verizon NHG DS"/>
              </a:defRPr>
            </a:lvl3pPr>
            <a:lvl4pPr marL="0" lvl="3" indent="0" algn="r" rtl="0">
              <a:spcBef>
                <a:spcPts val="0"/>
              </a:spcBef>
              <a:buNone/>
              <a:defRPr sz="700" b="1" i="0" u="none" strike="noStrike" cap="none">
                <a:solidFill>
                  <a:schemeClr val="dk1"/>
                </a:solidFill>
                <a:latin typeface="Verizon NHG DS"/>
                <a:ea typeface="Verizon NHG DS"/>
                <a:cs typeface="Verizon NHG DS"/>
                <a:sym typeface="Verizon NHG DS"/>
              </a:defRPr>
            </a:lvl4pPr>
            <a:lvl5pPr marL="0" lvl="4" indent="0" algn="r" rtl="0">
              <a:spcBef>
                <a:spcPts val="0"/>
              </a:spcBef>
              <a:buNone/>
              <a:defRPr sz="700" b="1" i="0" u="none" strike="noStrike" cap="none">
                <a:solidFill>
                  <a:schemeClr val="dk1"/>
                </a:solidFill>
                <a:latin typeface="Verizon NHG DS"/>
                <a:ea typeface="Verizon NHG DS"/>
                <a:cs typeface="Verizon NHG DS"/>
                <a:sym typeface="Verizon NHG DS"/>
              </a:defRPr>
            </a:lvl5pPr>
            <a:lvl6pPr marL="0" lvl="5" indent="0" algn="r" rtl="0">
              <a:spcBef>
                <a:spcPts val="0"/>
              </a:spcBef>
              <a:buNone/>
              <a:defRPr sz="700" b="1" i="0" u="none" strike="noStrike" cap="none">
                <a:solidFill>
                  <a:schemeClr val="dk1"/>
                </a:solidFill>
                <a:latin typeface="Verizon NHG DS"/>
                <a:ea typeface="Verizon NHG DS"/>
                <a:cs typeface="Verizon NHG DS"/>
                <a:sym typeface="Verizon NHG DS"/>
              </a:defRPr>
            </a:lvl6pPr>
            <a:lvl7pPr marL="0" lvl="6" indent="0" algn="r" rtl="0">
              <a:spcBef>
                <a:spcPts val="0"/>
              </a:spcBef>
              <a:buNone/>
              <a:defRPr sz="700" b="1" i="0" u="none" strike="noStrike" cap="none">
                <a:solidFill>
                  <a:schemeClr val="dk1"/>
                </a:solidFill>
                <a:latin typeface="Verizon NHG DS"/>
                <a:ea typeface="Verizon NHG DS"/>
                <a:cs typeface="Verizon NHG DS"/>
                <a:sym typeface="Verizon NHG DS"/>
              </a:defRPr>
            </a:lvl7pPr>
            <a:lvl8pPr marL="0" lvl="7" indent="0" algn="r" rtl="0">
              <a:spcBef>
                <a:spcPts val="0"/>
              </a:spcBef>
              <a:buNone/>
              <a:defRPr sz="700" b="1" i="0" u="none" strike="noStrike" cap="none">
                <a:solidFill>
                  <a:schemeClr val="dk1"/>
                </a:solidFill>
                <a:latin typeface="Verizon NHG DS"/>
                <a:ea typeface="Verizon NHG DS"/>
                <a:cs typeface="Verizon NHG DS"/>
                <a:sym typeface="Verizon NHG DS"/>
              </a:defRPr>
            </a:lvl8pPr>
            <a:lvl9pPr marL="0" lvl="8" indent="0" algn="r" rtl="0">
              <a:spcBef>
                <a:spcPts val="0"/>
              </a:spcBef>
              <a:buNone/>
              <a:defRPr sz="700" b="1" i="0" u="none" strike="noStrike" cap="none">
                <a:solidFill>
                  <a:schemeClr val="dk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 Three Column Text and Photos">
  <p:cSld name="Three Column Text and Photos">
    <p:spTree>
      <p:nvGrpSpPr>
        <p:cNvPr id="1" name="Shape 120"/>
        <p:cNvGrpSpPr/>
        <p:nvPr/>
      </p:nvGrpSpPr>
      <p:grpSpPr>
        <a:xfrm>
          <a:off x="0" y="0"/>
          <a:ext cx="0" cy="0"/>
          <a:chOff x="0" y="0"/>
          <a:chExt cx="0" cy="0"/>
        </a:xfrm>
      </p:grpSpPr>
      <p:cxnSp>
        <p:nvCxnSpPr>
          <p:cNvPr id="121" name="Google Shape;121;p25"/>
          <p:cNvCxnSpPr/>
          <p:nvPr/>
        </p:nvCxnSpPr>
        <p:spPr>
          <a:xfrm>
            <a:off x="457200" y="457200"/>
            <a:ext cx="8229600" cy="0"/>
          </a:xfrm>
          <a:prstGeom prst="straightConnector1">
            <a:avLst/>
          </a:prstGeom>
          <a:noFill/>
          <a:ln w="47625" cap="flat" cmpd="sng">
            <a:solidFill>
              <a:schemeClr val="dk1"/>
            </a:solidFill>
            <a:prstDash val="solid"/>
            <a:round/>
            <a:headEnd type="none" w="sm" len="sm"/>
            <a:tailEnd type="none" w="sm" len="sm"/>
          </a:ln>
        </p:spPr>
      </p:cxnSp>
      <p:sp>
        <p:nvSpPr>
          <p:cNvPr id="122" name="Google Shape;122;p25"/>
          <p:cNvSpPr txBox="1">
            <a:spLocks noGrp="1"/>
          </p:cNvSpPr>
          <p:nvPr>
            <p:ph type="title"/>
          </p:nvPr>
        </p:nvSpPr>
        <p:spPr>
          <a:xfrm>
            <a:off x="457200" y="590550"/>
            <a:ext cx="7086600" cy="571500"/>
          </a:xfrm>
          <a:prstGeom prst="rect">
            <a:avLst/>
          </a:prstGeom>
          <a:noFill/>
          <a:ln>
            <a:noFill/>
          </a:ln>
        </p:spPr>
        <p:txBody>
          <a:bodyPr spcFirstLastPara="1" wrap="square" lIns="0" tIns="0" rIns="0" bIns="0" anchor="t" anchorCtr="0">
            <a:normAutofit/>
          </a:bodyPr>
          <a:lstStyle>
            <a:lvl1pPr lvl="0" algn="l" rtl="0">
              <a:lnSpc>
                <a:spcPct val="8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3" name="Google Shape;123;p25"/>
          <p:cNvSpPr>
            <a:spLocks noGrp="1"/>
          </p:cNvSpPr>
          <p:nvPr>
            <p:ph type="pic" idx="2"/>
          </p:nvPr>
        </p:nvSpPr>
        <p:spPr>
          <a:xfrm>
            <a:off x="457175" y="1352550"/>
            <a:ext cx="2567700" cy="1591200"/>
          </a:xfrm>
          <a:prstGeom prst="rect">
            <a:avLst/>
          </a:prstGeom>
          <a:noFill/>
          <a:ln>
            <a:noFill/>
          </a:ln>
        </p:spPr>
      </p:sp>
      <p:sp>
        <p:nvSpPr>
          <p:cNvPr id="124" name="Google Shape;124;p25"/>
          <p:cNvSpPr txBox="1">
            <a:spLocks noGrp="1"/>
          </p:cNvSpPr>
          <p:nvPr>
            <p:ph type="body" idx="1"/>
          </p:nvPr>
        </p:nvSpPr>
        <p:spPr>
          <a:xfrm>
            <a:off x="457200" y="3032360"/>
            <a:ext cx="2567700" cy="14064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900"/>
              </a:spcBef>
              <a:spcAft>
                <a:spcPts val="0"/>
              </a:spcAft>
              <a:buClr>
                <a:schemeClr val="dk1"/>
              </a:buClr>
              <a:buSzPts val="1200"/>
              <a:buFont typeface="Verizon NHG TX"/>
              <a:buNone/>
              <a:defRPr b="1"/>
            </a:lvl1pPr>
            <a:lvl2pPr marL="914400" lvl="1" indent="-228600" algn="l" rtl="0">
              <a:lnSpc>
                <a:spcPct val="100000"/>
              </a:lnSpc>
              <a:spcBef>
                <a:spcPts val="900"/>
              </a:spcBef>
              <a:spcAft>
                <a:spcPts val="0"/>
              </a:spcAft>
              <a:buClr>
                <a:schemeClr val="dk1"/>
              </a:buClr>
              <a:buSzPts val="1800"/>
              <a:buNone/>
              <a:defRPr/>
            </a:lvl2pPr>
            <a:lvl3pPr marL="1371600" lvl="2" indent="-342900" algn="l" rtl="0">
              <a:lnSpc>
                <a:spcPct val="100000"/>
              </a:lnSpc>
              <a:spcBef>
                <a:spcPts val="600"/>
              </a:spcBef>
              <a:spcAft>
                <a:spcPts val="0"/>
              </a:spcAft>
              <a:buClr>
                <a:schemeClr val="dk1"/>
              </a:buClr>
              <a:buSzPts val="1800"/>
              <a:buChar char="•"/>
              <a:defRPr/>
            </a:lvl3pPr>
            <a:lvl4pPr marL="1828800" lvl="3" indent="-342900" algn="l" rtl="0">
              <a:lnSpc>
                <a:spcPct val="100000"/>
              </a:lnSpc>
              <a:spcBef>
                <a:spcPts val="600"/>
              </a:spcBef>
              <a:spcAft>
                <a:spcPts val="0"/>
              </a:spcAft>
              <a:buClr>
                <a:schemeClr val="dk1"/>
              </a:buClr>
              <a:buSzPts val="1800"/>
              <a:buChar char="–"/>
              <a:defRPr/>
            </a:lvl4pPr>
            <a:lvl5pPr marL="2286000" lvl="4" indent="-342900" algn="l" rtl="0">
              <a:lnSpc>
                <a:spcPct val="100000"/>
              </a:lnSpc>
              <a:spcBef>
                <a:spcPts val="600"/>
              </a:spcBef>
              <a:spcAft>
                <a:spcPts val="0"/>
              </a:spcAft>
              <a:buClr>
                <a:schemeClr val="dk1"/>
              </a:buClr>
              <a:buSzPts val="1800"/>
              <a:buChar char="–"/>
              <a:defRPr/>
            </a:lvl5pPr>
            <a:lvl6pPr marL="2743200" lvl="5" indent="-342900" algn="l" rtl="0">
              <a:lnSpc>
                <a:spcPct val="100000"/>
              </a:lnSpc>
              <a:spcBef>
                <a:spcPts val="600"/>
              </a:spcBef>
              <a:spcAft>
                <a:spcPts val="0"/>
              </a:spcAft>
              <a:buClr>
                <a:schemeClr val="dk1"/>
              </a:buClr>
              <a:buSzPts val="1800"/>
              <a:buChar char="–"/>
              <a:defRPr/>
            </a:lvl6pPr>
            <a:lvl7pPr marL="3200400" lvl="6" indent="-342900" algn="l" rtl="0">
              <a:lnSpc>
                <a:spcPct val="100000"/>
              </a:lnSpc>
              <a:spcBef>
                <a:spcPts val="600"/>
              </a:spcBef>
              <a:spcAft>
                <a:spcPts val="0"/>
              </a:spcAft>
              <a:buClr>
                <a:schemeClr val="dk1"/>
              </a:buClr>
              <a:buSzPts val="1800"/>
              <a:buChar char="–"/>
              <a:defRPr/>
            </a:lvl7pPr>
            <a:lvl8pPr marL="3657600" lvl="7" indent="-342900" algn="l" rtl="0">
              <a:lnSpc>
                <a:spcPct val="100000"/>
              </a:lnSpc>
              <a:spcBef>
                <a:spcPts val="600"/>
              </a:spcBef>
              <a:spcAft>
                <a:spcPts val="0"/>
              </a:spcAft>
              <a:buClr>
                <a:schemeClr val="dk1"/>
              </a:buClr>
              <a:buSzPts val="1800"/>
              <a:buChar char="–"/>
              <a:defRPr/>
            </a:lvl8pPr>
            <a:lvl9pPr marL="4114800" lvl="8" indent="-342900" algn="l" rtl="0">
              <a:lnSpc>
                <a:spcPct val="100000"/>
              </a:lnSpc>
              <a:spcBef>
                <a:spcPts val="600"/>
              </a:spcBef>
              <a:spcAft>
                <a:spcPts val="0"/>
              </a:spcAft>
              <a:buClr>
                <a:schemeClr val="dk1"/>
              </a:buClr>
              <a:buSzPts val="1800"/>
              <a:buChar char="–"/>
              <a:defRPr/>
            </a:lvl9pPr>
          </a:lstStyle>
          <a:p>
            <a:endParaRPr/>
          </a:p>
        </p:txBody>
      </p:sp>
      <p:sp>
        <p:nvSpPr>
          <p:cNvPr id="125" name="Google Shape;125;p25"/>
          <p:cNvSpPr>
            <a:spLocks noGrp="1"/>
          </p:cNvSpPr>
          <p:nvPr>
            <p:ph type="pic" idx="3"/>
          </p:nvPr>
        </p:nvSpPr>
        <p:spPr>
          <a:xfrm>
            <a:off x="3288200" y="1352550"/>
            <a:ext cx="2567700" cy="1591200"/>
          </a:xfrm>
          <a:prstGeom prst="rect">
            <a:avLst/>
          </a:prstGeom>
          <a:noFill/>
          <a:ln>
            <a:noFill/>
          </a:ln>
        </p:spPr>
      </p:sp>
      <p:sp>
        <p:nvSpPr>
          <p:cNvPr id="126" name="Google Shape;126;p25"/>
          <p:cNvSpPr txBox="1">
            <a:spLocks noGrp="1"/>
          </p:cNvSpPr>
          <p:nvPr>
            <p:ph type="body" idx="4"/>
          </p:nvPr>
        </p:nvSpPr>
        <p:spPr>
          <a:xfrm>
            <a:off x="3288207" y="3032360"/>
            <a:ext cx="2567700" cy="14064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900"/>
              </a:spcBef>
              <a:spcAft>
                <a:spcPts val="0"/>
              </a:spcAft>
              <a:buClr>
                <a:schemeClr val="dk1"/>
              </a:buClr>
              <a:buSzPts val="1200"/>
              <a:buFont typeface="Verizon NHG TX"/>
              <a:buNone/>
              <a:defRPr b="1"/>
            </a:lvl1pPr>
            <a:lvl2pPr marL="914400" lvl="1" indent="-228600" algn="l" rtl="0">
              <a:lnSpc>
                <a:spcPct val="100000"/>
              </a:lnSpc>
              <a:spcBef>
                <a:spcPts val="900"/>
              </a:spcBef>
              <a:spcAft>
                <a:spcPts val="0"/>
              </a:spcAft>
              <a:buClr>
                <a:schemeClr val="dk1"/>
              </a:buClr>
              <a:buSzPts val="1800"/>
              <a:buNone/>
              <a:defRPr/>
            </a:lvl2pPr>
            <a:lvl3pPr marL="1371600" lvl="2" indent="-342900" algn="l" rtl="0">
              <a:lnSpc>
                <a:spcPct val="100000"/>
              </a:lnSpc>
              <a:spcBef>
                <a:spcPts val="600"/>
              </a:spcBef>
              <a:spcAft>
                <a:spcPts val="0"/>
              </a:spcAft>
              <a:buClr>
                <a:schemeClr val="dk1"/>
              </a:buClr>
              <a:buSzPts val="1800"/>
              <a:buChar char="•"/>
              <a:defRPr/>
            </a:lvl3pPr>
            <a:lvl4pPr marL="1828800" lvl="3" indent="-342900" algn="l" rtl="0">
              <a:lnSpc>
                <a:spcPct val="100000"/>
              </a:lnSpc>
              <a:spcBef>
                <a:spcPts val="600"/>
              </a:spcBef>
              <a:spcAft>
                <a:spcPts val="0"/>
              </a:spcAft>
              <a:buClr>
                <a:schemeClr val="dk1"/>
              </a:buClr>
              <a:buSzPts val="1800"/>
              <a:buChar char="–"/>
              <a:defRPr/>
            </a:lvl4pPr>
            <a:lvl5pPr marL="2286000" lvl="4" indent="-342900" algn="l" rtl="0">
              <a:lnSpc>
                <a:spcPct val="100000"/>
              </a:lnSpc>
              <a:spcBef>
                <a:spcPts val="600"/>
              </a:spcBef>
              <a:spcAft>
                <a:spcPts val="0"/>
              </a:spcAft>
              <a:buClr>
                <a:schemeClr val="dk1"/>
              </a:buClr>
              <a:buSzPts val="1800"/>
              <a:buChar char="–"/>
              <a:defRPr/>
            </a:lvl5pPr>
            <a:lvl6pPr marL="2743200" lvl="5" indent="-342900" algn="l" rtl="0">
              <a:lnSpc>
                <a:spcPct val="100000"/>
              </a:lnSpc>
              <a:spcBef>
                <a:spcPts val="600"/>
              </a:spcBef>
              <a:spcAft>
                <a:spcPts val="0"/>
              </a:spcAft>
              <a:buClr>
                <a:schemeClr val="dk1"/>
              </a:buClr>
              <a:buSzPts val="1800"/>
              <a:buChar char="–"/>
              <a:defRPr/>
            </a:lvl6pPr>
            <a:lvl7pPr marL="3200400" lvl="6" indent="-342900" algn="l" rtl="0">
              <a:lnSpc>
                <a:spcPct val="100000"/>
              </a:lnSpc>
              <a:spcBef>
                <a:spcPts val="600"/>
              </a:spcBef>
              <a:spcAft>
                <a:spcPts val="0"/>
              </a:spcAft>
              <a:buClr>
                <a:schemeClr val="dk1"/>
              </a:buClr>
              <a:buSzPts val="1800"/>
              <a:buChar char="–"/>
              <a:defRPr/>
            </a:lvl7pPr>
            <a:lvl8pPr marL="3657600" lvl="7" indent="-342900" algn="l" rtl="0">
              <a:lnSpc>
                <a:spcPct val="100000"/>
              </a:lnSpc>
              <a:spcBef>
                <a:spcPts val="600"/>
              </a:spcBef>
              <a:spcAft>
                <a:spcPts val="0"/>
              </a:spcAft>
              <a:buClr>
                <a:schemeClr val="dk1"/>
              </a:buClr>
              <a:buSzPts val="1800"/>
              <a:buChar char="–"/>
              <a:defRPr/>
            </a:lvl8pPr>
            <a:lvl9pPr marL="4114800" lvl="8" indent="-342900" algn="l" rtl="0">
              <a:lnSpc>
                <a:spcPct val="100000"/>
              </a:lnSpc>
              <a:spcBef>
                <a:spcPts val="600"/>
              </a:spcBef>
              <a:spcAft>
                <a:spcPts val="0"/>
              </a:spcAft>
              <a:buClr>
                <a:schemeClr val="dk1"/>
              </a:buClr>
              <a:buSzPts val="1800"/>
              <a:buChar char="–"/>
              <a:defRPr/>
            </a:lvl9pPr>
          </a:lstStyle>
          <a:p>
            <a:endParaRPr/>
          </a:p>
        </p:txBody>
      </p:sp>
      <p:sp>
        <p:nvSpPr>
          <p:cNvPr id="127" name="Google Shape;127;p25"/>
          <p:cNvSpPr>
            <a:spLocks noGrp="1"/>
          </p:cNvSpPr>
          <p:nvPr>
            <p:ph type="pic" idx="5"/>
          </p:nvPr>
        </p:nvSpPr>
        <p:spPr>
          <a:xfrm>
            <a:off x="6119225" y="1352550"/>
            <a:ext cx="2567700" cy="1591200"/>
          </a:xfrm>
          <a:prstGeom prst="rect">
            <a:avLst/>
          </a:prstGeom>
          <a:noFill/>
          <a:ln>
            <a:noFill/>
          </a:ln>
        </p:spPr>
      </p:sp>
      <p:sp>
        <p:nvSpPr>
          <p:cNvPr id="128" name="Google Shape;128;p25"/>
          <p:cNvSpPr txBox="1">
            <a:spLocks noGrp="1"/>
          </p:cNvSpPr>
          <p:nvPr>
            <p:ph type="body" idx="6"/>
          </p:nvPr>
        </p:nvSpPr>
        <p:spPr>
          <a:xfrm>
            <a:off x="6119213" y="3032360"/>
            <a:ext cx="2567700" cy="14064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900"/>
              </a:spcBef>
              <a:spcAft>
                <a:spcPts val="0"/>
              </a:spcAft>
              <a:buClr>
                <a:schemeClr val="dk1"/>
              </a:buClr>
              <a:buSzPts val="1200"/>
              <a:buFont typeface="Verizon NHG TX"/>
              <a:buNone/>
              <a:defRPr b="1"/>
            </a:lvl1pPr>
            <a:lvl2pPr marL="914400" lvl="1" indent="-228600" algn="l" rtl="0">
              <a:lnSpc>
                <a:spcPct val="100000"/>
              </a:lnSpc>
              <a:spcBef>
                <a:spcPts val="900"/>
              </a:spcBef>
              <a:spcAft>
                <a:spcPts val="0"/>
              </a:spcAft>
              <a:buClr>
                <a:schemeClr val="dk1"/>
              </a:buClr>
              <a:buSzPts val="1800"/>
              <a:buNone/>
              <a:defRPr/>
            </a:lvl2pPr>
            <a:lvl3pPr marL="1371600" lvl="2" indent="-342900" algn="l" rtl="0">
              <a:lnSpc>
                <a:spcPct val="100000"/>
              </a:lnSpc>
              <a:spcBef>
                <a:spcPts val="600"/>
              </a:spcBef>
              <a:spcAft>
                <a:spcPts val="0"/>
              </a:spcAft>
              <a:buClr>
                <a:schemeClr val="dk1"/>
              </a:buClr>
              <a:buSzPts val="1800"/>
              <a:buChar char="•"/>
              <a:defRPr/>
            </a:lvl3pPr>
            <a:lvl4pPr marL="1828800" lvl="3" indent="-342900" algn="l" rtl="0">
              <a:lnSpc>
                <a:spcPct val="100000"/>
              </a:lnSpc>
              <a:spcBef>
                <a:spcPts val="600"/>
              </a:spcBef>
              <a:spcAft>
                <a:spcPts val="0"/>
              </a:spcAft>
              <a:buClr>
                <a:schemeClr val="dk1"/>
              </a:buClr>
              <a:buSzPts val="1800"/>
              <a:buChar char="–"/>
              <a:defRPr/>
            </a:lvl4pPr>
            <a:lvl5pPr marL="2286000" lvl="4" indent="-342900" algn="l" rtl="0">
              <a:lnSpc>
                <a:spcPct val="100000"/>
              </a:lnSpc>
              <a:spcBef>
                <a:spcPts val="600"/>
              </a:spcBef>
              <a:spcAft>
                <a:spcPts val="0"/>
              </a:spcAft>
              <a:buClr>
                <a:schemeClr val="dk1"/>
              </a:buClr>
              <a:buSzPts val="1800"/>
              <a:buChar char="–"/>
              <a:defRPr/>
            </a:lvl5pPr>
            <a:lvl6pPr marL="2743200" lvl="5" indent="-342900" algn="l" rtl="0">
              <a:lnSpc>
                <a:spcPct val="100000"/>
              </a:lnSpc>
              <a:spcBef>
                <a:spcPts val="600"/>
              </a:spcBef>
              <a:spcAft>
                <a:spcPts val="0"/>
              </a:spcAft>
              <a:buClr>
                <a:schemeClr val="dk1"/>
              </a:buClr>
              <a:buSzPts val="1800"/>
              <a:buChar char="–"/>
              <a:defRPr/>
            </a:lvl6pPr>
            <a:lvl7pPr marL="3200400" lvl="6" indent="-342900" algn="l" rtl="0">
              <a:lnSpc>
                <a:spcPct val="100000"/>
              </a:lnSpc>
              <a:spcBef>
                <a:spcPts val="600"/>
              </a:spcBef>
              <a:spcAft>
                <a:spcPts val="0"/>
              </a:spcAft>
              <a:buClr>
                <a:schemeClr val="dk1"/>
              </a:buClr>
              <a:buSzPts val="1800"/>
              <a:buChar char="–"/>
              <a:defRPr/>
            </a:lvl7pPr>
            <a:lvl8pPr marL="3657600" lvl="7" indent="-342900" algn="l" rtl="0">
              <a:lnSpc>
                <a:spcPct val="100000"/>
              </a:lnSpc>
              <a:spcBef>
                <a:spcPts val="600"/>
              </a:spcBef>
              <a:spcAft>
                <a:spcPts val="0"/>
              </a:spcAft>
              <a:buClr>
                <a:schemeClr val="dk1"/>
              </a:buClr>
              <a:buSzPts val="1800"/>
              <a:buChar char="–"/>
              <a:defRPr/>
            </a:lvl8pPr>
            <a:lvl9pPr marL="4114800" lvl="8" indent="-342900" algn="l" rtl="0">
              <a:lnSpc>
                <a:spcPct val="100000"/>
              </a:lnSpc>
              <a:spcBef>
                <a:spcPts val="600"/>
              </a:spcBef>
              <a:spcAft>
                <a:spcPts val="0"/>
              </a:spcAft>
              <a:buClr>
                <a:schemeClr val="dk1"/>
              </a:buClr>
              <a:buSzPts val="1800"/>
              <a:buChar char="–"/>
              <a:defRPr/>
            </a:lvl9pPr>
          </a:lstStyle>
          <a:p>
            <a:endParaRPr/>
          </a:p>
        </p:txBody>
      </p:sp>
      <p:sp>
        <p:nvSpPr>
          <p:cNvPr id="129" name="Google Shape;129;p25"/>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rtl="0">
              <a:spcBef>
                <a:spcPts val="0"/>
              </a:spcBef>
              <a:buNone/>
              <a:defRPr sz="700" b="1">
                <a:solidFill>
                  <a:schemeClr val="dk1"/>
                </a:solidFill>
                <a:latin typeface="Verizon NHG DS"/>
                <a:ea typeface="Verizon NHG DS"/>
                <a:cs typeface="Verizon NHG DS"/>
                <a:sym typeface="Verizon NHG DS"/>
              </a:defRPr>
            </a:lvl1pPr>
            <a:lvl2pPr marL="0" lvl="1" indent="0" algn="r" rtl="0">
              <a:spcBef>
                <a:spcPts val="0"/>
              </a:spcBef>
              <a:buNone/>
              <a:defRPr sz="700" b="1">
                <a:solidFill>
                  <a:schemeClr val="dk1"/>
                </a:solidFill>
                <a:latin typeface="Verizon NHG DS"/>
                <a:ea typeface="Verizon NHG DS"/>
                <a:cs typeface="Verizon NHG DS"/>
                <a:sym typeface="Verizon NHG DS"/>
              </a:defRPr>
            </a:lvl2pPr>
            <a:lvl3pPr marL="0" lvl="2" indent="0" algn="r" rtl="0">
              <a:spcBef>
                <a:spcPts val="0"/>
              </a:spcBef>
              <a:buNone/>
              <a:defRPr sz="700" b="1">
                <a:solidFill>
                  <a:schemeClr val="dk1"/>
                </a:solidFill>
                <a:latin typeface="Verizon NHG DS"/>
                <a:ea typeface="Verizon NHG DS"/>
                <a:cs typeface="Verizon NHG DS"/>
                <a:sym typeface="Verizon NHG DS"/>
              </a:defRPr>
            </a:lvl3pPr>
            <a:lvl4pPr marL="0" lvl="3" indent="0" algn="r" rtl="0">
              <a:spcBef>
                <a:spcPts val="0"/>
              </a:spcBef>
              <a:buNone/>
              <a:defRPr sz="700" b="1">
                <a:solidFill>
                  <a:schemeClr val="dk1"/>
                </a:solidFill>
                <a:latin typeface="Verizon NHG DS"/>
                <a:ea typeface="Verizon NHG DS"/>
                <a:cs typeface="Verizon NHG DS"/>
                <a:sym typeface="Verizon NHG DS"/>
              </a:defRPr>
            </a:lvl4pPr>
            <a:lvl5pPr marL="0" lvl="4" indent="0" algn="r" rtl="0">
              <a:spcBef>
                <a:spcPts val="0"/>
              </a:spcBef>
              <a:buNone/>
              <a:defRPr sz="700" b="1">
                <a:solidFill>
                  <a:schemeClr val="dk1"/>
                </a:solidFill>
                <a:latin typeface="Verizon NHG DS"/>
                <a:ea typeface="Verizon NHG DS"/>
                <a:cs typeface="Verizon NHG DS"/>
                <a:sym typeface="Verizon NHG DS"/>
              </a:defRPr>
            </a:lvl5pPr>
            <a:lvl6pPr marL="0" lvl="5" indent="0" algn="r" rtl="0">
              <a:spcBef>
                <a:spcPts val="0"/>
              </a:spcBef>
              <a:buNone/>
              <a:defRPr sz="700" b="1">
                <a:solidFill>
                  <a:schemeClr val="dk1"/>
                </a:solidFill>
                <a:latin typeface="Verizon NHG DS"/>
                <a:ea typeface="Verizon NHG DS"/>
                <a:cs typeface="Verizon NHG DS"/>
                <a:sym typeface="Verizon NHG DS"/>
              </a:defRPr>
            </a:lvl6pPr>
            <a:lvl7pPr marL="0" lvl="6" indent="0" algn="r" rtl="0">
              <a:spcBef>
                <a:spcPts val="0"/>
              </a:spcBef>
              <a:buNone/>
              <a:defRPr sz="700" b="1">
                <a:solidFill>
                  <a:schemeClr val="dk1"/>
                </a:solidFill>
                <a:latin typeface="Verizon NHG DS"/>
                <a:ea typeface="Verizon NHG DS"/>
                <a:cs typeface="Verizon NHG DS"/>
                <a:sym typeface="Verizon NHG DS"/>
              </a:defRPr>
            </a:lvl7pPr>
            <a:lvl8pPr marL="0" lvl="7" indent="0" algn="r" rtl="0">
              <a:spcBef>
                <a:spcPts val="0"/>
              </a:spcBef>
              <a:buNone/>
              <a:defRPr sz="700" b="1">
                <a:solidFill>
                  <a:schemeClr val="dk1"/>
                </a:solidFill>
                <a:latin typeface="Verizon NHG DS"/>
                <a:ea typeface="Verizon NHG DS"/>
                <a:cs typeface="Verizon NHG DS"/>
                <a:sym typeface="Verizon NHG DS"/>
              </a:defRPr>
            </a:lvl8pPr>
            <a:lvl9pPr marL="0" lvl="8" indent="0" algn="r" rtl="0">
              <a:spcBef>
                <a:spcPts val="0"/>
              </a:spcBef>
              <a:buNone/>
              <a:defRPr sz="700" b="1">
                <a:solidFill>
                  <a:schemeClr val="dk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1 Four Column Text and Photos">
  <p:cSld name="Four Column Text and Photos">
    <p:spTree>
      <p:nvGrpSpPr>
        <p:cNvPr id="1" name="Shape 130"/>
        <p:cNvGrpSpPr/>
        <p:nvPr/>
      </p:nvGrpSpPr>
      <p:grpSpPr>
        <a:xfrm>
          <a:off x="0" y="0"/>
          <a:ext cx="0" cy="0"/>
          <a:chOff x="0" y="0"/>
          <a:chExt cx="0" cy="0"/>
        </a:xfrm>
      </p:grpSpPr>
      <p:cxnSp>
        <p:nvCxnSpPr>
          <p:cNvPr id="131" name="Google Shape;131;p26"/>
          <p:cNvCxnSpPr/>
          <p:nvPr/>
        </p:nvCxnSpPr>
        <p:spPr>
          <a:xfrm>
            <a:off x="457200" y="457200"/>
            <a:ext cx="8229600" cy="0"/>
          </a:xfrm>
          <a:prstGeom prst="straightConnector1">
            <a:avLst/>
          </a:prstGeom>
          <a:noFill/>
          <a:ln w="47625" cap="flat" cmpd="sng">
            <a:solidFill>
              <a:schemeClr val="dk1"/>
            </a:solidFill>
            <a:prstDash val="solid"/>
            <a:round/>
            <a:headEnd type="none" w="sm" len="sm"/>
            <a:tailEnd type="none" w="sm" len="sm"/>
          </a:ln>
        </p:spPr>
      </p:cxnSp>
      <p:sp>
        <p:nvSpPr>
          <p:cNvPr id="132" name="Google Shape;132;p26"/>
          <p:cNvSpPr txBox="1">
            <a:spLocks noGrp="1"/>
          </p:cNvSpPr>
          <p:nvPr>
            <p:ph type="title"/>
          </p:nvPr>
        </p:nvSpPr>
        <p:spPr>
          <a:xfrm>
            <a:off x="457200" y="590550"/>
            <a:ext cx="7086600" cy="571500"/>
          </a:xfrm>
          <a:prstGeom prst="rect">
            <a:avLst/>
          </a:prstGeom>
          <a:noFill/>
          <a:ln>
            <a:noFill/>
          </a:ln>
        </p:spPr>
        <p:txBody>
          <a:bodyPr spcFirstLastPara="1" wrap="square" lIns="0" tIns="0" rIns="0" bIns="0" anchor="t" anchorCtr="0">
            <a:normAutofit/>
          </a:bodyPr>
          <a:lstStyle>
            <a:lvl1pPr lvl="0" algn="l" rtl="0">
              <a:lnSpc>
                <a:spcPct val="8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Google Shape;133;p26"/>
          <p:cNvSpPr>
            <a:spLocks noGrp="1"/>
          </p:cNvSpPr>
          <p:nvPr>
            <p:ph type="pic" idx="2"/>
          </p:nvPr>
        </p:nvSpPr>
        <p:spPr>
          <a:xfrm>
            <a:off x="457200" y="1352550"/>
            <a:ext cx="1429200" cy="1429200"/>
          </a:xfrm>
          <a:prstGeom prst="rect">
            <a:avLst/>
          </a:prstGeom>
          <a:noFill/>
          <a:ln>
            <a:noFill/>
          </a:ln>
        </p:spPr>
      </p:sp>
      <p:sp>
        <p:nvSpPr>
          <p:cNvPr id="134" name="Google Shape;134;p26"/>
          <p:cNvSpPr txBox="1">
            <a:spLocks noGrp="1"/>
          </p:cNvSpPr>
          <p:nvPr>
            <p:ph type="body" idx="1"/>
          </p:nvPr>
        </p:nvSpPr>
        <p:spPr>
          <a:xfrm>
            <a:off x="457200" y="3032350"/>
            <a:ext cx="1571100" cy="13014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900"/>
              </a:spcBef>
              <a:spcAft>
                <a:spcPts val="0"/>
              </a:spcAft>
              <a:buClr>
                <a:schemeClr val="dk1"/>
              </a:buClr>
              <a:buSzPts val="1200"/>
              <a:buFont typeface="Verizon NHG TX"/>
              <a:buNone/>
              <a:defRPr b="1"/>
            </a:lvl1pPr>
            <a:lvl2pPr marL="914400" lvl="1" indent="-228600" algn="l" rtl="0">
              <a:lnSpc>
                <a:spcPct val="100000"/>
              </a:lnSpc>
              <a:spcBef>
                <a:spcPts val="900"/>
              </a:spcBef>
              <a:spcAft>
                <a:spcPts val="0"/>
              </a:spcAft>
              <a:buClr>
                <a:schemeClr val="dk1"/>
              </a:buClr>
              <a:buSzPts val="1800"/>
              <a:buNone/>
              <a:defRPr/>
            </a:lvl2pPr>
            <a:lvl3pPr marL="1371600" lvl="2" indent="-342900" algn="l" rtl="0">
              <a:lnSpc>
                <a:spcPct val="100000"/>
              </a:lnSpc>
              <a:spcBef>
                <a:spcPts val="600"/>
              </a:spcBef>
              <a:spcAft>
                <a:spcPts val="0"/>
              </a:spcAft>
              <a:buClr>
                <a:schemeClr val="dk1"/>
              </a:buClr>
              <a:buSzPts val="1800"/>
              <a:buChar char="•"/>
              <a:defRPr/>
            </a:lvl3pPr>
            <a:lvl4pPr marL="1828800" lvl="3" indent="-342900" algn="l" rtl="0">
              <a:lnSpc>
                <a:spcPct val="100000"/>
              </a:lnSpc>
              <a:spcBef>
                <a:spcPts val="600"/>
              </a:spcBef>
              <a:spcAft>
                <a:spcPts val="0"/>
              </a:spcAft>
              <a:buClr>
                <a:schemeClr val="dk1"/>
              </a:buClr>
              <a:buSzPts val="1800"/>
              <a:buChar char="–"/>
              <a:defRPr/>
            </a:lvl4pPr>
            <a:lvl5pPr marL="2286000" lvl="4" indent="-342900" algn="l" rtl="0">
              <a:lnSpc>
                <a:spcPct val="100000"/>
              </a:lnSpc>
              <a:spcBef>
                <a:spcPts val="600"/>
              </a:spcBef>
              <a:spcAft>
                <a:spcPts val="0"/>
              </a:spcAft>
              <a:buClr>
                <a:schemeClr val="dk1"/>
              </a:buClr>
              <a:buSzPts val="1800"/>
              <a:buChar char="–"/>
              <a:defRPr/>
            </a:lvl5pPr>
            <a:lvl6pPr marL="2743200" lvl="5" indent="-342900" algn="l" rtl="0">
              <a:lnSpc>
                <a:spcPct val="100000"/>
              </a:lnSpc>
              <a:spcBef>
                <a:spcPts val="600"/>
              </a:spcBef>
              <a:spcAft>
                <a:spcPts val="0"/>
              </a:spcAft>
              <a:buClr>
                <a:schemeClr val="dk1"/>
              </a:buClr>
              <a:buSzPts val="1800"/>
              <a:buChar char="–"/>
              <a:defRPr/>
            </a:lvl6pPr>
            <a:lvl7pPr marL="3200400" lvl="6" indent="-342900" algn="l" rtl="0">
              <a:lnSpc>
                <a:spcPct val="100000"/>
              </a:lnSpc>
              <a:spcBef>
                <a:spcPts val="600"/>
              </a:spcBef>
              <a:spcAft>
                <a:spcPts val="0"/>
              </a:spcAft>
              <a:buClr>
                <a:schemeClr val="dk1"/>
              </a:buClr>
              <a:buSzPts val="1800"/>
              <a:buChar char="–"/>
              <a:defRPr/>
            </a:lvl7pPr>
            <a:lvl8pPr marL="3657600" lvl="7" indent="-342900" algn="l" rtl="0">
              <a:lnSpc>
                <a:spcPct val="100000"/>
              </a:lnSpc>
              <a:spcBef>
                <a:spcPts val="600"/>
              </a:spcBef>
              <a:spcAft>
                <a:spcPts val="0"/>
              </a:spcAft>
              <a:buClr>
                <a:schemeClr val="dk1"/>
              </a:buClr>
              <a:buSzPts val="1800"/>
              <a:buChar char="–"/>
              <a:defRPr/>
            </a:lvl8pPr>
            <a:lvl9pPr marL="4114800" lvl="8" indent="-342900" algn="l" rtl="0">
              <a:lnSpc>
                <a:spcPct val="100000"/>
              </a:lnSpc>
              <a:spcBef>
                <a:spcPts val="600"/>
              </a:spcBef>
              <a:spcAft>
                <a:spcPts val="0"/>
              </a:spcAft>
              <a:buClr>
                <a:schemeClr val="dk1"/>
              </a:buClr>
              <a:buSzPts val="1800"/>
              <a:buChar char="–"/>
              <a:defRPr/>
            </a:lvl9pPr>
          </a:lstStyle>
          <a:p>
            <a:endParaRPr/>
          </a:p>
        </p:txBody>
      </p:sp>
      <p:sp>
        <p:nvSpPr>
          <p:cNvPr id="135" name="Google Shape;135;p26"/>
          <p:cNvSpPr>
            <a:spLocks noGrp="1"/>
          </p:cNvSpPr>
          <p:nvPr>
            <p:ph type="pic" idx="3"/>
          </p:nvPr>
        </p:nvSpPr>
        <p:spPr>
          <a:xfrm>
            <a:off x="2363213" y="1352550"/>
            <a:ext cx="1429200" cy="1429200"/>
          </a:xfrm>
          <a:prstGeom prst="rect">
            <a:avLst/>
          </a:prstGeom>
          <a:noFill/>
          <a:ln>
            <a:noFill/>
          </a:ln>
        </p:spPr>
      </p:sp>
      <p:sp>
        <p:nvSpPr>
          <p:cNvPr id="136" name="Google Shape;136;p26"/>
          <p:cNvSpPr txBox="1">
            <a:spLocks noGrp="1"/>
          </p:cNvSpPr>
          <p:nvPr>
            <p:ph type="body" idx="4"/>
          </p:nvPr>
        </p:nvSpPr>
        <p:spPr>
          <a:xfrm>
            <a:off x="2360400" y="3032350"/>
            <a:ext cx="1571100" cy="13014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900"/>
              </a:spcBef>
              <a:spcAft>
                <a:spcPts val="0"/>
              </a:spcAft>
              <a:buClr>
                <a:schemeClr val="dk1"/>
              </a:buClr>
              <a:buSzPts val="1200"/>
              <a:buFont typeface="Verizon NHG TX"/>
              <a:buNone/>
              <a:defRPr b="1"/>
            </a:lvl1pPr>
            <a:lvl2pPr marL="914400" lvl="1" indent="-228600" algn="l" rtl="0">
              <a:lnSpc>
                <a:spcPct val="100000"/>
              </a:lnSpc>
              <a:spcBef>
                <a:spcPts val="900"/>
              </a:spcBef>
              <a:spcAft>
                <a:spcPts val="0"/>
              </a:spcAft>
              <a:buClr>
                <a:schemeClr val="dk1"/>
              </a:buClr>
              <a:buSzPts val="1800"/>
              <a:buNone/>
              <a:defRPr/>
            </a:lvl2pPr>
            <a:lvl3pPr marL="1371600" lvl="2" indent="-342900" algn="l" rtl="0">
              <a:lnSpc>
                <a:spcPct val="100000"/>
              </a:lnSpc>
              <a:spcBef>
                <a:spcPts val="600"/>
              </a:spcBef>
              <a:spcAft>
                <a:spcPts val="0"/>
              </a:spcAft>
              <a:buClr>
                <a:schemeClr val="dk1"/>
              </a:buClr>
              <a:buSzPts val="1800"/>
              <a:buChar char="•"/>
              <a:defRPr/>
            </a:lvl3pPr>
            <a:lvl4pPr marL="1828800" lvl="3" indent="-342900" algn="l" rtl="0">
              <a:lnSpc>
                <a:spcPct val="100000"/>
              </a:lnSpc>
              <a:spcBef>
                <a:spcPts val="600"/>
              </a:spcBef>
              <a:spcAft>
                <a:spcPts val="0"/>
              </a:spcAft>
              <a:buClr>
                <a:schemeClr val="dk1"/>
              </a:buClr>
              <a:buSzPts val="1800"/>
              <a:buChar char="–"/>
              <a:defRPr/>
            </a:lvl4pPr>
            <a:lvl5pPr marL="2286000" lvl="4" indent="-342900" algn="l" rtl="0">
              <a:lnSpc>
                <a:spcPct val="100000"/>
              </a:lnSpc>
              <a:spcBef>
                <a:spcPts val="600"/>
              </a:spcBef>
              <a:spcAft>
                <a:spcPts val="0"/>
              </a:spcAft>
              <a:buClr>
                <a:schemeClr val="dk1"/>
              </a:buClr>
              <a:buSzPts val="1800"/>
              <a:buChar char="–"/>
              <a:defRPr/>
            </a:lvl5pPr>
            <a:lvl6pPr marL="2743200" lvl="5" indent="-342900" algn="l" rtl="0">
              <a:lnSpc>
                <a:spcPct val="100000"/>
              </a:lnSpc>
              <a:spcBef>
                <a:spcPts val="600"/>
              </a:spcBef>
              <a:spcAft>
                <a:spcPts val="0"/>
              </a:spcAft>
              <a:buClr>
                <a:schemeClr val="dk1"/>
              </a:buClr>
              <a:buSzPts val="1800"/>
              <a:buChar char="–"/>
              <a:defRPr/>
            </a:lvl6pPr>
            <a:lvl7pPr marL="3200400" lvl="6" indent="-342900" algn="l" rtl="0">
              <a:lnSpc>
                <a:spcPct val="100000"/>
              </a:lnSpc>
              <a:spcBef>
                <a:spcPts val="600"/>
              </a:spcBef>
              <a:spcAft>
                <a:spcPts val="0"/>
              </a:spcAft>
              <a:buClr>
                <a:schemeClr val="dk1"/>
              </a:buClr>
              <a:buSzPts val="1800"/>
              <a:buChar char="–"/>
              <a:defRPr/>
            </a:lvl7pPr>
            <a:lvl8pPr marL="3657600" lvl="7" indent="-342900" algn="l" rtl="0">
              <a:lnSpc>
                <a:spcPct val="100000"/>
              </a:lnSpc>
              <a:spcBef>
                <a:spcPts val="600"/>
              </a:spcBef>
              <a:spcAft>
                <a:spcPts val="0"/>
              </a:spcAft>
              <a:buClr>
                <a:schemeClr val="dk1"/>
              </a:buClr>
              <a:buSzPts val="1800"/>
              <a:buChar char="–"/>
              <a:defRPr/>
            </a:lvl8pPr>
            <a:lvl9pPr marL="4114800" lvl="8" indent="-342900" algn="l" rtl="0">
              <a:lnSpc>
                <a:spcPct val="100000"/>
              </a:lnSpc>
              <a:spcBef>
                <a:spcPts val="600"/>
              </a:spcBef>
              <a:spcAft>
                <a:spcPts val="0"/>
              </a:spcAft>
              <a:buClr>
                <a:schemeClr val="dk1"/>
              </a:buClr>
              <a:buSzPts val="1800"/>
              <a:buChar char="–"/>
              <a:defRPr/>
            </a:lvl9pPr>
          </a:lstStyle>
          <a:p>
            <a:endParaRPr/>
          </a:p>
        </p:txBody>
      </p:sp>
      <p:sp>
        <p:nvSpPr>
          <p:cNvPr id="137" name="Google Shape;137;p26"/>
          <p:cNvSpPr>
            <a:spLocks noGrp="1"/>
          </p:cNvSpPr>
          <p:nvPr>
            <p:ph type="pic" idx="5"/>
          </p:nvPr>
        </p:nvSpPr>
        <p:spPr>
          <a:xfrm>
            <a:off x="4270638" y="1352550"/>
            <a:ext cx="1429200" cy="1429200"/>
          </a:xfrm>
          <a:prstGeom prst="rect">
            <a:avLst/>
          </a:prstGeom>
          <a:noFill/>
          <a:ln>
            <a:noFill/>
          </a:ln>
        </p:spPr>
      </p:sp>
      <p:sp>
        <p:nvSpPr>
          <p:cNvPr id="138" name="Google Shape;138;p26"/>
          <p:cNvSpPr txBox="1">
            <a:spLocks noGrp="1"/>
          </p:cNvSpPr>
          <p:nvPr>
            <p:ph type="body" idx="6"/>
          </p:nvPr>
        </p:nvSpPr>
        <p:spPr>
          <a:xfrm>
            <a:off x="4269225" y="3032350"/>
            <a:ext cx="1571100" cy="13014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900"/>
              </a:spcBef>
              <a:spcAft>
                <a:spcPts val="0"/>
              </a:spcAft>
              <a:buClr>
                <a:schemeClr val="dk1"/>
              </a:buClr>
              <a:buSzPts val="1200"/>
              <a:buFont typeface="Verizon NHG TX"/>
              <a:buNone/>
              <a:defRPr b="1"/>
            </a:lvl1pPr>
            <a:lvl2pPr marL="914400" lvl="1" indent="-228600" algn="l" rtl="0">
              <a:lnSpc>
                <a:spcPct val="100000"/>
              </a:lnSpc>
              <a:spcBef>
                <a:spcPts val="900"/>
              </a:spcBef>
              <a:spcAft>
                <a:spcPts val="0"/>
              </a:spcAft>
              <a:buClr>
                <a:schemeClr val="dk1"/>
              </a:buClr>
              <a:buSzPts val="1800"/>
              <a:buNone/>
              <a:defRPr/>
            </a:lvl2pPr>
            <a:lvl3pPr marL="1371600" lvl="2" indent="-342900" algn="l" rtl="0">
              <a:lnSpc>
                <a:spcPct val="100000"/>
              </a:lnSpc>
              <a:spcBef>
                <a:spcPts val="600"/>
              </a:spcBef>
              <a:spcAft>
                <a:spcPts val="0"/>
              </a:spcAft>
              <a:buClr>
                <a:schemeClr val="dk1"/>
              </a:buClr>
              <a:buSzPts val="1800"/>
              <a:buChar char="•"/>
              <a:defRPr/>
            </a:lvl3pPr>
            <a:lvl4pPr marL="1828800" lvl="3" indent="-342900" algn="l" rtl="0">
              <a:lnSpc>
                <a:spcPct val="100000"/>
              </a:lnSpc>
              <a:spcBef>
                <a:spcPts val="600"/>
              </a:spcBef>
              <a:spcAft>
                <a:spcPts val="0"/>
              </a:spcAft>
              <a:buClr>
                <a:schemeClr val="dk1"/>
              </a:buClr>
              <a:buSzPts val="1800"/>
              <a:buChar char="–"/>
              <a:defRPr/>
            </a:lvl4pPr>
            <a:lvl5pPr marL="2286000" lvl="4" indent="-342900" algn="l" rtl="0">
              <a:lnSpc>
                <a:spcPct val="100000"/>
              </a:lnSpc>
              <a:spcBef>
                <a:spcPts val="600"/>
              </a:spcBef>
              <a:spcAft>
                <a:spcPts val="0"/>
              </a:spcAft>
              <a:buClr>
                <a:schemeClr val="dk1"/>
              </a:buClr>
              <a:buSzPts val="1800"/>
              <a:buChar char="–"/>
              <a:defRPr/>
            </a:lvl5pPr>
            <a:lvl6pPr marL="2743200" lvl="5" indent="-342900" algn="l" rtl="0">
              <a:lnSpc>
                <a:spcPct val="100000"/>
              </a:lnSpc>
              <a:spcBef>
                <a:spcPts val="600"/>
              </a:spcBef>
              <a:spcAft>
                <a:spcPts val="0"/>
              </a:spcAft>
              <a:buClr>
                <a:schemeClr val="dk1"/>
              </a:buClr>
              <a:buSzPts val="1800"/>
              <a:buChar char="–"/>
              <a:defRPr/>
            </a:lvl6pPr>
            <a:lvl7pPr marL="3200400" lvl="6" indent="-342900" algn="l" rtl="0">
              <a:lnSpc>
                <a:spcPct val="100000"/>
              </a:lnSpc>
              <a:spcBef>
                <a:spcPts val="600"/>
              </a:spcBef>
              <a:spcAft>
                <a:spcPts val="0"/>
              </a:spcAft>
              <a:buClr>
                <a:schemeClr val="dk1"/>
              </a:buClr>
              <a:buSzPts val="1800"/>
              <a:buChar char="–"/>
              <a:defRPr/>
            </a:lvl7pPr>
            <a:lvl8pPr marL="3657600" lvl="7" indent="-342900" algn="l" rtl="0">
              <a:lnSpc>
                <a:spcPct val="100000"/>
              </a:lnSpc>
              <a:spcBef>
                <a:spcPts val="600"/>
              </a:spcBef>
              <a:spcAft>
                <a:spcPts val="0"/>
              </a:spcAft>
              <a:buClr>
                <a:schemeClr val="dk1"/>
              </a:buClr>
              <a:buSzPts val="1800"/>
              <a:buChar char="–"/>
              <a:defRPr/>
            </a:lvl8pPr>
            <a:lvl9pPr marL="4114800" lvl="8" indent="-342900" algn="l" rtl="0">
              <a:lnSpc>
                <a:spcPct val="100000"/>
              </a:lnSpc>
              <a:spcBef>
                <a:spcPts val="600"/>
              </a:spcBef>
              <a:spcAft>
                <a:spcPts val="0"/>
              </a:spcAft>
              <a:buClr>
                <a:schemeClr val="dk1"/>
              </a:buClr>
              <a:buSzPts val="1800"/>
              <a:buChar char="–"/>
              <a:defRPr/>
            </a:lvl9pPr>
          </a:lstStyle>
          <a:p>
            <a:endParaRPr/>
          </a:p>
        </p:txBody>
      </p:sp>
      <p:sp>
        <p:nvSpPr>
          <p:cNvPr id="139" name="Google Shape;139;p26"/>
          <p:cNvSpPr>
            <a:spLocks noGrp="1"/>
          </p:cNvSpPr>
          <p:nvPr>
            <p:ph type="pic" idx="7"/>
          </p:nvPr>
        </p:nvSpPr>
        <p:spPr>
          <a:xfrm>
            <a:off x="6178075" y="1352550"/>
            <a:ext cx="1429200" cy="1429200"/>
          </a:xfrm>
          <a:prstGeom prst="rect">
            <a:avLst/>
          </a:prstGeom>
          <a:noFill/>
          <a:ln>
            <a:noFill/>
          </a:ln>
        </p:spPr>
      </p:sp>
      <p:sp>
        <p:nvSpPr>
          <p:cNvPr id="140" name="Google Shape;140;p26"/>
          <p:cNvSpPr txBox="1">
            <a:spLocks noGrp="1"/>
          </p:cNvSpPr>
          <p:nvPr>
            <p:ph type="body" idx="8"/>
          </p:nvPr>
        </p:nvSpPr>
        <p:spPr>
          <a:xfrm>
            <a:off x="6178051" y="3032350"/>
            <a:ext cx="1571100" cy="13014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900"/>
              </a:spcBef>
              <a:spcAft>
                <a:spcPts val="0"/>
              </a:spcAft>
              <a:buClr>
                <a:schemeClr val="dk1"/>
              </a:buClr>
              <a:buSzPts val="1200"/>
              <a:buFont typeface="Verizon NHG TX"/>
              <a:buNone/>
              <a:defRPr b="1"/>
            </a:lvl1pPr>
            <a:lvl2pPr marL="914400" lvl="1" indent="-228600" algn="l" rtl="0">
              <a:lnSpc>
                <a:spcPct val="100000"/>
              </a:lnSpc>
              <a:spcBef>
                <a:spcPts val="900"/>
              </a:spcBef>
              <a:spcAft>
                <a:spcPts val="0"/>
              </a:spcAft>
              <a:buClr>
                <a:schemeClr val="dk1"/>
              </a:buClr>
              <a:buSzPts val="1800"/>
              <a:buNone/>
              <a:defRPr/>
            </a:lvl2pPr>
            <a:lvl3pPr marL="1371600" lvl="2" indent="-342900" algn="l" rtl="0">
              <a:lnSpc>
                <a:spcPct val="100000"/>
              </a:lnSpc>
              <a:spcBef>
                <a:spcPts val="600"/>
              </a:spcBef>
              <a:spcAft>
                <a:spcPts val="0"/>
              </a:spcAft>
              <a:buClr>
                <a:schemeClr val="dk1"/>
              </a:buClr>
              <a:buSzPts val="1800"/>
              <a:buChar char="•"/>
              <a:defRPr/>
            </a:lvl3pPr>
            <a:lvl4pPr marL="1828800" lvl="3" indent="-342900" algn="l" rtl="0">
              <a:lnSpc>
                <a:spcPct val="100000"/>
              </a:lnSpc>
              <a:spcBef>
                <a:spcPts val="600"/>
              </a:spcBef>
              <a:spcAft>
                <a:spcPts val="0"/>
              </a:spcAft>
              <a:buClr>
                <a:schemeClr val="dk1"/>
              </a:buClr>
              <a:buSzPts val="1800"/>
              <a:buChar char="–"/>
              <a:defRPr/>
            </a:lvl4pPr>
            <a:lvl5pPr marL="2286000" lvl="4" indent="-342900" algn="l" rtl="0">
              <a:lnSpc>
                <a:spcPct val="100000"/>
              </a:lnSpc>
              <a:spcBef>
                <a:spcPts val="600"/>
              </a:spcBef>
              <a:spcAft>
                <a:spcPts val="0"/>
              </a:spcAft>
              <a:buClr>
                <a:schemeClr val="dk1"/>
              </a:buClr>
              <a:buSzPts val="1800"/>
              <a:buChar char="–"/>
              <a:defRPr/>
            </a:lvl5pPr>
            <a:lvl6pPr marL="2743200" lvl="5" indent="-342900" algn="l" rtl="0">
              <a:lnSpc>
                <a:spcPct val="100000"/>
              </a:lnSpc>
              <a:spcBef>
                <a:spcPts val="600"/>
              </a:spcBef>
              <a:spcAft>
                <a:spcPts val="0"/>
              </a:spcAft>
              <a:buClr>
                <a:schemeClr val="dk1"/>
              </a:buClr>
              <a:buSzPts val="1800"/>
              <a:buChar char="–"/>
              <a:defRPr/>
            </a:lvl6pPr>
            <a:lvl7pPr marL="3200400" lvl="6" indent="-342900" algn="l" rtl="0">
              <a:lnSpc>
                <a:spcPct val="100000"/>
              </a:lnSpc>
              <a:spcBef>
                <a:spcPts val="600"/>
              </a:spcBef>
              <a:spcAft>
                <a:spcPts val="0"/>
              </a:spcAft>
              <a:buClr>
                <a:schemeClr val="dk1"/>
              </a:buClr>
              <a:buSzPts val="1800"/>
              <a:buChar char="–"/>
              <a:defRPr/>
            </a:lvl7pPr>
            <a:lvl8pPr marL="3657600" lvl="7" indent="-342900" algn="l" rtl="0">
              <a:lnSpc>
                <a:spcPct val="100000"/>
              </a:lnSpc>
              <a:spcBef>
                <a:spcPts val="600"/>
              </a:spcBef>
              <a:spcAft>
                <a:spcPts val="0"/>
              </a:spcAft>
              <a:buClr>
                <a:schemeClr val="dk1"/>
              </a:buClr>
              <a:buSzPts val="1800"/>
              <a:buChar char="–"/>
              <a:defRPr/>
            </a:lvl8pPr>
            <a:lvl9pPr marL="4114800" lvl="8" indent="-342900" algn="l" rtl="0">
              <a:lnSpc>
                <a:spcPct val="100000"/>
              </a:lnSpc>
              <a:spcBef>
                <a:spcPts val="600"/>
              </a:spcBef>
              <a:spcAft>
                <a:spcPts val="0"/>
              </a:spcAft>
              <a:buClr>
                <a:schemeClr val="dk1"/>
              </a:buClr>
              <a:buSzPts val="1800"/>
              <a:buChar char="–"/>
              <a:defRPr/>
            </a:lvl9pPr>
          </a:lstStyle>
          <a:p>
            <a:endParaRPr/>
          </a:p>
        </p:txBody>
      </p:sp>
      <p:sp>
        <p:nvSpPr>
          <p:cNvPr id="141" name="Google Shape;141;p26"/>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rtl="0">
              <a:spcBef>
                <a:spcPts val="0"/>
              </a:spcBef>
              <a:buNone/>
              <a:defRPr sz="700" b="1">
                <a:solidFill>
                  <a:schemeClr val="dk1"/>
                </a:solidFill>
                <a:latin typeface="Verizon NHG DS"/>
                <a:ea typeface="Verizon NHG DS"/>
                <a:cs typeface="Verizon NHG DS"/>
                <a:sym typeface="Verizon NHG DS"/>
              </a:defRPr>
            </a:lvl1pPr>
            <a:lvl2pPr marL="0" lvl="1" indent="0" algn="r" rtl="0">
              <a:spcBef>
                <a:spcPts val="0"/>
              </a:spcBef>
              <a:buNone/>
              <a:defRPr sz="700" b="1">
                <a:solidFill>
                  <a:schemeClr val="dk1"/>
                </a:solidFill>
                <a:latin typeface="Verizon NHG DS"/>
                <a:ea typeface="Verizon NHG DS"/>
                <a:cs typeface="Verizon NHG DS"/>
                <a:sym typeface="Verizon NHG DS"/>
              </a:defRPr>
            </a:lvl2pPr>
            <a:lvl3pPr marL="0" lvl="2" indent="0" algn="r" rtl="0">
              <a:spcBef>
                <a:spcPts val="0"/>
              </a:spcBef>
              <a:buNone/>
              <a:defRPr sz="700" b="1">
                <a:solidFill>
                  <a:schemeClr val="dk1"/>
                </a:solidFill>
                <a:latin typeface="Verizon NHG DS"/>
                <a:ea typeface="Verizon NHG DS"/>
                <a:cs typeface="Verizon NHG DS"/>
                <a:sym typeface="Verizon NHG DS"/>
              </a:defRPr>
            </a:lvl3pPr>
            <a:lvl4pPr marL="0" lvl="3" indent="0" algn="r" rtl="0">
              <a:spcBef>
                <a:spcPts val="0"/>
              </a:spcBef>
              <a:buNone/>
              <a:defRPr sz="700" b="1">
                <a:solidFill>
                  <a:schemeClr val="dk1"/>
                </a:solidFill>
                <a:latin typeface="Verizon NHG DS"/>
                <a:ea typeface="Verizon NHG DS"/>
                <a:cs typeface="Verizon NHG DS"/>
                <a:sym typeface="Verizon NHG DS"/>
              </a:defRPr>
            </a:lvl4pPr>
            <a:lvl5pPr marL="0" lvl="4" indent="0" algn="r" rtl="0">
              <a:spcBef>
                <a:spcPts val="0"/>
              </a:spcBef>
              <a:buNone/>
              <a:defRPr sz="700" b="1">
                <a:solidFill>
                  <a:schemeClr val="dk1"/>
                </a:solidFill>
                <a:latin typeface="Verizon NHG DS"/>
                <a:ea typeface="Verizon NHG DS"/>
                <a:cs typeface="Verizon NHG DS"/>
                <a:sym typeface="Verizon NHG DS"/>
              </a:defRPr>
            </a:lvl5pPr>
            <a:lvl6pPr marL="0" lvl="5" indent="0" algn="r" rtl="0">
              <a:spcBef>
                <a:spcPts val="0"/>
              </a:spcBef>
              <a:buNone/>
              <a:defRPr sz="700" b="1">
                <a:solidFill>
                  <a:schemeClr val="dk1"/>
                </a:solidFill>
                <a:latin typeface="Verizon NHG DS"/>
                <a:ea typeface="Verizon NHG DS"/>
                <a:cs typeface="Verizon NHG DS"/>
                <a:sym typeface="Verizon NHG DS"/>
              </a:defRPr>
            </a:lvl6pPr>
            <a:lvl7pPr marL="0" lvl="6" indent="0" algn="r" rtl="0">
              <a:spcBef>
                <a:spcPts val="0"/>
              </a:spcBef>
              <a:buNone/>
              <a:defRPr sz="700" b="1">
                <a:solidFill>
                  <a:schemeClr val="dk1"/>
                </a:solidFill>
                <a:latin typeface="Verizon NHG DS"/>
                <a:ea typeface="Verizon NHG DS"/>
                <a:cs typeface="Verizon NHG DS"/>
                <a:sym typeface="Verizon NHG DS"/>
              </a:defRPr>
            </a:lvl7pPr>
            <a:lvl8pPr marL="0" lvl="7" indent="0" algn="r" rtl="0">
              <a:spcBef>
                <a:spcPts val="0"/>
              </a:spcBef>
              <a:buNone/>
              <a:defRPr sz="700" b="1">
                <a:solidFill>
                  <a:schemeClr val="dk1"/>
                </a:solidFill>
                <a:latin typeface="Verizon NHG DS"/>
                <a:ea typeface="Verizon NHG DS"/>
                <a:cs typeface="Verizon NHG DS"/>
                <a:sym typeface="Verizon NHG DS"/>
              </a:defRPr>
            </a:lvl8pPr>
            <a:lvl9pPr marL="0" lvl="8" indent="0" algn="r" rtl="0">
              <a:spcBef>
                <a:spcPts val="0"/>
              </a:spcBef>
              <a:buNone/>
              <a:defRPr sz="700" b="1">
                <a:solidFill>
                  <a:schemeClr val="dk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2 No Overline">
  <p:cSld name="Complex Chart">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457200" y="247650"/>
            <a:ext cx="7086600" cy="685800"/>
          </a:xfrm>
          <a:prstGeom prst="rect">
            <a:avLst/>
          </a:prstGeom>
          <a:noFill/>
          <a:ln>
            <a:noFill/>
          </a:ln>
        </p:spPr>
        <p:txBody>
          <a:bodyPr spcFirstLastPara="1" wrap="square" lIns="0" tIns="0" rIns="0" bIns="0" anchor="t" anchorCtr="0">
            <a:normAutofit/>
          </a:bodyPr>
          <a:lstStyle>
            <a:lvl1pPr lvl="0" algn="l" rtl="0">
              <a:lnSpc>
                <a:spcPct val="8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4" name="Google Shape;144;p27"/>
          <p:cNvSpPr txBox="1">
            <a:spLocks noGrp="1"/>
          </p:cNvSpPr>
          <p:nvPr>
            <p:ph type="body" idx="1"/>
          </p:nvPr>
        </p:nvSpPr>
        <p:spPr>
          <a:xfrm>
            <a:off x="457200" y="590550"/>
            <a:ext cx="8229600" cy="38481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900"/>
              </a:spcBef>
              <a:spcAft>
                <a:spcPts val="0"/>
              </a:spcAft>
              <a:buClr>
                <a:schemeClr val="dk1"/>
              </a:buClr>
              <a:buSzPts val="1800"/>
              <a:buNone/>
              <a:defRPr/>
            </a:lvl1pPr>
            <a:lvl2pPr marL="914400" lvl="1" indent="-228600" algn="l" rtl="0">
              <a:lnSpc>
                <a:spcPct val="100000"/>
              </a:lnSpc>
              <a:spcBef>
                <a:spcPts val="900"/>
              </a:spcBef>
              <a:spcAft>
                <a:spcPts val="0"/>
              </a:spcAft>
              <a:buClr>
                <a:schemeClr val="dk1"/>
              </a:buClr>
              <a:buSzPts val="1800"/>
              <a:buNone/>
              <a:defRPr/>
            </a:lvl2pPr>
            <a:lvl3pPr marL="1371600" lvl="2" indent="-342900" algn="l" rtl="0">
              <a:lnSpc>
                <a:spcPct val="100000"/>
              </a:lnSpc>
              <a:spcBef>
                <a:spcPts val="600"/>
              </a:spcBef>
              <a:spcAft>
                <a:spcPts val="0"/>
              </a:spcAft>
              <a:buClr>
                <a:schemeClr val="dk1"/>
              </a:buClr>
              <a:buSzPts val="1800"/>
              <a:buChar char="•"/>
              <a:defRPr/>
            </a:lvl3pPr>
            <a:lvl4pPr marL="1828800" lvl="3" indent="-342900" algn="l" rtl="0">
              <a:lnSpc>
                <a:spcPct val="100000"/>
              </a:lnSpc>
              <a:spcBef>
                <a:spcPts val="600"/>
              </a:spcBef>
              <a:spcAft>
                <a:spcPts val="0"/>
              </a:spcAft>
              <a:buClr>
                <a:schemeClr val="dk1"/>
              </a:buClr>
              <a:buSzPts val="1800"/>
              <a:buChar char="–"/>
              <a:defRPr/>
            </a:lvl4pPr>
            <a:lvl5pPr marL="2286000" lvl="4" indent="-342900" algn="l" rtl="0">
              <a:lnSpc>
                <a:spcPct val="100000"/>
              </a:lnSpc>
              <a:spcBef>
                <a:spcPts val="600"/>
              </a:spcBef>
              <a:spcAft>
                <a:spcPts val="0"/>
              </a:spcAft>
              <a:buClr>
                <a:schemeClr val="dk1"/>
              </a:buClr>
              <a:buSzPts val="1800"/>
              <a:buChar char="–"/>
              <a:defRPr/>
            </a:lvl5pPr>
            <a:lvl6pPr marL="2743200" lvl="5" indent="-342900" algn="l" rtl="0">
              <a:lnSpc>
                <a:spcPct val="100000"/>
              </a:lnSpc>
              <a:spcBef>
                <a:spcPts val="600"/>
              </a:spcBef>
              <a:spcAft>
                <a:spcPts val="0"/>
              </a:spcAft>
              <a:buClr>
                <a:schemeClr val="dk1"/>
              </a:buClr>
              <a:buSzPts val="1800"/>
              <a:buChar char="–"/>
              <a:defRPr/>
            </a:lvl6pPr>
            <a:lvl7pPr marL="3200400" lvl="6" indent="-342900" algn="l" rtl="0">
              <a:lnSpc>
                <a:spcPct val="100000"/>
              </a:lnSpc>
              <a:spcBef>
                <a:spcPts val="600"/>
              </a:spcBef>
              <a:spcAft>
                <a:spcPts val="0"/>
              </a:spcAft>
              <a:buClr>
                <a:schemeClr val="dk1"/>
              </a:buClr>
              <a:buSzPts val="1800"/>
              <a:buChar char="–"/>
              <a:defRPr/>
            </a:lvl7pPr>
            <a:lvl8pPr marL="3657600" lvl="7" indent="-342900" algn="l" rtl="0">
              <a:lnSpc>
                <a:spcPct val="100000"/>
              </a:lnSpc>
              <a:spcBef>
                <a:spcPts val="600"/>
              </a:spcBef>
              <a:spcAft>
                <a:spcPts val="0"/>
              </a:spcAft>
              <a:buClr>
                <a:schemeClr val="dk1"/>
              </a:buClr>
              <a:buSzPts val="1800"/>
              <a:buChar char="–"/>
              <a:defRPr/>
            </a:lvl8pPr>
            <a:lvl9pPr marL="4114800" lvl="8" indent="-342900" algn="l" rtl="0">
              <a:lnSpc>
                <a:spcPct val="100000"/>
              </a:lnSpc>
              <a:spcBef>
                <a:spcPts val="600"/>
              </a:spcBef>
              <a:spcAft>
                <a:spcPts val="0"/>
              </a:spcAft>
              <a:buClr>
                <a:schemeClr val="dk1"/>
              </a:buClr>
              <a:buSzPts val="1800"/>
              <a:buChar char="–"/>
              <a:defRPr/>
            </a:lvl9pPr>
          </a:lstStyle>
          <a:p>
            <a:endParaRPr/>
          </a:p>
        </p:txBody>
      </p:sp>
      <p:sp>
        <p:nvSpPr>
          <p:cNvPr id="145" name="Google Shape;145;p27"/>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rtl="0">
              <a:spcBef>
                <a:spcPts val="0"/>
              </a:spcBef>
              <a:buNone/>
              <a:defRPr sz="700" b="1">
                <a:solidFill>
                  <a:schemeClr val="dk1"/>
                </a:solidFill>
                <a:latin typeface="Verizon NHG DS"/>
                <a:ea typeface="Verizon NHG DS"/>
                <a:cs typeface="Verizon NHG DS"/>
                <a:sym typeface="Verizon NHG DS"/>
              </a:defRPr>
            </a:lvl1pPr>
            <a:lvl2pPr marL="0" lvl="1" indent="0" algn="r" rtl="0">
              <a:spcBef>
                <a:spcPts val="0"/>
              </a:spcBef>
              <a:buNone/>
              <a:defRPr sz="700" b="1">
                <a:solidFill>
                  <a:schemeClr val="dk1"/>
                </a:solidFill>
                <a:latin typeface="Verizon NHG DS"/>
                <a:ea typeface="Verizon NHG DS"/>
                <a:cs typeface="Verizon NHG DS"/>
                <a:sym typeface="Verizon NHG DS"/>
              </a:defRPr>
            </a:lvl2pPr>
            <a:lvl3pPr marL="0" lvl="2" indent="0" algn="r" rtl="0">
              <a:spcBef>
                <a:spcPts val="0"/>
              </a:spcBef>
              <a:buNone/>
              <a:defRPr sz="700" b="1">
                <a:solidFill>
                  <a:schemeClr val="dk1"/>
                </a:solidFill>
                <a:latin typeface="Verizon NHG DS"/>
                <a:ea typeface="Verizon NHG DS"/>
                <a:cs typeface="Verizon NHG DS"/>
                <a:sym typeface="Verizon NHG DS"/>
              </a:defRPr>
            </a:lvl3pPr>
            <a:lvl4pPr marL="0" lvl="3" indent="0" algn="r" rtl="0">
              <a:spcBef>
                <a:spcPts val="0"/>
              </a:spcBef>
              <a:buNone/>
              <a:defRPr sz="700" b="1">
                <a:solidFill>
                  <a:schemeClr val="dk1"/>
                </a:solidFill>
                <a:latin typeface="Verizon NHG DS"/>
                <a:ea typeface="Verizon NHG DS"/>
                <a:cs typeface="Verizon NHG DS"/>
                <a:sym typeface="Verizon NHG DS"/>
              </a:defRPr>
            </a:lvl4pPr>
            <a:lvl5pPr marL="0" lvl="4" indent="0" algn="r" rtl="0">
              <a:spcBef>
                <a:spcPts val="0"/>
              </a:spcBef>
              <a:buNone/>
              <a:defRPr sz="700" b="1">
                <a:solidFill>
                  <a:schemeClr val="dk1"/>
                </a:solidFill>
                <a:latin typeface="Verizon NHG DS"/>
                <a:ea typeface="Verizon NHG DS"/>
                <a:cs typeface="Verizon NHG DS"/>
                <a:sym typeface="Verizon NHG DS"/>
              </a:defRPr>
            </a:lvl5pPr>
            <a:lvl6pPr marL="0" lvl="5" indent="0" algn="r" rtl="0">
              <a:spcBef>
                <a:spcPts val="0"/>
              </a:spcBef>
              <a:buNone/>
              <a:defRPr sz="700" b="1">
                <a:solidFill>
                  <a:schemeClr val="dk1"/>
                </a:solidFill>
                <a:latin typeface="Verizon NHG DS"/>
                <a:ea typeface="Verizon NHG DS"/>
                <a:cs typeface="Verizon NHG DS"/>
                <a:sym typeface="Verizon NHG DS"/>
              </a:defRPr>
            </a:lvl6pPr>
            <a:lvl7pPr marL="0" lvl="6" indent="0" algn="r" rtl="0">
              <a:spcBef>
                <a:spcPts val="0"/>
              </a:spcBef>
              <a:buNone/>
              <a:defRPr sz="700" b="1">
                <a:solidFill>
                  <a:schemeClr val="dk1"/>
                </a:solidFill>
                <a:latin typeface="Verizon NHG DS"/>
                <a:ea typeface="Verizon NHG DS"/>
                <a:cs typeface="Verizon NHG DS"/>
                <a:sym typeface="Verizon NHG DS"/>
              </a:defRPr>
            </a:lvl7pPr>
            <a:lvl8pPr marL="0" lvl="7" indent="0" algn="r" rtl="0">
              <a:spcBef>
                <a:spcPts val="0"/>
              </a:spcBef>
              <a:buNone/>
              <a:defRPr sz="700" b="1">
                <a:solidFill>
                  <a:schemeClr val="dk1"/>
                </a:solidFill>
                <a:latin typeface="Verizon NHG DS"/>
                <a:ea typeface="Verizon NHG DS"/>
                <a:cs typeface="Verizon NHG DS"/>
                <a:sym typeface="Verizon NHG DS"/>
              </a:defRPr>
            </a:lvl8pPr>
            <a:lvl9pPr marL="0" lvl="8" indent="0" algn="r" rtl="0">
              <a:spcBef>
                <a:spcPts val="0"/>
              </a:spcBef>
              <a:buNone/>
              <a:defRPr sz="700" b="1">
                <a:solidFill>
                  <a:schemeClr val="dk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3 Statement">
  <p:cSld name="Statement">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457199" y="594359"/>
            <a:ext cx="7086600" cy="2057400"/>
          </a:xfrm>
          <a:prstGeom prst="rect">
            <a:avLst/>
          </a:prstGeom>
          <a:noFill/>
          <a:ln>
            <a:noFill/>
          </a:ln>
        </p:spPr>
        <p:txBody>
          <a:bodyPr spcFirstLastPara="1" wrap="square" lIns="0" tIns="0" rIns="0" bIns="0" anchor="t" anchorCtr="0">
            <a:noAutofit/>
          </a:bodyPr>
          <a:lstStyle>
            <a:lvl1pPr lvl="0" algn="l" rtl="0">
              <a:lnSpc>
                <a:spcPct val="80000"/>
              </a:lnSpc>
              <a:spcBef>
                <a:spcPts val="0"/>
              </a:spcBef>
              <a:spcAft>
                <a:spcPts val="0"/>
              </a:spcAft>
              <a:buClr>
                <a:schemeClr val="dk1"/>
              </a:buClr>
              <a:buSzPts val="4000"/>
              <a:buFont typeface="Verizon NHG DS"/>
              <a:buNone/>
              <a:defRPr sz="40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8" name="Google Shape;148;p28"/>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rtl="0">
              <a:spcBef>
                <a:spcPts val="0"/>
              </a:spcBef>
              <a:buNone/>
              <a:defRPr sz="700" b="1">
                <a:solidFill>
                  <a:schemeClr val="dk1"/>
                </a:solidFill>
                <a:latin typeface="Verizon NHG DS"/>
                <a:ea typeface="Verizon NHG DS"/>
                <a:cs typeface="Verizon NHG DS"/>
                <a:sym typeface="Verizon NHG DS"/>
              </a:defRPr>
            </a:lvl1pPr>
            <a:lvl2pPr marL="0" lvl="1" indent="0" algn="r" rtl="0">
              <a:spcBef>
                <a:spcPts val="0"/>
              </a:spcBef>
              <a:buNone/>
              <a:defRPr sz="700" b="1">
                <a:solidFill>
                  <a:schemeClr val="dk1"/>
                </a:solidFill>
                <a:latin typeface="Verizon NHG DS"/>
                <a:ea typeface="Verizon NHG DS"/>
                <a:cs typeface="Verizon NHG DS"/>
                <a:sym typeface="Verizon NHG DS"/>
              </a:defRPr>
            </a:lvl2pPr>
            <a:lvl3pPr marL="0" lvl="2" indent="0" algn="r" rtl="0">
              <a:spcBef>
                <a:spcPts val="0"/>
              </a:spcBef>
              <a:buNone/>
              <a:defRPr sz="700" b="1">
                <a:solidFill>
                  <a:schemeClr val="dk1"/>
                </a:solidFill>
                <a:latin typeface="Verizon NHG DS"/>
                <a:ea typeface="Verizon NHG DS"/>
                <a:cs typeface="Verizon NHG DS"/>
                <a:sym typeface="Verizon NHG DS"/>
              </a:defRPr>
            </a:lvl3pPr>
            <a:lvl4pPr marL="0" lvl="3" indent="0" algn="r" rtl="0">
              <a:spcBef>
                <a:spcPts val="0"/>
              </a:spcBef>
              <a:buNone/>
              <a:defRPr sz="700" b="1">
                <a:solidFill>
                  <a:schemeClr val="dk1"/>
                </a:solidFill>
                <a:latin typeface="Verizon NHG DS"/>
                <a:ea typeface="Verizon NHG DS"/>
                <a:cs typeface="Verizon NHG DS"/>
                <a:sym typeface="Verizon NHG DS"/>
              </a:defRPr>
            </a:lvl4pPr>
            <a:lvl5pPr marL="0" lvl="4" indent="0" algn="r" rtl="0">
              <a:spcBef>
                <a:spcPts val="0"/>
              </a:spcBef>
              <a:buNone/>
              <a:defRPr sz="700" b="1">
                <a:solidFill>
                  <a:schemeClr val="dk1"/>
                </a:solidFill>
                <a:latin typeface="Verizon NHG DS"/>
                <a:ea typeface="Verizon NHG DS"/>
                <a:cs typeface="Verizon NHG DS"/>
                <a:sym typeface="Verizon NHG DS"/>
              </a:defRPr>
            </a:lvl5pPr>
            <a:lvl6pPr marL="0" lvl="5" indent="0" algn="r" rtl="0">
              <a:spcBef>
                <a:spcPts val="0"/>
              </a:spcBef>
              <a:buNone/>
              <a:defRPr sz="700" b="1">
                <a:solidFill>
                  <a:schemeClr val="dk1"/>
                </a:solidFill>
                <a:latin typeface="Verizon NHG DS"/>
                <a:ea typeface="Verizon NHG DS"/>
                <a:cs typeface="Verizon NHG DS"/>
                <a:sym typeface="Verizon NHG DS"/>
              </a:defRPr>
            </a:lvl6pPr>
            <a:lvl7pPr marL="0" lvl="6" indent="0" algn="r" rtl="0">
              <a:spcBef>
                <a:spcPts val="0"/>
              </a:spcBef>
              <a:buNone/>
              <a:defRPr sz="700" b="1">
                <a:solidFill>
                  <a:schemeClr val="dk1"/>
                </a:solidFill>
                <a:latin typeface="Verizon NHG DS"/>
                <a:ea typeface="Verizon NHG DS"/>
                <a:cs typeface="Verizon NHG DS"/>
                <a:sym typeface="Verizon NHG DS"/>
              </a:defRPr>
            </a:lvl7pPr>
            <a:lvl8pPr marL="0" lvl="7" indent="0" algn="r" rtl="0">
              <a:spcBef>
                <a:spcPts val="0"/>
              </a:spcBef>
              <a:buNone/>
              <a:defRPr sz="700" b="1">
                <a:solidFill>
                  <a:schemeClr val="dk1"/>
                </a:solidFill>
                <a:latin typeface="Verizon NHG DS"/>
                <a:ea typeface="Verizon NHG DS"/>
                <a:cs typeface="Verizon NHG DS"/>
                <a:sym typeface="Verizon NHG DS"/>
              </a:defRPr>
            </a:lvl8pPr>
            <a:lvl9pPr marL="0" lvl="8" indent="0" algn="r" rtl="0">
              <a:spcBef>
                <a:spcPts val="0"/>
              </a:spcBef>
              <a:buNone/>
              <a:defRPr sz="700" b="1">
                <a:solidFill>
                  <a:schemeClr val="dk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4 Statement - Reverse">
  <p:cSld name="Statement - Reverse">
    <p:bg>
      <p:bgPr>
        <a:solidFill>
          <a:schemeClr val="dk1"/>
        </a:solidFill>
        <a:effectLst/>
      </p:bgPr>
    </p:bg>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457200" y="594359"/>
            <a:ext cx="7086600" cy="2057400"/>
          </a:xfrm>
          <a:prstGeom prst="rect">
            <a:avLst/>
          </a:prstGeom>
          <a:noFill/>
          <a:ln>
            <a:noFill/>
          </a:ln>
        </p:spPr>
        <p:txBody>
          <a:bodyPr spcFirstLastPara="1" wrap="square" lIns="0" tIns="0" rIns="0" bIns="0" anchor="t" anchorCtr="0">
            <a:noAutofit/>
          </a:bodyPr>
          <a:lstStyle>
            <a:lvl1pPr lvl="0" algn="l" rtl="0">
              <a:lnSpc>
                <a:spcPct val="80000"/>
              </a:lnSpc>
              <a:spcBef>
                <a:spcPts val="0"/>
              </a:spcBef>
              <a:spcAft>
                <a:spcPts val="0"/>
              </a:spcAft>
              <a:buClr>
                <a:schemeClr val="lt1"/>
              </a:buClr>
              <a:buSzPts val="4000"/>
              <a:buFont typeface="Verizon NHG DS"/>
              <a:buNone/>
              <a:defRPr sz="40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1" name="Google Shape;151;p29"/>
          <p:cNvSpPr/>
          <p:nvPr/>
        </p:nvSpPr>
        <p:spPr>
          <a:xfrm>
            <a:off x="108488" y="4531602"/>
            <a:ext cx="2588100" cy="570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izon NHG TX"/>
              <a:ea typeface="Verizon NHG TX"/>
              <a:cs typeface="Verizon NHG TX"/>
              <a:sym typeface="Verizon NHG TX"/>
            </a:endParaRPr>
          </a:p>
        </p:txBody>
      </p:sp>
      <p:pic>
        <p:nvPicPr>
          <p:cNvPr id="152" name="Google Shape;152;p29"/>
          <p:cNvPicPr preferRelativeResize="0"/>
          <p:nvPr/>
        </p:nvPicPr>
        <p:blipFill rotWithShape="1">
          <a:blip r:embed="rId2">
            <a:alphaModFix/>
          </a:blip>
          <a:srcRect/>
          <a:stretch/>
        </p:blipFill>
        <p:spPr>
          <a:xfrm>
            <a:off x="352014" y="4573128"/>
            <a:ext cx="402029" cy="433844"/>
          </a:xfrm>
          <a:prstGeom prst="rect">
            <a:avLst/>
          </a:prstGeom>
          <a:noFill/>
          <a:ln>
            <a:noFill/>
          </a:ln>
        </p:spPr>
      </p:pic>
      <p:sp>
        <p:nvSpPr>
          <p:cNvPr id="153" name="Google Shape;153;p29"/>
          <p:cNvSpPr txBox="1"/>
          <p:nvPr/>
        </p:nvSpPr>
        <p:spPr>
          <a:xfrm>
            <a:off x="1012342" y="4700016"/>
            <a:ext cx="7124700" cy="213300"/>
          </a:xfrm>
          <a:prstGeom prst="rect">
            <a:avLst/>
          </a:prstGeom>
          <a:noFill/>
          <a:ln>
            <a:noFill/>
          </a:ln>
        </p:spPr>
        <p:txBody>
          <a:bodyPr spcFirstLastPara="1" wrap="square" lIns="0" tIns="0" rIns="0" bIns="0" anchor="b" anchorCtr="0">
            <a:noAutofit/>
          </a:bodyPr>
          <a:lstStyle/>
          <a:p>
            <a:pPr marL="0" marR="0" lvl="0" indent="0" algn="ctr" rtl="0">
              <a:lnSpc>
                <a:spcPct val="113846"/>
              </a:lnSpc>
              <a:spcBef>
                <a:spcPts val="0"/>
              </a:spcBef>
              <a:spcAft>
                <a:spcPts val="0"/>
              </a:spcAft>
              <a:buNone/>
            </a:pPr>
            <a:r>
              <a:rPr lang="en" sz="650" b="0" i="0">
                <a:solidFill>
                  <a:schemeClr val="lt1"/>
                </a:solidFill>
                <a:latin typeface="Verizon NHG DS"/>
                <a:ea typeface="Verizon NHG DS"/>
                <a:cs typeface="Verizon NHG DS"/>
                <a:sym typeface="Verizon NHG DS"/>
              </a:rPr>
              <a:t>Verizon confidential and proprietary. Unauthorized disclosure, reproduction or other use prohibited.</a:t>
            </a:r>
            <a:endParaRPr sz="650" b="0" i="0">
              <a:solidFill>
                <a:schemeClr val="lt1"/>
              </a:solidFill>
              <a:latin typeface="Verizon NHG DS"/>
              <a:ea typeface="Verizon NHG DS"/>
              <a:cs typeface="Verizon NHG DS"/>
              <a:sym typeface="Verizon NHG DS"/>
            </a:endParaRPr>
          </a:p>
        </p:txBody>
      </p:sp>
      <p:sp>
        <p:nvSpPr>
          <p:cNvPr id="154" name="Google Shape;154;p29"/>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rtl="0">
              <a:spcBef>
                <a:spcPts val="0"/>
              </a:spcBef>
              <a:buNone/>
              <a:defRPr sz="700" b="1">
                <a:solidFill>
                  <a:schemeClr val="lt1"/>
                </a:solidFill>
                <a:latin typeface="Verizon NHG DS"/>
                <a:ea typeface="Verizon NHG DS"/>
                <a:cs typeface="Verizon NHG DS"/>
                <a:sym typeface="Verizon NHG DS"/>
              </a:defRPr>
            </a:lvl1pPr>
            <a:lvl2pPr marL="0" lvl="1" indent="0" algn="r" rtl="0">
              <a:spcBef>
                <a:spcPts val="0"/>
              </a:spcBef>
              <a:buNone/>
              <a:defRPr sz="700" b="1">
                <a:solidFill>
                  <a:schemeClr val="lt1"/>
                </a:solidFill>
                <a:latin typeface="Verizon NHG DS"/>
                <a:ea typeface="Verizon NHG DS"/>
                <a:cs typeface="Verizon NHG DS"/>
                <a:sym typeface="Verizon NHG DS"/>
              </a:defRPr>
            </a:lvl2pPr>
            <a:lvl3pPr marL="0" lvl="2" indent="0" algn="r" rtl="0">
              <a:spcBef>
                <a:spcPts val="0"/>
              </a:spcBef>
              <a:buNone/>
              <a:defRPr sz="700" b="1">
                <a:solidFill>
                  <a:schemeClr val="lt1"/>
                </a:solidFill>
                <a:latin typeface="Verizon NHG DS"/>
                <a:ea typeface="Verizon NHG DS"/>
                <a:cs typeface="Verizon NHG DS"/>
                <a:sym typeface="Verizon NHG DS"/>
              </a:defRPr>
            </a:lvl3pPr>
            <a:lvl4pPr marL="0" lvl="3" indent="0" algn="r" rtl="0">
              <a:spcBef>
                <a:spcPts val="0"/>
              </a:spcBef>
              <a:buNone/>
              <a:defRPr sz="700" b="1">
                <a:solidFill>
                  <a:schemeClr val="lt1"/>
                </a:solidFill>
                <a:latin typeface="Verizon NHG DS"/>
                <a:ea typeface="Verizon NHG DS"/>
                <a:cs typeface="Verizon NHG DS"/>
                <a:sym typeface="Verizon NHG DS"/>
              </a:defRPr>
            </a:lvl4pPr>
            <a:lvl5pPr marL="0" lvl="4" indent="0" algn="r" rtl="0">
              <a:spcBef>
                <a:spcPts val="0"/>
              </a:spcBef>
              <a:buNone/>
              <a:defRPr sz="700" b="1">
                <a:solidFill>
                  <a:schemeClr val="lt1"/>
                </a:solidFill>
                <a:latin typeface="Verizon NHG DS"/>
                <a:ea typeface="Verizon NHG DS"/>
                <a:cs typeface="Verizon NHG DS"/>
                <a:sym typeface="Verizon NHG DS"/>
              </a:defRPr>
            </a:lvl5pPr>
            <a:lvl6pPr marL="0" lvl="5" indent="0" algn="r" rtl="0">
              <a:spcBef>
                <a:spcPts val="0"/>
              </a:spcBef>
              <a:buNone/>
              <a:defRPr sz="700" b="1">
                <a:solidFill>
                  <a:schemeClr val="lt1"/>
                </a:solidFill>
                <a:latin typeface="Verizon NHG DS"/>
                <a:ea typeface="Verizon NHG DS"/>
                <a:cs typeface="Verizon NHG DS"/>
                <a:sym typeface="Verizon NHG DS"/>
              </a:defRPr>
            </a:lvl6pPr>
            <a:lvl7pPr marL="0" lvl="6" indent="0" algn="r" rtl="0">
              <a:spcBef>
                <a:spcPts val="0"/>
              </a:spcBef>
              <a:buNone/>
              <a:defRPr sz="700" b="1">
                <a:solidFill>
                  <a:schemeClr val="lt1"/>
                </a:solidFill>
                <a:latin typeface="Verizon NHG DS"/>
                <a:ea typeface="Verizon NHG DS"/>
                <a:cs typeface="Verizon NHG DS"/>
                <a:sym typeface="Verizon NHG DS"/>
              </a:defRPr>
            </a:lvl7pPr>
            <a:lvl8pPr marL="0" lvl="7" indent="0" algn="r" rtl="0">
              <a:spcBef>
                <a:spcPts val="0"/>
              </a:spcBef>
              <a:buNone/>
              <a:defRPr sz="700" b="1">
                <a:solidFill>
                  <a:schemeClr val="lt1"/>
                </a:solidFill>
                <a:latin typeface="Verizon NHG DS"/>
                <a:ea typeface="Verizon NHG DS"/>
                <a:cs typeface="Verizon NHG DS"/>
                <a:sym typeface="Verizon NHG DS"/>
              </a:defRPr>
            </a:lvl8pPr>
            <a:lvl9pPr marL="0" lvl="8" indent="0" algn="r" rtl="0">
              <a:spcBef>
                <a:spcPts val="0"/>
              </a:spcBef>
              <a:buNone/>
              <a:defRPr sz="700" b="1">
                <a:solidFill>
                  <a:schemeClr val="lt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5 Statement Photo Bg">
  <p:cSld name="Statement Photo Bg">
    <p:bg>
      <p:bgPr>
        <a:solidFill>
          <a:schemeClr val="lt1"/>
        </a:solidFill>
        <a:effectLst/>
      </p:bgPr>
    </p:bg>
    <p:spTree>
      <p:nvGrpSpPr>
        <p:cNvPr id="1" name="Shape 155"/>
        <p:cNvGrpSpPr/>
        <p:nvPr/>
      </p:nvGrpSpPr>
      <p:grpSpPr>
        <a:xfrm>
          <a:off x="0" y="0"/>
          <a:ext cx="0" cy="0"/>
          <a:chOff x="0" y="0"/>
          <a:chExt cx="0" cy="0"/>
        </a:xfrm>
      </p:grpSpPr>
      <p:sp>
        <p:nvSpPr>
          <p:cNvPr id="156" name="Google Shape;156;p30"/>
          <p:cNvSpPr>
            <a:spLocks noGrp="1"/>
          </p:cNvSpPr>
          <p:nvPr>
            <p:ph type="pic" idx="2"/>
          </p:nvPr>
        </p:nvSpPr>
        <p:spPr>
          <a:xfrm>
            <a:off x="0" y="0"/>
            <a:ext cx="9144000" cy="5143500"/>
          </a:xfrm>
          <a:prstGeom prst="rect">
            <a:avLst/>
          </a:prstGeom>
          <a:noFill/>
          <a:ln>
            <a:noFill/>
          </a:ln>
        </p:spPr>
      </p:sp>
      <p:sp>
        <p:nvSpPr>
          <p:cNvPr id="157" name="Google Shape;157;p30"/>
          <p:cNvSpPr txBox="1">
            <a:spLocks noGrp="1"/>
          </p:cNvSpPr>
          <p:nvPr>
            <p:ph type="title"/>
          </p:nvPr>
        </p:nvSpPr>
        <p:spPr>
          <a:xfrm>
            <a:off x="457200" y="594359"/>
            <a:ext cx="7086600" cy="2057400"/>
          </a:xfrm>
          <a:prstGeom prst="rect">
            <a:avLst/>
          </a:prstGeom>
          <a:noFill/>
          <a:ln>
            <a:noFill/>
          </a:ln>
        </p:spPr>
        <p:txBody>
          <a:bodyPr spcFirstLastPara="1" wrap="square" lIns="0" tIns="0" rIns="0" bIns="0" anchor="t" anchorCtr="0">
            <a:noAutofit/>
          </a:bodyPr>
          <a:lstStyle>
            <a:lvl1pPr lvl="0" algn="l" rtl="0">
              <a:lnSpc>
                <a:spcPct val="80000"/>
              </a:lnSpc>
              <a:spcBef>
                <a:spcPts val="0"/>
              </a:spcBef>
              <a:spcAft>
                <a:spcPts val="0"/>
              </a:spcAft>
              <a:buClr>
                <a:schemeClr val="dk1"/>
              </a:buClr>
              <a:buSzPts val="4000"/>
              <a:buFont typeface="Verizon NHG DS"/>
              <a:buNone/>
              <a:defRPr sz="40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58" name="Google Shape;158;p30"/>
          <p:cNvPicPr preferRelativeResize="0"/>
          <p:nvPr/>
        </p:nvPicPr>
        <p:blipFill rotWithShape="1">
          <a:blip r:embed="rId2">
            <a:alphaModFix/>
          </a:blip>
          <a:srcRect/>
          <a:stretch/>
        </p:blipFill>
        <p:spPr>
          <a:xfrm>
            <a:off x="352014" y="4573128"/>
            <a:ext cx="402029" cy="433844"/>
          </a:xfrm>
          <a:prstGeom prst="rect">
            <a:avLst/>
          </a:prstGeom>
          <a:noFill/>
          <a:ln>
            <a:noFill/>
          </a:ln>
        </p:spPr>
      </p:pic>
      <p:sp>
        <p:nvSpPr>
          <p:cNvPr id="159" name="Google Shape;159;p30"/>
          <p:cNvSpPr txBox="1"/>
          <p:nvPr/>
        </p:nvSpPr>
        <p:spPr>
          <a:xfrm>
            <a:off x="1012342" y="4612166"/>
            <a:ext cx="7124700" cy="301200"/>
          </a:xfrm>
          <a:prstGeom prst="rect">
            <a:avLst/>
          </a:prstGeom>
          <a:noFill/>
          <a:ln>
            <a:noFill/>
          </a:ln>
        </p:spPr>
        <p:txBody>
          <a:bodyPr spcFirstLastPara="1" wrap="square" lIns="0" tIns="0" rIns="0" bIns="0" anchor="b" anchorCtr="0">
            <a:noAutofit/>
          </a:bodyPr>
          <a:lstStyle/>
          <a:p>
            <a:pPr marL="0" marR="0" lvl="0" indent="0" algn="ctr" rtl="0">
              <a:lnSpc>
                <a:spcPct val="113846"/>
              </a:lnSpc>
              <a:spcBef>
                <a:spcPts val="0"/>
              </a:spcBef>
              <a:spcAft>
                <a:spcPts val="0"/>
              </a:spcAft>
              <a:buNone/>
            </a:pPr>
            <a:r>
              <a:rPr lang="en" sz="650" b="0" i="0">
                <a:solidFill>
                  <a:schemeClr val="dk1"/>
                </a:solidFill>
                <a:latin typeface="Verizon NHG DS"/>
                <a:ea typeface="Verizon NHG DS"/>
                <a:cs typeface="Verizon NHG DS"/>
                <a:sym typeface="Verizon NHG DS"/>
              </a:rPr>
              <a:t>Verizon confidential and proprietary. Unauthorized disclosure, reproduction or other use prohibited.</a:t>
            </a:r>
            <a:endParaRPr sz="650" b="0" i="0">
              <a:solidFill>
                <a:schemeClr val="dk1"/>
              </a:solidFill>
              <a:latin typeface="Verizon NHG DS"/>
              <a:ea typeface="Verizon NHG DS"/>
              <a:cs typeface="Verizon NHG DS"/>
              <a:sym typeface="Verizon NHG DS"/>
            </a:endParaRPr>
          </a:p>
        </p:txBody>
      </p:sp>
      <p:sp>
        <p:nvSpPr>
          <p:cNvPr id="160" name="Google Shape;160;p30"/>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rtl="0">
              <a:spcBef>
                <a:spcPts val="0"/>
              </a:spcBef>
              <a:buNone/>
              <a:defRPr sz="700" b="1">
                <a:solidFill>
                  <a:schemeClr val="dk1"/>
                </a:solidFill>
                <a:latin typeface="Verizon NHG DS"/>
                <a:ea typeface="Verizon NHG DS"/>
                <a:cs typeface="Verizon NHG DS"/>
                <a:sym typeface="Verizon NHG DS"/>
              </a:defRPr>
            </a:lvl1pPr>
            <a:lvl2pPr marL="0" lvl="1" indent="0" algn="r" rtl="0">
              <a:spcBef>
                <a:spcPts val="0"/>
              </a:spcBef>
              <a:buNone/>
              <a:defRPr sz="700" b="1">
                <a:solidFill>
                  <a:schemeClr val="dk1"/>
                </a:solidFill>
                <a:latin typeface="Verizon NHG DS"/>
                <a:ea typeface="Verizon NHG DS"/>
                <a:cs typeface="Verizon NHG DS"/>
                <a:sym typeface="Verizon NHG DS"/>
              </a:defRPr>
            </a:lvl2pPr>
            <a:lvl3pPr marL="0" lvl="2" indent="0" algn="r" rtl="0">
              <a:spcBef>
                <a:spcPts val="0"/>
              </a:spcBef>
              <a:buNone/>
              <a:defRPr sz="700" b="1">
                <a:solidFill>
                  <a:schemeClr val="dk1"/>
                </a:solidFill>
                <a:latin typeface="Verizon NHG DS"/>
                <a:ea typeface="Verizon NHG DS"/>
                <a:cs typeface="Verizon NHG DS"/>
                <a:sym typeface="Verizon NHG DS"/>
              </a:defRPr>
            </a:lvl3pPr>
            <a:lvl4pPr marL="0" lvl="3" indent="0" algn="r" rtl="0">
              <a:spcBef>
                <a:spcPts val="0"/>
              </a:spcBef>
              <a:buNone/>
              <a:defRPr sz="700" b="1">
                <a:solidFill>
                  <a:schemeClr val="dk1"/>
                </a:solidFill>
                <a:latin typeface="Verizon NHG DS"/>
                <a:ea typeface="Verizon NHG DS"/>
                <a:cs typeface="Verizon NHG DS"/>
                <a:sym typeface="Verizon NHG DS"/>
              </a:defRPr>
            </a:lvl4pPr>
            <a:lvl5pPr marL="0" lvl="4" indent="0" algn="r" rtl="0">
              <a:spcBef>
                <a:spcPts val="0"/>
              </a:spcBef>
              <a:buNone/>
              <a:defRPr sz="700" b="1">
                <a:solidFill>
                  <a:schemeClr val="dk1"/>
                </a:solidFill>
                <a:latin typeface="Verizon NHG DS"/>
                <a:ea typeface="Verizon NHG DS"/>
                <a:cs typeface="Verizon NHG DS"/>
                <a:sym typeface="Verizon NHG DS"/>
              </a:defRPr>
            </a:lvl5pPr>
            <a:lvl6pPr marL="0" lvl="5" indent="0" algn="r" rtl="0">
              <a:spcBef>
                <a:spcPts val="0"/>
              </a:spcBef>
              <a:buNone/>
              <a:defRPr sz="700" b="1">
                <a:solidFill>
                  <a:schemeClr val="dk1"/>
                </a:solidFill>
                <a:latin typeface="Verizon NHG DS"/>
                <a:ea typeface="Verizon NHG DS"/>
                <a:cs typeface="Verizon NHG DS"/>
                <a:sym typeface="Verizon NHG DS"/>
              </a:defRPr>
            </a:lvl6pPr>
            <a:lvl7pPr marL="0" lvl="6" indent="0" algn="r" rtl="0">
              <a:spcBef>
                <a:spcPts val="0"/>
              </a:spcBef>
              <a:buNone/>
              <a:defRPr sz="700" b="1">
                <a:solidFill>
                  <a:schemeClr val="dk1"/>
                </a:solidFill>
                <a:latin typeface="Verizon NHG DS"/>
                <a:ea typeface="Verizon NHG DS"/>
                <a:cs typeface="Verizon NHG DS"/>
                <a:sym typeface="Verizon NHG DS"/>
              </a:defRPr>
            </a:lvl7pPr>
            <a:lvl8pPr marL="0" lvl="7" indent="0" algn="r" rtl="0">
              <a:spcBef>
                <a:spcPts val="0"/>
              </a:spcBef>
              <a:buNone/>
              <a:defRPr sz="700" b="1">
                <a:solidFill>
                  <a:schemeClr val="dk1"/>
                </a:solidFill>
                <a:latin typeface="Verizon NHG DS"/>
                <a:ea typeface="Verizon NHG DS"/>
                <a:cs typeface="Verizon NHG DS"/>
                <a:sym typeface="Verizon NHG DS"/>
              </a:defRPr>
            </a:lvl8pPr>
            <a:lvl9pPr marL="0" lvl="8" indent="0" algn="r" rtl="0">
              <a:spcBef>
                <a:spcPts val="0"/>
              </a:spcBef>
              <a:buNone/>
              <a:defRPr sz="700" b="1">
                <a:solidFill>
                  <a:schemeClr val="dk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6 Statement Photo Bg - Reverse">
  <p:cSld name="Statement Photo Bg - Reverse">
    <p:bg>
      <p:bgPr>
        <a:solidFill>
          <a:schemeClr val="dk1"/>
        </a:solidFill>
        <a:effectLst/>
      </p:bgPr>
    </p:bg>
    <p:spTree>
      <p:nvGrpSpPr>
        <p:cNvPr id="1" name="Shape 161"/>
        <p:cNvGrpSpPr/>
        <p:nvPr/>
      </p:nvGrpSpPr>
      <p:grpSpPr>
        <a:xfrm>
          <a:off x="0" y="0"/>
          <a:ext cx="0" cy="0"/>
          <a:chOff x="0" y="0"/>
          <a:chExt cx="0" cy="0"/>
        </a:xfrm>
      </p:grpSpPr>
      <p:sp>
        <p:nvSpPr>
          <p:cNvPr id="162" name="Google Shape;162;p31"/>
          <p:cNvSpPr>
            <a:spLocks noGrp="1"/>
          </p:cNvSpPr>
          <p:nvPr>
            <p:ph type="pic" idx="2"/>
          </p:nvPr>
        </p:nvSpPr>
        <p:spPr>
          <a:xfrm>
            <a:off x="0" y="0"/>
            <a:ext cx="9144000" cy="5143500"/>
          </a:xfrm>
          <a:prstGeom prst="rect">
            <a:avLst/>
          </a:prstGeom>
          <a:noFill/>
          <a:ln>
            <a:noFill/>
          </a:ln>
        </p:spPr>
      </p:sp>
      <p:sp>
        <p:nvSpPr>
          <p:cNvPr id="163" name="Google Shape;163;p31"/>
          <p:cNvSpPr txBox="1">
            <a:spLocks noGrp="1"/>
          </p:cNvSpPr>
          <p:nvPr>
            <p:ph type="title"/>
          </p:nvPr>
        </p:nvSpPr>
        <p:spPr>
          <a:xfrm>
            <a:off x="457200" y="594359"/>
            <a:ext cx="7086600" cy="2057400"/>
          </a:xfrm>
          <a:prstGeom prst="rect">
            <a:avLst/>
          </a:prstGeom>
          <a:noFill/>
          <a:ln>
            <a:noFill/>
          </a:ln>
        </p:spPr>
        <p:txBody>
          <a:bodyPr spcFirstLastPara="1" wrap="square" lIns="0" tIns="0" rIns="0" bIns="0" anchor="t" anchorCtr="0">
            <a:noAutofit/>
          </a:bodyPr>
          <a:lstStyle>
            <a:lvl1pPr lvl="0" algn="l" rtl="0">
              <a:lnSpc>
                <a:spcPct val="80000"/>
              </a:lnSpc>
              <a:spcBef>
                <a:spcPts val="0"/>
              </a:spcBef>
              <a:spcAft>
                <a:spcPts val="0"/>
              </a:spcAft>
              <a:buClr>
                <a:schemeClr val="lt1"/>
              </a:buClr>
              <a:buSzPts val="4000"/>
              <a:buFont typeface="Verizon NHG DS"/>
              <a:buNone/>
              <a:defRPr sz="40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64" name="Google Shape;164;p31"/>
          <p:cNvPicPr preferRelativeResize="0"/>
          <p:nvPr/>
        </p:nvPicPr>
        <p:blipFill rotWithShape="1">
          <a:blip r:embed="rId2">
            <a:alphaModFix/>
          </a:blip>
          <a:srcRect/>
          <a:stretch/>
        </p:blipFill>
        <p:spPr>
          <a:xfrm>
            <a:off x="352014" y="4573128"/>
            <a:ext cx="402029" cy="433844"/>
          </a:xfrm>
          <a:prstGeom prst="rect">
            <a:avLst/>
          </a:prstGeom>
          <a:noFill/>
          <a:ln>
            <a:noFill/>
          </a:ln>
        </p:spPr>
      </p:pic>
      <p:sp>
        <p:nvSpPr>
          <p:cNvPr id="165" name="Google Shape;165;p31"/>
          <p:cNvSpPr txBox="1"/>
          <p:nvPr/>
        </p:nvSpPr>
        <p:spPr>
          <a:xfrm>
            <a:off x="1012342" y="4700016"/>
            <a:ext cx="7124700" cy="213300"/>
          </a:xfrm>
          <a:prstGeom prst="rect">
            <a:avLst/>
          </a:prstGeom>
          <a:noFill/>
          <a:ln>
            <a:noFill/>
          </a:ln>
        </p:spPr>
        <p:txBody>
          <a:bodyPr spcFirstLastPara="1" wrap="square" lIns="0" tIns="0" rIns="0" bIns="0" anchor="b" anchorCtr="0">
            <a:noAutofit/>
          </a:bodyPr>
          <a:lstStyle/>
          <a:p>
            <a:pPr marL="0" marR="0" lvl="0" indent="0" algn="ctr" rtl="0">
              <a:lnSpc>
                <a:spcPct val="113846"/>
              </a:lnSpc>
              <a:spcBef>
                <a:spcPts val="0"/>
              </a:spcBef>
              <a:spcAft>
                <a:spcPts val="0"/>
              </a:spcAft>
              <a:buNone/>
            </a:pPr>
            <a:r>
              <a:rPr lang="en" sz="650" b="0" i="0">
                <a:solidFill>
                  <a:schemeClr val="lt1"/>
                </a:solidFill>
                <a:latin typeface="Verizon NHG DS"/>
                <a:ea typeface="Verizon NHG DS"/>
                <a:cs typeface="Verizon NHG DS"/>
                <a:sym typeface="Verizon NHG DS"/>
              </a:rPr>
              <a:t>Verizon confidential and proprietary. Unauthorized disclosure, reproduction or other use prohibited.</a:t>
            </a:r>
            <a:endParaRPr sz="650" b="0" i="0">
              <a:solidFill>
                <a:schemeClr val="lt1"/>
              </a:solidFill>
              <a:latin typeface="Verizon NHG DS"/>
              <a:ea typeface="Verizon NHG DS"/>
              <a:cs typeface="Verizon NHG DS"/>
              <a:sym typeface="Verizon NHG DS"/>
            </a:endParaRPr>
          </a:p>
        </p:txBody>
      </p:sp>
      <p:sp>
        <p:nvSpPr>
          <p:cNvPr id="166" name="Google Shape;166;p31"/>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rtl="0">
              <a:spcBef>
                <a:spcPts val="0"/>
              </a:spcBef>
              <a:buNone/>
              <a:defRPr sz="700" b="1">
                <a:solidFill>
                  <a:schemeClr val="lt1"/>
                </a:solidFill>
                <a:latin typeface="Verizon NHG DS"/>
                <a:ea typeface="Verizon NHG DS"/>
                <a:cs typeface="Verizon NHG DS"/>
                <a:sym typeface="Verizon NHG DS"/>
              </a:defRPr>
            </a:lvl1pPr>
            <a:lvl2pPr marL="0" lvl="1" indent="0" algn="r" rtl="0">
              <a:spcBef>
                <a:spcPts val="0"/>
              </a:spcBef>
              <a:buNone/>
              <a:defRPr sz="700" b="1">
                <a:solidFill>
                  <a:schemeClr val="lt1"/>
                </a:solidFill>
                <a:latin typeface="Verizon NHG DS"/>
                <a:ea typeface="Verizon NHG DS"/>
                <a:cs typeface="Verizon NHG DS"/>
                <a:sym typeface="Verizon NHG DS"/>
              </a:defRPr>
            </a:lvl2pPr>
            <a:lvl3pPr marL="0" lvl="2" indent="0" algn="r" rtl="0">
              <a:spcBef>
                <a:spcPts val="0"/>
              </a:spcBef>
              <a:buNone/>
              <a:defRPr sz="700" b="1">
                <a:solidFill>
                  <a:schemeClr val="lt1"/>
                </a:solidFill>
                <a:latin typeface="Verizon NHG DS"/>
                <a:ea typeface="Verizon NHG DS"/>
                <a:cs typeface="Verizon NHG DS"/>
                <a:sym typeface="Verizon NHG DS"/>
              </a:defRPr>
            </a:lvl3pPr>
            <a:lvl4pPr marL="0" lvl="3" indent="0" algn="r" rtl="0">
              <a:spcBef>
                <a:spcPts val="0"/>
              </a:spcBef>
              <a:buNone/>
              <a:defRPr sz="700" b="1">
                <a:solidFill>
                  <a:schemeClr val="lt1"/>
                </a:solidFill>
                <a:latin typeface="Verizon NHG DS"/>
                <a:ea typeface="Verizon NHG DS"/>
                <a:cs typeface="Verizon NHG DS"/>
                <a:sym typeface="Verizon NHG DS"/>
              </a:defRPr>
            </a:lvl4pPr>
            <a:lvl5pPr marL="0" lvl="4" indent="0" algn="r" rtl="0">
              <a:spcBef>
                <a:spcPts val="0"/>
              </a:spcBef>
              <a:buNone/>
              <a:defRPr sz="700" b="1">
                <a:solidFill>
                  <a:schemeClr val="lt1"/>
                </a:solidFill>
                <a:latin typeface="Verizon NHG DS"/>
                <a:ea typeface="Verizon NHG DS"/>
                <a:cs typeface="Verizon NHG DS"/>
                <a:sym typeface="Verizon NHG DS"/>
              </a:defRPr>
            </a:lvl5pPr>
            <a:lvl6pPr marL="0" lvl="5" indent="0" algn="r" rtl="0">
              <a:spcBef>
                <a:spcPts val="0"/>
              </a:spcBef>
              <a:buNone/>
              <a:defRPr sz="700" b="1">
                <a:solidFill>
                  <a:schemeClr val="lt1"/>
                </a:solidFill>
                <a:latin typeface="Verizon NHG DS"/>
                <a:ea typeface="Verizon NHG DS"/>
                <a:cs typeface="Verizon NHG DS"/>
                <a:sym typeface="Verizon NHG DS"/>
              </a:defRPr>
            </a:lvl6pPr>
            <a:lvl7pPr marL="0" lvl="6" indent="0" algn="r" rtl="0">
              <a:spcBef>
                <a:spcPts val="0"/>
              </a:spcBef>
              <a:buNone/>
              <a:defRPr sz="700" b="1">
                <a:solidFill>
                  <a:schemeClr val="lt1"/>
                </a:solidFill>
                <a:latin typeface="Verizon NHG DS"/>
                <a:ea typeface="Verizon NHG DS"/>
                <a:cs typeface="Verizon NHG DS"/>
                <a:sym typeface="Verizon NHG DS"/>
              </a:defRPr>
            </a:lvl7pPr>
            <a:lvl8pPr marL="0" lvl="7" indent="0" algn="r" rtl="0">
              <a:spcBef>
                <a:spcPts val="0"/>
              </a:spcBef>
              <a:buNone/>
              <a:defRPr sz="700" b="1">
                <a:solidFill>
                  <a:schemeClr val="lt1"/>
                </a:solidFill>
                <a:latin typeface="Verizon NHG DS"/>
                <a:ea typeface="Verizon NHG DS"/>
                <a:cs typeface="Verizon NHG DS"/>
                <a:sym typeface="Verizon NHG DS"/>
              </a:defRPr>
            </a:lvl8pPr>
            <a:lvl9pPr marL="0" lvl="8" indent="0" algn="r" rtl="0">
              <a:spcBef>
                <a:spcPts val="0"/>
              </a:spcBef>
              <a:buNone/>
              <a:defRPr sz="700" b="1">
                <a:solidFill>
                  <a:schemeClr val="lt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7 Statement - Red">
  <p:cSld name="Statement - Red">
    <p:bg>
      <p:bgPr>
        <a:solidFill>
          <a:schemeClr val="accent1"/>
        </a:solidFill>
        <a:effectLst/>
      </p:bgPr>
    </p:bg>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457199" y="594359"/>
            <a:ext cx="7086600" cy="2057400"/>
          </a:xfrm>
          <a:prstGeom prst="rect">
            <a:avLst/>
          </a:prstGeom>
          <a:noFill/>
          <a:ln>
            <a:noFill/>
          </a:ln>
        </p:spPr>
        <p:txBody>
          <a:bodyPr spcFirstLastPara="1" wrap="square" lIns="0" tIns="0" rIns="0" bIns="0" anchor="t" anchorCtr="0">
            <a:noAutofit/>
          </a:bodyPr>
          <a:lstStyle>
            <a:lvl1pPr lvl="0" algn="l" rtl="0">
              <a:lnSpc>
                <a:spcPct val="80000"/>
              </a:lnSpc>
              <a:spcBef>
                <a:spcPts val="0"/>
              </a:spcBef>
              <a:spcAft>
                <a:spcPts val="0"/>
              </a:spcAft>
              <a:buClr>
                <a:schemeClr val="lt1"/>
              </a:buClr>
              <a:buSzPts val="4000"/>
              <a:buFont typeface="Verizon NHG DS"/>
              <a:buNone/>
              <a:defRPr sz="40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69" name="Google Shape;169;p32"/>
          <p:cNvPicPr preferRelativeResize="0"/>
          <p:nvPr/>
        </p:nvPicPr>
        <p:blipFill rotWithShape="1">
          <a:blip r:embed="rId2">
            <a:alphaModFix/>
          </a:blip>
          <a:srcRect/>
          <a:stretch/>
        </p:blipFill>
        <p:spPr>
          <a:xfrm>
            <a:off x="352014" y="4573128"/>
            <a:ext cx="402022" cy="433844"/>
          </a:xfrm>
          <a:prstGeom prst="rect">
            <a:avLst/>
          </a:prstGeom>
          <a:noFill/>
          <a:ln>
            <a:noFill/>
          </a:ln>
        </p:spPr>
      </p:pic>
      <p:sp>
        <p:nvSpPr>
          <p:cNvPr id="170" name="Google Shape;170;p32"/>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rtl="0">
              <a:spcBef>
                <a:spcPts val="0"/>
              </a:spcBef>
              <a:buNone/>
              <a:defRPr sz="700" b="1">
                <a:solidFill>
                  <a:schemeClr val="dk1"/>
                </a:solidFill>
                <a:latin typeface="Verizon NHG DS"/>
                <a:ea typeface="Verizon NHG DS"/>
                <a:cs typeface="Verizon NHG DS"/>
                <a:sym typeface="Verizon NHG DS"/>
              </a:defRPr>
            </a:lvl1pPr>
            <a:lvl2pPr marL="0" lvl="1" indent="0" algn="r" rtl="0">
              <a:spcBef>
                <a:spcPts val="0"/>
              </a:spcBef>
              <a:buNone/>
              <a:defRPr sz="700" b="1">
                <a:solidFill>
                  <a:schemeClr val="dk1"/>
                </a:solidFill>
                <a:latin typeface="Verizon NHG DS"/>
                <a:ea typeface="Verizon NHG DS"/>
                <a:cs typeface="Verizon NHG DS"/>
                <a:sym typeface="Verizon NHG DS"/>
              </a:defRPr>
            </a:lvl2pPr>
            <a:lvl3pPr marL="0" lvl="2" indent="0" algn="r" rtl="0">
              <a:spcBef>
                <a:spcPts val="0"/>
              </a:spcBef>
              <a:buNone/>
              <a:defRPr sz="700" b="1">
                <a:solidFill>
                  <a:schemeClr val="dk1"/>
                </a:solidFill>
                <a:latin typeface="Verizon NHG DS"/>
                <a:ea typeface="Verizon NHG DS"/>
                <a:cs typeface="Verizon NHG DS"/>
                <a:sym typeface="Verizon NHG DS"/>
              </a:defRPr>
            </a:lvl3pPr>
            <a:lvl4pPr marL="0" lvl="3" indent="0" algn="r" rtl="0">
              <a:spcBef>
                <a:spcPts val="0"/>
              </a:spcBef>
              <a:buNone/>
              <a:defRPr sz="700" b="1">
                <a:solidFill>
                  <a:schemeClr val="dk1"/>
                </a:solidFill>
                <a:latin typeface="Verizon NHG DS"/>
                <a:ea typeface="Verizon NHG DS"/>
                <a:cs typeface="Verizon NHG DS"/>
                <a:sym typeface="Verizon NHG DS"/>
              </a:defRPr>
            </a:lvl4pPr>
            <a:lvl5pPr marL="0" lvl="4" indent="0" algn="r" rtl="0">
              <a:spcBef>
                <a:spcPts val="0"/>
              </a:spcBef>
              <a:buNone/>
              <a:defRPr sz="700" b="1">
                <a:solidFill>
                  <a:schemeClr val="dk1"/>
                </a:solidFill>
                <a:latin typeface="Verizon NHG DS"/>
                <a:ea typeface="Verizon NHG DS"/>
                <a:cs typeface="Verizon NHG DS"/>
                <a:sym typeface="Verizon NHG DS"/>
              </a:defRPr>
            </a:lvl5pPr>
            <a:lvl6pPr marL="0" lvl="5" indent="0" algn="r" rtl="0">
              <a:spcBef>
                <a:spcPts val="0"/>
              </a:spcBef>
              <a:buNone/>
              <a:defRPr sz="700" b="1">
                <a:solidFill>
                  <a:schemeClr val="dk1"/>
                </a:solidFill>
                <a:latin typeface="Verizon NHG DS"/>
                <a:ea typeface="Verizon NHG DS"/>
                <a:cs typeface="Verizon NHG DS"/>
                <a:sym typeface="Verizon NHG DS"/>
              </a:defRPr>
            </a:lvl6pPr>
            <a:lvl7pPr marL="0" lvl="6" indent="0" algn="r" rtl="0">
              <a:spcBef>
                <a:spcPts val="0"/>
              </a:spcBef>
              <a:buNone/>
              <a:defRPr sz="700" b="1">
                <a:solidFill>
                  <a:schemeClr val="dk1"/>
                </a:solidFill>
                <a:latin typeface="Verizon NHG DS"/>
                <a:ea typeface="Verizon NHG DS"/>
                <a:cs typeface="Verizon NHG DS"/>
                <a:sym typeface="Verizon NHG DS"/>
              </a:defRPr>
            </a:lvl7pPr>
            <a:lvl8pPr marL="0" lvl="7" indent="0" algn="r" rtl="0">
              <a:spcBef>
                <a:spcPts val="0"/>
              </a:spcBef>
              <a:buNone/>
              <a:defRPr sz="700" b="1">
                <a:solidFill>
                  <a:schemeClr val="dk1"/>
                </a:solidFill>
                <a:latin typeface="Verizon NHG DS"/>
                <a:ea typeface="Verizon NHG DS"/>
                <a:cs typeface="Verizon NHG DS"/>
                <a:sym typeface="Verizon NHG DS"/>
              </a:defRPr>
            </a:lvl8pPr>
            <a:lvl9pPr marL="0" lvl="8" indent="0" algn="r" rtl="0">
              <a:spcBef>
                <a:spcPts val="0"/>
              </a:spcBef>
              <a:buNone/>
              <a:defRPr sz="700" b="1">
                <a:solidFill>
                  <a:schemeClr val="dk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8 Purpose">
  <p:cSld name="Purpose-Positive">
    <p:spTree>
      <p:nvGrpSpPr>
        <p:cNvPr id="1" name="Shape 171"/>
        <p:cNvGrpSpPr/>
        <p:nvPr/>
      </p:nvGrpSpPr>
      <p:grpSpPr>
        <a:xfrm>
          <a:off x="0" y="0"/>
          <a:ext cx="0" cy="0"/>
          <a:chOff x="0" y="0"/>
          <a:chExt cx="0" cy="0"/>
        </a:xfrm>
      </p:grpSpPr>
      <p:pic>
        <p:nvPicPr>
          <p:cNvPr id="172" name="Google Shape;172;p33" title="Purpose checkmark"/>
          <p:cNvPicPr preferRelativeResize="0"/>
          <p:nvPr/>
        </p:nvPicPr>
        <p:blipFill>
          <a:blip r:embed="rId2">
            <a:alphaModFix/>
          </a:blip>
          <a:stretch>
            <a:fillRect/>
          </a:stretch>
        </p:blipFill>
        <p:spPr>
          <a:xfrm>
            <a:off x="3209112" y="1596165"/>
            <a:ext cx="2725775" cy="1951176"/>
          </a:xfrm>
          <a:prstGeom prst="rect">
            <a:avLst/>
          </a:prstGeom>
          <a:noFill/>
          <a:ln>
            <a:noFill/>
          </a:ln>
        </p:spPr>
      </p:pic>
      <p:sp>
        <p:nvSpPr>
          <p:cNvPr id="173" name="Google Shape;173;p33"/>
          <p:cNvSpPr/>
          <p:nvPr/>
        </p:nvSpPr>
        <p:spPr>
          <a:xfrm>
            <a:off x="316259" y="4599501"/>
            <a:ext cx="6435300" cy="3987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Verizon NHG TX"/>
              <a:ea typeface="Verizon NHG TX"/>
              <a:cs typeface="Verizon NHG TX"/>
              <a:sym typeface="Verizon NHG TX"/>
            </a:endParaRPr>
          </a:p>
        </p:txBody>
      </p:sp>
      <p:sp>
        <p:nvSpPr>
          <p:cNvPr id="174" name="Google Shape;174;p33"/>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atin typeface="Verizon NHG TX"/>
                <a:ea typeface="Verizon NHG TX"/>
                <a:cs typeface="Verizon NHG TX"/>
                <a:sym typeface="Verizon NHG TX"/>
              </a:defRPr>
            </a:lvl1pPr>
            <a:lvl2pPr lvl="1">
              <a:buNone/>
              <a:defRPr sz="1300">
                <a:latin typeface="Verizon NHG TX"/>
                <a:ea typeface="Verizon NHG TX"/>
                <a:cs typeface="Verizon NHG TX"/>
                <a:sym typeface="Verizon NHG TX"/>
              </a:defRPr>
            </a:lvl2pPr>
            <a:lvl3pPr lvl="2">
              <a:buNone/>
              <a:defRPr sz="1300">
                <a:latin typeface="Verizon NHG TX"/>
                <a:ea typeface="Verizon NHG TX"/>
                <a:cs typeface="Verizon NHG TX"/>
                <a:sym typeface="Verizon NHG TX"/>
              </a:defRPr>
            </a:lvl3pPr>
            <a:lvl4pPr lvl="3">
              <a:buNone/>
              <a:defRPr sz="1300">
                <a:latin typeface="Verizon NHG TX"/>
                <a:ea typeface="Verizon NHG TX"/>
                <a:cs typeface="Verizon NHG TX"/>
                <a:sym typeface="Verizon NHG TX"/>
              </a:defRPr>
            </a:lvl4pPr>
            <a:lvl5pPr lvl="4">
              <a:buNone/>
              <a:defRPr sz="1300">
                <a:latin typeface="Verizon NHG TX"/>
                <a:ea typeface="Verizon NHG TX"/>
                <a:cs typeface="Verizon NHG TX"/>
                <a:sym typeface="Verizon NHG TX"/>
              </a:defRPr>
            </a:lvl5pPr>
            <a:lvl6pPr lvl="5">
              <a:buNone/>
              <a:defRPr sz="1300">
                <a:latin typeface="Verizon NHG TX"/>
                <a:ea typeface="Verizon NHG TX"/>
                <a:cs typeface="Verizon NHG TX"/>
                <a:sym typeface="Verizon NHG TX"/>
              </a:defRPr>
            </a:lvl6pPr>
            <a:lvl7pPr lvl="6">
              <a:buNone/>
              <a:defRPr sz="1300">
                <a:latin typeface="Verizon NHG TX"/>
                <a:ea typeface="Verizon NHG TX"/>
                <a:cs typeface="Verizon NHG TX"/>
                <a:sym typeface="Verizon NHG TX"/>
              </a:defRPr>
            </a:lvl7pPr>
            <a:lvl8pPr lvl="7">
              <a:buNone/>
              <a:defRPr sz="1300">
                <a:latin typeface="Verizon NHG TX"/>
                <a:ea typeface="Verizon NHG TX"/>
                <a:cs typeface="Verizon NHG TX"/>
                <a:sym typeface="Verizon NHG TX"/>
              </a:defRPr>
            </a:lvl8pPr>
            <a:lvl9pPr lvl="8">
              <a:buNone/>
              <a:defRPr sz="1300">
                <a:latin typeface="Verizon NHG TX"/>
                <a:ea typeface="Verizon NHG TX"/>
                <a:cs typeface="Verizon NHG TX"/>
                <a:sym typeface="Verizon NHG TX"/>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9 Purpose - Reverse">
  <p:cSld name="Purpose-Reverse">
    <p:bg>
      <p:bgPr>
        <a:solidFill>
          <a:schemeClr val="dk1"/>
        </a:solidFill>
        <a:effectLst/>
      </p:bgPr>
    </p:bg>
    <p:spTree>
      <p:nvGrpSpPr>
        <p:cNvPr id="1" name="Shape 175"/>
        <p:cNvGrpSpPr/>
        <p:nvPr/>
      </p:nvGrpSpPr>
      <p:grpSpPr>
        <a:xfrm>
          <a:off x="0" y="0"/>
          <a:ext cx="0" cy="0"/>
          <a:chOff x="0" y="0"/>
          <a:chExt cx="0" cy="0"/>
        </a:xfrm>
      </p:grpSpPr>
      <p:pic>
        <p:nvPicPr>
          <p:cNvPr id="176" name="Google Shape;176;p34" title="Purpose checkmark"/>
          <p:cNvPicPr preferRelativeResize="0"/>
          <p:nvPr/>
        </p:nvPicPr>
        <p:blipFill rotWithShape="1">
          <a:blip r:embed="rId2">
            <a:alphaModFix/>
          </a:blip>
          <a:srcRect/>
          <a:stretch/>
        </p:blipFill>
        <p:spPr>
          <a:xfrm>
            <a:off x="3209112" y="1596165"/>
            <a:ext cx="2725775" cy="1951176"/>
          </a:xfrm>
          <a:prstGeom prst="rect">
            <a:avLst/>
          </a:prstGeom>
          <a:noFill/>
          <a:ln>
            <a:noFill/>
          </a:ln>
        </p:spPr>
      </p:pic>
      <p:sp>
        <p:nvSpPr>
          <p:cNvPr id="177" name="Google Shape;177;p34"/>
          <p:cNvSpPr/>
          <p:nvPr/>
        </p:nvSpPr>
        <p:spPr>
          <a:xfrm>
            <a:off x="316259" y="4599501"/>
            <a:ext cx="6435300" cy="3987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Verizon NHG TX"/>
              <a:ea typeface="Verizon NHG TX"/>
              <a:cs typeface="Verizon NHG TX"/>
              <a:sym typeface="Verizon NHG TX"/>
            </a:endParaRPr>
          </a:p>
        </p:txBody>
      </p:sp>
      <p:sp>
        <p:nvSpPr>
          <p:cNvPr id="178" name="Google Shape;178;p34"/>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atin typeface="Verizon NHG TX"/>
                <a:ea typeface="Verizon NHG TX"/>
                <a:cs typeface="Verizon NHG TX"/>
                <a:sym typeface="Verizon NHG TX"/>
              </a:defRPr>
            </a:lvl1pPr>
            <a:lvl2pPr lvl="1">
              <a:buNone/>
              <a:defRPr sz="1300">
                <a:latin typeface="Verizon NHG TX"/>
                <a:ea typeface="Verizon NHG TX"/>
                <a:cs typeface="Verizon NHG TX"/>
                <a:sym typeface="Verizon NHG TX"/>
              </a:defRPr>
            </a:lvl2pPr>
            <a:lvl3pPr lvl="2">
              <a:buNone/>
              <a:defRPr sz="1300">
                <a:latin typeface="Verizon NHG TX"/>
                <a:ea typeface="Verizon NHG TX"/>
                <a:cs typeface="Verizon NHG TX"/>
                <a:sym typeface="Verizon NHG TX"/>
              </a:defRPr>
            </a:lvl3pPr>
            <a:lvl4pPr lvl="3">
              <a:buNone/>
              <a:defRPr sz="1300">
                <a:latin typeface="Verizon NHG TX"/>
                <a:ea typeface="Verizon NHG TX"/>
                <a:cs typeface="Verizon NHG TX"/>
                <a:sym typeface="Verizon NHG TX"/>
              </a:defRPr>
            </a:lvl4pPr>
            <a:lvl5pPr lvl="4">
              <a:buNone/>
              <a:defRPr sz="1300">
                <a:latin typeface="Verizon NHG TX"/>
                <a:ea typeface="Verizon NHG TX"/>
                <a:cs typeface="Verizon NHG TX"/>
                <a:sym typeface="Verizon NHG TX"/>
              </a:defRPr>
            </a:lvl5pPr>
            <a:lvl6pPr lvl="5">
              <a:buNone/>
              <a:defRPr sz="1300">
                <a:latin typeface="Verizon NHG TX"/>
                <a:ea typeface="Verizon NHG TX"/>
                <a:cs typeface="Verizon NHG TX"/>
                <a:sym typeface="Verizon NHG TX"/>
              </a:defRPr>
            </a:lvl6pPr>
            <a:lvl7pPr lvl="6">
              <a:buNone/>
              <a:defRPr sz="1300">
                <a:latin typeface="Verizon NHG TX"/>
                <a:ea typeface="Verizon NHG TX"/>
                <a:cs typeface="Verizon NHG TX"/>
                <a:sym typeface="Verizon NHG TX"/>
              </a:defRPr>
            </a:lvl7pPr>
            <a:lvl8pPr lvl="7">
              <a:buNone/>
              <a:defRPr sz="1300">
                <a:latin typeface="Verizon NHG TX"/>
                <a:ea typeface="Verizon NHG TX"/>
                <a:cs typeface="Verizon NHG TX"/>
                <a:sym typeface="Verizon NHG TX"/>
              </a:defRPr>
            </a:lvl8pPr>
            <a:lvl9pPr lvl="8">
              <a:buNone/>
              <a:defRPr sz="1300">
                <a:latin typeface="Verizon NHG TX"/>
                <a:ea typeface="Verizon NHG TX"/>
                <a:cs typeface="Verizon NHG TX"/>
                <a:sym typeface="Verizon NHG TX"/>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0 Forward Together">
  <p:cSld name="ForwardTogether-Positive">
    <p:spTree>
      <p:nvGrpSpPr>
        <p:cNvPr id="1" name="Shape 179"/>
        <p:cNvGrpSpPr/>
        <p:nvPr/>
      </p:nvGrpSpPr>
      <p:grpSpPr>
        <a:xfrm>
          <a:off x="0" y="0"/>
          <a:ext cx="0" cy="0"/>
          <a:chOff x="0" y="0"/>
          <a:chExt cx="0" cy="0"/>
        </a:xfrm>
      </p:grpSpPr>
      <p:pic>
        <p:nvPicPr>
          <p:cNvPr id="180" name="Google Shape;180;p35" title="Forward Together checkmark"/>
          <p:cNvPicPr preferRelativeResize="0"/>
          <p:nvPr/>
        </p:nvPicPr>
        <p:blipFill>
          <a:blip r:embed="rId2">
            <a:alphaModFix/>
          </a:blip>
          <a:stretch>
            <a:fillRect/>
          </a:stretch>
        </p:blipFill>
        <p:spPr>
          <a:xfrm>
            <a:off x="1789088" y="585113"/>
            <a:ext cx="5565824" cy="3973274"/>
          </a:xfrm>
          <a:prstGeom prst="rect">
            <a:avLst/>
          </a:prstGeom>
          <a:noFill/>
          <a:ln>
            <a:noFill/>
          </a:ln>
        </p:spPr>
      </p:pic>
      <p:sp>
        <p:nvSpPr>
          <p:cNvPr id="181" name="Google Shape;181;p35"/>
          <p:cNvSpPr/>
          <p:nvPr/>
        </p:nvSpPr>
        <p:spPr>
          <a:xfrm>
            <a:off x="316259" y="4599501"/>
            <a:ext cx="6435300" cy="3987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Verizon NHG TX"/>
              <a:ea typeface="Verizon NHG TX"/>
              <a:cs typeface="Verizon NHG TX"/>
              <a:sym typeface="Verizon NHG TX"/>
            </a:endParaRPr>
          </a:p>
        </p:txBody>
      </p:sp>
      <p:sp>
        <p:nvSpPr>
          <p:cNvPr id="182" name="Google Shape;182;p35"/>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atin typeface="Verizon NHG TX"/>
                <a:ea typeface="Verizon NHG TX"/>
                <a:cs typeface="Verizon NHG TX"/>
                <a:sym typeface="Verizon NHG TX"/>
              </a:defRPr>
            </a:lvl1pPr>
            <a:lvl2pPr lvl="1">
              <a:buNone/>
              <a:defRPr sz="1300">
                <a:latin typeface="Verizon NHG TX"/>
                <a:ea typeface="Verizon NHG TX"/>
                <a:cs typeface="Verizon NHG TX"/>
                <a:sym typeface="Verizon NHG TX"/>
              </a:defRPr>
            </a:lvl2pPr>
            <a:lvl3pPr lvl="2">
              <a:buNone/>
              <a:defRPr sz="1300">
                <a:latin typeface="Verizon NHG TX"/>
                <a:ea typeface="Verizon NHG TX"/>
                <a:cs typeface="Verizon NHG TX"/>
                <a:sym typeface="Verizon NHG TX"/>
              </a:defRPr>
            </a:lvl3pPr>
            <a:lvl4pPr lvl="3">
              <a:buNone/>
              <a:defRPr sz="1300">
                <a:latin typeface="Verizon NHG TX"/>
                <a:ea typeface="Verizon NHG TX"/>
                <a:cs typeface="Verizon NHG TX"/>
                <a:sym typeface="Verizon NHG TX"/>
              </a:defRPr>
            </a:lvl4pPr>
            <a:lvl5pPr lvl="4">
              <a:buNone/>
              <a:defRPr sz="1300">
                <a:latin typeface="Verizon NHG TX"/>
                <a:ea typeface="Verizon NHG TX"/>
                <a:cs typeface="Verizon NHG TX"/>
                <a:sym typeface="Verizon NHG TX"/>
              </a:defRPr>
            </a:lvl5pPr>
            <a:lvl6pPr lvl="5">
              <a:buNone/>
              <a:defRPr sz="1300">
                <a:latin typeface="Verizon NHG TX"/>
                <a:ea typeface="Verizon NHG TX"/>
                <a:cs typeface="Verizon NHG TX"/>
                <a:sym typeface="Verizon NHG TX"/>
              </a:defRPr>
            </a:lvl6pPr>
            <a:lvl7pPr lvl="6">
              <a:buNone/>
              <a:defRPr sz="1300">
                <a:latin typeface="Verizon NHG TX"/>
                <a:ea typeface="Verizon NHG TX"/>
                <a:cs typeface="Verizon NHG TX"/>
                <a:sym typeface="Verizon NHG TX"/>
              </a:defRPr>
            </a:lvl7pPr>
            <a:lvl8pPr lvl="7">
              <a:buNone/>
              <a:defRPr sz="1300">
                <a:latin typeface="Verizon NHG TX"/>
                <a:ea typeface="Verizon NHG TX"/>
                <a:cs typeface="Verizon NHG TX"/>
                <a:sym typeface="Verizon NHG TX"/>
              </a:defRPr>
            </a:lvl8pPr>
            <a:lvl9pPr lvl="8">
              <a:buNone/>
              <a:defRPr sz="1300">
                <a:latin typeface="Verizon NHG TX"/>
                <a:ea typeface="Verizon NHG TX"/>
                <a:cs typeface="Verizon NHG TX"/>
                <a:sym typeface="Verizon NHG TX"/>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1 Forward Together - Reverse">
  <p:cSld name="ForwardTogether-Reverse">
    <p:bg>
      <p:bgPr>
        <a:solidFill>
          <a:schemeClr val="dk1"/>
        </a:solidFill>
        <a:effectLst/>
      </p:bgPr>
    </p:bg>
    <p:spTree>
      <p:nvGrpSpPr>
        <p:cNvPr id="1" name="Shape 183"/>
        <p:cNvGrpSpPr/>
        <p:nvPr/>
      </p:nvGrpSpPr>
      <p:grpSpPr>
        <a:xfrm>
          <a:off x="0" y="0"/>
          <a:ext cx="0" cy="0"/>
          <a:chOff x="0" y="0"/>
          <a:chExt cx="0" cy="0"/>
        </a:xfrm>
      </p:grpSpPr>
      <p:pic>
        <p:nvPicPr>
          <p:cNvPr id="184" name="Google Shape;184;p36" title="Forward Together checkmark"/>
          <p:cNvPicPr preferRelativeResize="0"/>
          <p:nvPr/>
        </p:nvPicPr>
        <p:blipFill rotWithShape="1">
          <a:blip r:embed="rId2">
            <a:alphaModFix/>
          </a:blip>
          <a:srcRect/>
          <a:stretch/>
        </p:blipFill>
        <p:spPr>
          <a:xfrm>
            <a:off x="1789088" y="585113"/>
            <a:ext cx="5565824" cy="3973274"/>
          </a:xfrm>
          <a:prstGeom prst="rect">
            <a:avLst/>
          </a:prstGeom>
          <a:noFill/>
          <a:ln>
            <a:noFill/>
          </a:ln>
        </p:spPr>
      </p:pic>
      <p:sp>
        <p:nvSpPr>
          <p:cNvPr id="185" name="Google Shape;185;p36"/>
          <p:cNvSpPr/>
          <p:nvPr/>
        </p:nvSpPr>
        <p:spPr>
          <a:xfrm>
            <a:off x="316259" y="4599501"/>
            <a:ext cx="6435300" cy="3987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Verizon NHG TX"/>
              <a:ea typeface="Verizon NHG TX"/>
              <a:cs typeface="Verizon NHG TX"/>
              <a:sym typeface="Verizon NHG TX"/>
            </a:endParaRPr>
          </a:p>
        </p:txBody>
      </p:sp>
      <p:sp>
        <p:nvSpPr>
          <p:cNvPr id="186" name="Google Shape;186;p36"/>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atin typeface="Verizon NHG TX"/>
                <a:ea typeface="Verizon NHG TX"/>
                <a:cs typeface="Verizon NHG TX"/>
                <a:sym typeface="Verizon NHG TX"/>
              </a:defRPr>
            </a:lvl1pPr>
            <a:lvl2pPr lvl="1">
              <a:buNone/>
              <a:defRPr sz="1300">
                <a:latin typeface="Verizon NHG TX"/>
                <a:ea typeface="Verizon NHG TX"/>
                <a:cs typeface="Verizon NHG TX"/>
                <a:sym typeface="Verizon NHG TX"/>
              </a:defRPr>
            </a:lvl2pPr>
            <a:lvl3pPr lvl="2">
              <a:buNone/>
              <a:defRPr sz="1300">
                <a:latin typeface="Verizon NHG TX"/>
                <a:ea typeface="Verizon NHG TX"/>
                <a:cs typeface="Verizon NHG TX"/>
                <a:sym typeface="Verizon NHG TX"/>
              </a:defRPr>
            </a:lvl3pPr>
            <a:lvl4pPr lvl="3">
              <a:buNone/>
              <a:defRPr sz="1300">
                <a:latin typeface="Verizon NHG TX"/>
                <a:ea typeface="Verizon NHG TX"/>
                <a:cs typeface="Verizon NHG TX"/>
                <a:sym typeface="Verizon NHG TX"/>
              </a:defRPr>
            </a:lvl4pPr>
            <a:lvl5pPr lvl="4">
              <a:buNone/>
              <a:defRPr sz="1300">
                <a:latin typeface="Verizon NHG TX"/>
                <a:ea typeface="Verizon NHG TX"/>
                <a:cs typeface="Verizon NHG TX"/>
                <a:sym typeface="Verizon NHG TX"/>
              </a:defRPr>
            </a:lvl5pPr>
            <a:lvl6pPr lvl="5">
              <a:buNone/>
              <a:defRPr sz="1300">
                <a:latin typeface="Verizon NHG TX"/>
                <a:ea typeface="Verizon NHG TX"/>
                <a:cs typeface="Verizon NHG TX"/>
                <a:sym typeface="Verizon NHG TX"/>
              </a:defRPr>
            </a:lvl6pPr>
            <a:lvl7pPr lvl="6">
              <a:buNone/>
              <a:defRPr sz="1300">
                <a:latin typeface="Verizon NHG TX"/>
                <a:ea typeface="Verizon NHG TX"/>
                <a:cs typeface="Verizon NHG TX"/>
                <a:sym typeface="Verizon NHG TX"/>
              </a:defRPr>
            </a:lvl7pPr>
            <a:lvl8pPr lvl="7">
              <a:buNone/>
              <a:defRPr sz="1300">
                <a:latin typeface="Verizon NHG TX"/>
                <a:ea typeface="Verizon NHG TX"/>
                <a:cs typeface="Verizon NHG TX"/>
                <a:sym typeface="Verizon NHG TX"/>
              </a:defRPr>
            </a:lvl8pPr>
            <a:lvl9pPr lvl="8">
              <a:buNone/>
              <a:defRPr sz="1300">
                <a:latin typeface="Verizon NHG TX"/>
                <a:ea typeface="Verizon NHG TX"/>
                <a:cs typeface="Verizon NHG TX"/>
                <a:sym typeface="Verizon NHG TX"/>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22 #ForwardTogether">
  <p:cSld name="#ForwardTogether-Positive">
    <p:spTree>
      <p:nvGrpSpPr>
        <p:cNvPr id="1" name="Shape 187"/>
        <p:cNvGrpSpPr/>
        <p:nvPr/>
      </p:nvGrpSpPr>
      <p:grpSpPr>
        <a:xfrm>
          <a:off x="0" y="0"/>
          <a:ext cx="0" cy="0"/>
          <a:chOff x="0" y="0"/>
          <a:chExt cx="0" cy="0"/>
        </a:xfrm>
      </p:grpSpPr>
      <p:pic>
        <p:nvPicPr>
          <p:cNvPr id="188" name="Google Shape;188;p37" title="Hashtag Forward Together"/>
          <p:cNvPicPr preferRelativeResize="0"/>
          <p:nvPr/>
        </p:nvPicPr>
        <p:blipFill>
          <a:blip r:embed="rId2">
            <a:alphaModFix/>
          </a:blip>
          <a:stretch>
            <a:fillRect/>
          </a:stretch>
        </p:blipFill>
        <p:spPr>
          <a:xfrm>
            <a:off x="1909775" y="2094675"/>
            <a:ext cx="5324452" cy="954150"/>
          </a:xfrm>
          <a:prstGeom prst="rect">
            <a:avLst/>
          </a:prstGeom>
          <a:noFill/>
          <a:ln>
            <a:noFill/>
          </a:ln>
        </p:spPr>
      </p:pic>
      <p:sp>
        <p:nvSpPr>
          <p:cNvPr id="189" name="Google Shape;189;p37"/>
          <p:cNvSpPr/>
          <p:nvPr/>
        </p:nvSpPr>
        <p:spPr>
          <a:xfrm>
            <a:off x="316259" y="4599501"/>
            <a:ext cx="6435300" cy="3987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Verizon NHG TX"/>
              <a:ea typeface="Verizon NHG TX"/>
              <a:cs typeface="Verizon NHG TX"/>
              <a:sym typeface="Verizon NHG TX"/>
            </a:endParaRPr>
          </a:p>
        </p:txBody>
      </p:sp>
      <p:sp>
        <p:nvSpPr>
          <p:cNvPr id="190" name="Google Shape;190;p37"/>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atin typeface="Verizon NHG TX"/>
                <a:ea typeface="Verizon NHG TX"/>
                <a:cs typeface="Verizon NHG TX"/>
                <a:sym typeface="Verizon NHG TX"/>
              </a:defRPr>
            </a:lvl1pPr>
            <a:lvl2pPr lvl="1">
              <a:buNone/>
              <a:defRPr sz="1300">
                <a:latin typeface="Verizon NHG TX"/>
                <a:ea typeface="Verizon NHG TX"/>
                <a:cs typeface="Verizon NHG TX"/>
                <a:sym typeface="Verizon NHG TX"/>
              </a:defRPr>
            </a:lvl2pPr>
            <a:lvl3pPr lvl="2">
              <a:buNone/>
              <a:defRPr sz="1300">
                <a:latin typeface="Verizon NHG TX"/>
                <a:ea typeface="Verizon NHG TX"/>
                <a:cs typeface="Verizon NHG TX"/>
                <a:sym typeface="Verizon NHG TX"/>
              </a:defRPr>
            </a:lvl3pPr>
            <a:lvl4pPr lvl="3">
              <a:buNone/>
              <a:defRPr sz="1300">
                <a:latin typeface="Verizon NHG TX"/>
                <a:ea typeface="Verizon NHG TX"/>
                <a:cs typeface="Verizon NHG TX"/>
                <a:sym typeface="Verizon NHG TX"/>
              </a:defRPr>
            </a:lvl4pPr>
            <a:lvl5pPr lvl="4">
              <a:buNone/>
              <a:defRPr sz="1300">
                <a:latin typeface="Verizon NHG TX"/>
                <a:ea typeface="Verizon NHG TX"/>
                <a:cs typeface="Verizon NHG TX"/>
                <a:sym typeface="Verizon NHG TX"/>
              </a:defRPr>
            </a:lvl5pPr>
            <a:lvl6pPr lvl="5">
              <a:buNone/>
              <a:defRPr sz="1300">
                <a:latin typeface="Verizon NHG TX"/>
                <a:ea typeface="Verizon NHG TX"/>
                <a:cs typeface="Verizon NHG TX"/>
                <a:sym typeface="Verizon NHG TX"/>
              </a:defRPr>
            </a:lvl6pPr>
            <a:lvl7pPr lvl="6">
              <a:buNone/>
              <a:defRPr sz="1300">
                <a:latin typeface="Verizon NHG TX"/>
                <a:ea typeface="Verizon NHG TX"/>
                <a:cs typeface="Verizon NHG TX"/>
                <a:sym typeface="Verizon NHG TX"/>
              </a:defRPr>
            </a:lvl7pPr>
            <a:lvl8pPr lvl="7">
              <a:buNone/>
              <a:defRPr sz="1300">
                <a:latin typeface="Verizon NHG TX"/>
                <a:ea typeface="Verizon NHG TX"/>
                <a:cs typeface="Verizon NHG TX"/>
                <a:sym typeface="Verizon NHG TX"/>
              </a:defRPr>
            </a:lvl8pPr>
            <a:lvl9pPr lvl="8">
              <a:buNone/>
              <a:defRPr sz="1300">
                <a:latin typeface="Verizon NHG TX"/>
                <a:ea typeface="Verizon NHG TX"/>
                <a:cs typeface="Verizon NHG TX"/>
                <a:sym typeface="Verizon NHG TX"/>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3 #ForwardTogether - Reverse">
  <p:cSld name="#ForwardTogether-Reverse">
    <p:bg>
      <p:bgPr>
        <a:solidFill>
          <a:schemeClr val="dk1"/>
        </a:solidFill>
        <a:effectLst/>
      </p:bgPr>
    </p:bg>
    <p:spTree>
      <p:nvGrpSpPr>
        <p:cNvPr id="1" name="Shape 191"/>
        <p:cNvGrpSpPr/>
        <p:nvPr/>
      </p:nvGrpSpPr>
      <p:grpSpPr>
        <a:xfrm>
          <a:off x="0" y="0"/>
          <a:ext cx="0" cy="0"/>
          <a:chOff x="0" y="0"/>
          <a:chExt cx="0" cy="0"/>
        </a:xfrm>
      </p:grpSpPr>
      <p:pic>
        <p:nvPicPr>
          <p:cNvPr id="192" name="Google Shape;192;p38" title="Hashtag Forward Together"/>
          <p:cNvPicPr preferRelativeResize="0"/>
          <p:nvPr/>
        </p:nvPicPr>
        <p:blipFill rotWithShape="1">
          <a:blip r:embed="rId2">
            <a:alphaModFix/>
          </a:blip>
          <a:srcRect/>
          <a:stretch/>
        </p:blipFill>
        <p:spPr>
          <a:xfrm>
            <a:off x="1909775" y="2094675"/>
            <a:ext cx="5324452" cy="954150"/>
          </a:xfrm>
          <a:prstGeom prst="rect">
            <a:avLst/>
          </a:prstGeom>
          <a:noFill/>
          <a:ln>
            <a:noFill/>
          </a:ln>
        </p:spPr>
      </p:pic>
      <p:sp>
        <p:nvSpPr>
          <p:cNvPr id="193" name="Google Shape;193;p38"/>
          <p:cNvSpPr/>
          <p:nvPr/>
        </p:nvSpPr>
        <p:spPr>
          <a:xfrm>
            <a:off x="316259" y="4599501"/>
            <a:ext cx="6435300" cy="3987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Verizon NHG TX"/>
              <a:ea typeface="Verizon NHG TX"/>
              <a:cs typeface="Verizon NHG TX"/>
              <a:sym typeface="Verizon NHG TX"/>
            </a:endParaRPr>
          </a:p>
        </p:txBody>
      </p:sp>
      <p:sp>
        <p:nvSpPr>
          <p:cNvPr id="194" name="Google Shape;194;p38"/>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atin typeface="Verizon NHG TX"/>
                <a:ea typeface="Verizon NHG TX"/>
                <a:cs typeface="Verizon NHG TX"/>
                <a:sym typeface="Verizon NHG TX"/>
              </a:defRPr>
            </a:lvl1pPr>
            <a:lvl2pPr lvl="1">
              <a:buNone/>
              <a:defRPr sz="1300">
                <a:latin typeface="Verizon NHG TX"/>
                <a:ea typeface="Verizon NHG TX"/>
                <a:cs typeface="Verizon NHG TX"/>
                <a:sym typeface="Verizon NHG TX"/>
              </a:defRPr>
            </a:lvl2pPr>
            <a:lvl3pPr lvl="2">
              <a:buNone/>
              <a:defRPr sz="1300">
                <a:latin typeface="Verizon NHG TX"/>
                <a:ea typeface="Verizon NHG TX"/>
                <a:cs typeface="Verizon NHG TX"/>
                <a:sym typeface="Verizon NHG TX"/>
              </a:defRPr>
            </a:lvl3pPr>
            <a:lvl4pPr lvl="3">
              <a:buNone/>
              <a:defRPr sz="1300">
                <a:latin typeface="Verizon NHG TX"/>
                <a:ea typeface="Verizon NHG TX"/>
                <a:cs typeface="Verizon NHG TX"/>
                <a:sym typeface="Verizon NHG TX"/>
              </a:defRPr>
            </a:lvl4pPr>
            <a:lvl5pPr lvl="4">
              <a:buNone/>
              <a:defRPr sz="1300">
                <a:latin typeface="Verizon NHG TX"/>
                <a:ea typeface="Verizon NHG TX"/>
                <a:cs typeface="Verizon NHG TX"/>
                <a:sym typeface="Verizon NHG TX"/>
              </a:defRPr>
            </a:lvl5pPr>
            <a:lvl6pPr lvl="5">
              <a:buNone/>
              <a:defRPr sz="1300">
                <a:latin typeface="Verizon NHG TX"/>
                <a:ea typeface="Verizon NHG TX"/>
                <a:cs typeface="Verizon NHG TX"/>
                <a:sym typeface="Verizon NHG TX"/>
              </a:defRPr>
            </a:lvl6pPr>
            <a:lvl7pPr lvl="6">
              <a:buNone/>
              <a:defRPr sz="1300">
                <a:latin typeface="Verizon NHG TX"/>
                <a:ea typeface="Verizon NHG TX"/>
                <a:cs typeface="Verizon NHG TX"/>
                <a:sym typeface="Verizon NHG TX"/>
              </a:defRPr>
            </a:lvl7pPr>
            <a:lvl8pPr lvl="7">
              <a:buNone/>
              <a:defRPr sz="1300">
                <a:latin typeface="Verizon NHG TX"/>
                <a:ea typeface="Verizon NHG TX"/>
                <a:cs typeface="Verizon NHG TX"/>
                <a:sym typeface="Verizon NHG TX"/>
              </a:defRPr>
            </a:lvl8pPr>
            <a:lvl9pPr lvl="8">
              <a:buNone/>
              <a:defRPr sz="1300">
                <a:latin typeface="Verizon NHG TX"/>
                <a:ea typeface="Verizon NHG TX"/>
                <a:cs typeface="Verizon NHG TX"/>
                <a:sym typeface="Verizon NHG TX"/>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4 Sign Off">
  <p:cSld name="Sign Off">
    <p:spTree>
      <p:nvGrpSpPr>
        <p:cNvPr id="1" name="Shape 195"/>
        <p:cNvGrpSpPr/>
        <p:nvPr/>
      </p:nvGrpSpPr>
      <p:grpSpPr>
        <a:xfrm>
          <a:off x="0" y="0"/>
          <a:ext cx="0" cy="0"/>
          <a:chOff x="0" y="0"/>
          <a:chExt cx="0" cy="0"/>
        </a:xfrm>
      </p:grpSpPr>
      <p:pic>
        <p:nvPicPr>
          <p:cNvPr id="196" name="Google Shape;196;p39" title="Verizon logo"/>
          <p:cNvPicPr preferRelativeResize="0"/>
          <p:nvPr/>
        </p:nvPicPr>
        <p:blipFill rotWithShape="1">
          <a:blip r:embed="rId2">
            <a:alphaModFix/>
          </a:blip>
          <a:srcRect/>
          <a:stretch/>
        </p:blipFill>
        <p:spPr>
          <a:xfrm>
            <a:off x="3027947" y="1884811"/>
            <a:ext cx="3344138" cy="1239561"/>
          </a:xfrm>
          <a:prstGeom prst="rect">
            <a:avLst/>
          </a:prstGeom>
          <a:noFill/>
          <a:ln>
            <a:noFill/>
          </a:ln>
        </p:spPr>
      </p:pic>
      <p:sp>
        <p:nvSpPr>
          <p:cNvPr id="197" name="Google Shape;197;p39"/>
          <p:cNvSpPr/>
          <p:nvPr/>
        </p:nvSpPr>
        <p:spPr>
          <a:xfrm>
            <a:off x="316259" y="4599501"/>
            <a:ext cx="6435300" cy="398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izon NHG TX"/>
              <a:ea typeface="Verizon NHG TX"/>
              <a:cs typeface="Verizon NHG TX"/>
              <a:sym typeface="Verizon NHG TX"/>
            </a:endParaRPr>
          </a:p>
        </p:txBody>
      </p:sp>
      <p:sp>
        <p:nvSpPr>
          <p:cNvPr id="198" name="Google Shape;198;p39"/>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atin typeface="Verizon NHG TX"/>
                <a:ea typeface="Verizon NHG TX"/>
                <a:cs typeface="Verizon NHG TX"/>
                <a:sym typeface="Verizon NHG TX"/>
              </a:defRPr>
            </a:lvl1pPr>
            <a:lvl2pPr lvl="1">
              <a:buNone/>
              <a:defRPr sz="1300">
                <a:latin typeface="Verizon NHG TX"/>
                <a:ea typeface="Verizon NHG TX"/>
                <a:cs typeface="Verizon NHG TX"/>
                <a:sym typeface="Verizon NHG TX"/>
              </a:defRPr>
            </a:lvl2pPr>
            <a:lvl3pPr lvl="2">
              <a:buNone/>
              <a:defRPr sz="1300">
                <a:latin typeface="Verizon NHG TX"/>
                <a:ea typeface="Verizon NHG TX"/>
                <a:cs typeface="Verizon NHG TX"/>
                <a:sym typeface="Verizon NHG TX"/>
              </a:defRPr>
            </a:lvl3pPr>
            <a:lvl4pPr lvl="3">
              <a:buNone/>
              <a:defRPr sz="1300">
                <a:latin typeface="Verizon NHG TX"/>
                <a:ea typeface="Verizon NHG TX"/>
                <a:cs typeface="Verizon NHG TX"/>
                <a:sym typeface="Verizon NHG TX"/>
              </a:defRPr>
            </a:lvl4pPr>
            <a:lvl5pPr lvl="4">
              <a:buNone/>
              <a:defRPr sz="1300">
                <a:latin typeface="Verizon NHG TX"/>
                <a:ea typeface="Verizon NHG TX"/>
                <a:cs typeface="Verizon NHG TX"/>
                <a:sym typeface="Verizon NHG TX"/>
              </a:defRPr>
            </a:lvl5pPr>
            <a:lvl6pPr lvl="5">
              <a:buNone/>
              <a:defRPr sz="1300">
                <a:latin typeface="Verizon NHG TX"/>
                <a:ea typeface="Verizon NHG TX"/>
                <a:cs typeface="Verizon NHG TX"/>
                <a:sym typeface="Verizon NHG TX"/>
              </a:defRPr>
            </a:lvl6pPr>
            <a:lvl7pPr lvl="6">
              <a:buNone/>
              <a:defRPr sz="1300">
                <a:latin typeface="Verizon NHG TX"/>
                <a:ea typeface="Verizon NHG TX"/>
                <a:cs typeface="Verizon NHG TX"/>
                <a:sym typeface="Verizon NHG TX"/>
              </a:defRPr>
            </a:lvl7pPr>
            <a:lvl8pPr lvl="7">
              <a:buNone/>
              <a:defRPr sz="1300">
                <a:latin typeface="Verizon NHG TX"/>
                <a:ea typeface="Verizon NHG TX"/>
                <a:cs typeface="Verizon NHG TX"/>
                <a:sym typeface="Verizon NHG TX"/>
              </a:defRPr>
            </a:lvl8pPr>
            <a:lvl9pPr lvl="8">
              <a:buNone/>
              <a:defRPr sz="1300">
                <a:latin typeface="Verizon NHG TX"/>
                <a:ea typeface="Verizon NHG TX"/>
                <a:cs typeface="Verizon NHG TX"/>
                <a:sym typeface="Verizon NHG TX"/>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24 Sign Off - Reverse">
  <p:cSld name="Sign Off - Reverse">
    <p:bg>
      <p:bgPr>
        <a:solidFill>
          <a:schemeClr val="dk1"/>
        </a:solidFill>
        <a:effectLst/>
      </p:bgPr>
    </p:bg>
    <p:spTree>
      <p:nvGrpSpPr>
        <p:cNvPr id="1" name="Shape 199"/>
        <p:cNvGrpSpPr/>
        <p:nvPr/>
      </p:nvGrpSpPr>
      <p:grpSpPr>
        <a:xfrm>
          <a:off x="0" y="0"/>
          <a:ext cx="0" cy="0"/>
          <a:chOff x="0" y="0"/>
          <a:chExt cx="0" cy="0"/>
        </a:xfrm>
      </p:grpSpPr>
      <p:pic>
        <p:nvPicPr>
          <p:cNvPr id="200" name="Google Shape;200;p40" title="Verizon logo"/>
          <p:cNvPicPr preferRelativeResize="0"/>
          <p:nvPr/>
        </p:nvPicPr>
        <p:blipFill rotWithShape="1">
          <a:blip r:embed="rId2">
            <a:alphaModFix/>
          </a:blip>
          <a:srcRect/>
          <a:stretch/>
        </p:blipFill>
        <p:spPr>
          <a:xfrm>
            <a:off x="3027947" y="1884811"/>
            <a:ext cx="3344138" cy="1239561"/>
          </a:xfrm>
          <a:prstGeom prst="rect">
            <a:avLst/>
          </a:prstGeom>
          <a:noFill/>
          <a:ln>
            <a:noFill/>
          </a:ln>
        </p:spPr>
      </p:pic>
      <p:sp>
        <p:nvSpPr>
          <p:cNvPr id="201" name="Google Shape;201;p40"/>
          <p:cNvSpPr/>
          <p:nvPr/>
        </p:nvSpPr>
        <p:spPr>
          <a:xfrm>
            <a:off x="316259" y="4599501"/>
            <a:ext cx="6435300" cy="3987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izon NHG TX"/>
              <a:ea typeface="Verizon NHG TX"/>
              <a:cs typeface="Verizon NHG TX"/>
              <a:sym typeface="Verizon NHG TX"/>
            </a:endParaRPr>
          </a:p>
        </p:txBody>
      </p:sp>
      <p:sp>
        <p:nvSpPr>
          <p:cNvPr id="202" name="Google Shape;202;p40"/>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atin typeface="Verizon NHG TX"/>
                <a:ea typeface="Verizon NHG TX"/>
                <a:cs typeface="Verizon NHG TX"/>
                <a:sym typeface="Verizon NHG TX"/>
              </a:defRPr>
            </a:lvl1pPr>
            <a:lvl2pPr lvl="1">
              <a:buNone/>
              <a:defRPr sz="1300">
                <a:latin typeface="Verizon NHG TX"/>
                <a:ea typeface="Verizon NHG TX"/>
                <a:cs typeface="Verizon NHG TX"/>
                <a:sym typeface="Verizon NHG TX"/>
              </a:defRPr>
            </a:lvl2pPr>
            <a:lvl3pPr lvl="2">
              <a:buNone/>
              <a:defRPr sz="1300">
                <a:latin typeface="Verizon NHG TX"/>
                <a:ea typeface="Verizon NHG TX"/>
                <a:cs typeface="Verizon NHG TX"/>
                <a:sym typeface="Verizon NHG TX"/>
              </a:defRPr>
            </a:lvl3pPr>
            <a:lvl4pPr lvl="3">
              <a:buNone/>
              <a:defRPr sz="1300">
                <a:latin typeface="Verizon NHG TX"/>
                <a:ea typeface="Verizon NHG TX"/>
                <a:cs typeface="Verizon NHG TX"/>
                <a:sym typeface="Verizon NHG TX"/>
              </a:defRPr>
            </a:lvl4pPr>
            <a:lvl5pPr lvl="4">
              <a:buNone/>
              <a:defRPr sz="1300">
                <a:latin typeface="Verizon NHG TX"/>
                <a:ea typeface="Verizon NHG TX"/>
                <a:cs typeface="Verizon NHG TX"/>
                <a:sym typeface="Verizon NHG TX"/>
              </a:defRPr>
            </a:lvl5pPr>
            <a:lvl6pPr lvl="5">
              <a:buNone/>
              <a:defRPr sz="1300">
                <a:latin typeface="Verizon NHG TX"/>
                <a:ea typeface="Verizon NHG TX"/>
                <a:cs typeface="Verizon NHG TX"/>
                <a:sym typeface="Verizon NHG TX"/>
              </a:defRPr>
            </a:lvl6pPr>
            <a:lvl7pPr lvl="6">
              <a:buNone/>
              <a:defRPr sz="1300">
                <a:latin typeface="Verizon NHG TX"/>
                <a:ea typeface="Verizon NHG TX"/>
                <a:cs typeface="Verizon NHG TX"/>
                <a:sym typeface="Verizon NHG TX"/>
              </a:defRPr>
            </a:lvl7pPr>
            <a:lvl8pPr lvl="7">
              <a:buNone/>
              <a:defRPr sz="1300">
                <a:latin typeface="Verizon NHG TX"/>
                <a:ea typeface="Verizon NHG TX"/>
                <a:cs typeface="Verizon NHG TX"/>
                <a:sym typeface="Verizon NHG TX"/>
              </a:defRPr>
            </a:lvl8pPr>
            <a:lvl9pPr lvl="8">
              <a:buNone/>
              <a:defRPr sz="1300">
                <a:latin typeface="Verizon NHG TX"/>
                <a:ea typeface="Verizon NHG TX"/>
                <a:cs typeface="Verizon NHG TX"/>
                <a:sym typeface="Verizon NHG TX"/>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25 Verizon Business Sign off">
  <p:cSld name="Sign Off_1_1">
    <p:spTree>
      <p:nvGrpSpPr>
        <p:cNvPr id="1" name="Shape 203"/>
        <p:cNvGrpSpPr/>
        <p:nvPr/>
      </p:nvGrpSpPr>
      <p:grpSpPr>
        <a:xfrm>
          <a:off x="0" y="0"/>
          <a:ext cx="0" cy="0"/>
          <a:chOff x="0" y="0"/>
          <a:chExt cx="0" cy="0"/>
        </a:xfrm>
      </p:grpSpPr>
      <p:sp>
        <p:nvSpPr>
          <p:cNvPr id="204" name="Google Shape;204;p41"/>
          <p:cNvSpPr/>
          <p:nvPr/>
        </p:nvSpPr>
        <p:spPr>
          <a:xfrm>
            <a:off x="316259" y="4599501"/>
            <a:ext cx="6435300" cy="398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izon NHG TX"/>
              <a:ea typeface="Verizon NHG TX"/>
              <a:cs typeface="Verizon NHG TX"/>
              <a:sym typeface="Verizon NHG TX"/>
            </a:endParaRPr>
          </a:p>
        </p:txBody>
      </p:sp>
      <p:pic>
        <p:nvPicPr>
          <p:cNvPr id="205" name="Google Shape;205;p41" descr="Verizon Business Logo"/>
          <p:cNvPicPr preferRelativeResize="0"/>
          <p:nvPr/>
        </p:nvPicPr>
        <p:blipFill rotWithShape="1">
          <a:blip r:embed="rId2">
            <a:alphaModFix/>
          </a:blip>
          <a:srcRect/>
          <a:stretch/>
        </p:blipFill>
        <p:spPr>
          <a:xfrm>
            <a:off x="2947825" y="2113649"/>
            <a:ext cx="3248348" cy="916201"/>
          </a:xfrm>
          <a:prstGeom prst="rect">
            <a:avLst/>
          </a:prstGeom>
          <a:noFill/>
          <a:ln>
            <a:noFill/>
          </a:ln>
        </p:spPr>
      </p:pic>
      <p:sp>
        <p:nvSpPr>
          <p:cNvPr id="206" name="Google Shape;206;p41"/>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atin typeface="Verizon NHG TX"/>
                <a:ea typeface="Verizon NHG TX"/>
                <a:cs typeface="Verizon NHG TX"/>
                <a:sym typeface="Verizon NHG TX"/>
              </a:defRPr>
            </a:lvl1pPr>
            <a:lvl2pPr lvl="1">
              <a:buNone/>
              <a:defRPr sz="1300">
                <a:latin typeface="Verizon NHG TX"/>
                <a:ea typeface="Verizon NHG TX"/>
                <a:cs typeface="Verizon NHG TX"/>
                <a:sym typeface="Verizon NHG TX"/>
              </a:defRPr>
            </a:lvl2pPr>
            <a:lvl3pPr lvl="2">
              <a:buNone/>
              <a:defRPr sz="1300">
                <a:latin typeface="Verizon NHG TX"/>
                <a:ea typeface="Verizon NHG TX"/>
                <a:cs typeface="Verizon NHG TX"/>
                <a:sym typeface="Verizon NHG TX"/>
              </a:defRPr>
            </a:lvl3pPr>
            <a:lvl4pPr lvl="3">
              <a:buNone/>
              <a:defRPr sz="1300">
                <a:latin typeface="Verizon NHG TX"/>
                <a:ea typeface="Verizon NHG TX"/>
                <a:cs typeface="Verizon NHG TX"/>
                <a:sym typeface="Verizon NHG TX"/>
              </a:defRPr>
            </a:lvl4pPr>
            <a:lvl5pPr lvl="4">
              <a:buNone/>
              <a:defRPr sz="1300">
                <a:latin typeface="Verizon NHG TX"/>
                <a:ea typeface="Verizon NHG TX"/>
                <a:cs typeface="Verizon NHG TX"/>
                <a:sym typeface="Verizon NHG TX"/>
              </a:defRPr>
            </a:lvl5pPr>
            <a:lvl6pPr lvl="5">
              <a:buNone/>
              <a:defRPr sz="1300">
                <a:latin typeface="Verizon NHG TX"/>
                <a:ea typeface="Verizon NHG TX"/>
                <a:cs typeface="Verizon NHG TX"/>
                <a:sym typeface="Verizon NHG TX"/>
              </a:defRPr>
            </a:lvl6pPr>
            <a:lvl7pPr lvl="6">
              <a:buNone/>
              <a:defRPr sz="1300">
                <a:latin typeface="Verizon NHG TX"/>
                <a:ea typeface="Verizon NHG TX"/>
                <a:cs typeface="Verizon NHG TX"/>
                <a:sym typeface="Verizon NHG TX"/>
              </a:defRPr>
            </a:lvl7pPr>
            <a:lvl8pPr lvl="7">
              <a:buNone/>
              <a:defRPr sz="1300">
                <a:latin typeface="Verizon NHG TX"/>
                <a:ea typeface="Verizon NHG TX"/>
                <a:cs typeface="Verizon NHG TX"/>
                <a:sym typeface="Verizon NHG TX"/>
              </a:defRPr>
            </a:lvl8pPr>
            <a:lvl9pPr lvl="8">
              <a:buNone/>
              <a:defRPr sz="1300">
                <a:latin typeface="Verizon NHG TX"/>
                <a:ea typeface="Verizon NHG TX"/>
                <a:cs typeface="Verizon NHG TX"/>
                <a:sym typeface="Verizon NHG TX"/>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5 Verizon Business Sign Off - Reverse">
  <p:cSld name="Sign Off - Reverse_2">
    <p:bg>
      <p:bgPr>
        <a:solidFill>
          <a:schemeClr val="dk1"/>
        </a:solidFill>
        <a:effectLst/>
      </p:bgPr>
    </p:bg>
    <p:spTree>
      <p:nvGrpSpPr>
        <p:cNvPr id="1" name="Shape 207"/>
        <p:cNvGrpSpPr/>
        <p:nvPr/>
      </p:nvGrpSpPr>
      <p:grpSpPr>
        <a:xfrm>
          <a:off x="0" y="0"/>
          <a:ext cx="0" cy="0"/>
          <a:chOff x="0" y="0"/>
          <a:chExt cx="0" cy="0"/>
        </a:xfrm>
      </p:grpSpPr>
      <p:sp>
        <p:nvSpPr>
          <p:cNvPr id="208" name="Google Shape;208;p42"/>
          <p:cNvSpPr/>
          <p:nvPr/>
        </p:nvSpPr>
        <p:spPr>
          <a:xfrm>
            <a:off x="316259" y="4599501"/>
            <a:ext cx="6435300" cy="3987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izon NHG TX"/>
              <a:ea typeface="Verizon NHG TX"/>
              <a:cs typeface="Verizon NHG TX"/>
              <a:sym typeface="Verizon NHG TX"/>
            </a:endParaRPr>
          </a:p>
        </p:txBody>
      </p:sp>
      <p:pic>
        <p:nvPicPr>
          <p:cNvPr id="209" name="Google Shape;209;p42" descr="Verizon Business Logo"/>
          <p:cNvPicPr preferRelativeResize="0"/>
          <p:nvPr/>
        </p:nvPicPr>
        <p:blipFill rotWithShape="1">
          <a:blip r:embed="rId2">
            <a:alphaModFix/>
          </a:blip>
          <a:srcRect/>
          <a:stretch/>
        </p:blipFill>
        <p:spPr>
          <a:xfrm>
            <a:off x="2947825" y="2115632"/>
            <a:ext cx="3248350" cy="912234"/>
          </a:xfrm>
          <a:prstGeom prst="rect">
            <a:avLst/>
          </a:prstGeom>
          <a:noFill/>
          <a:ln>
            <a:noFill/>
          </a:ln>
        </p:spPr>
      </p:pic>
      <p:sp>
        <p:nvSpPr>
          <p:cNvPr id="210" name="Google Shape;210;p42"/>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atin typeface="Verizon NHG TX"/>
                <a:ea typeface="Verizon NHG TX"/>
                <a:cs typeface="Verizon NHG TX"/>
                <a:sym typeface="Verizon NHG TX"/>
              </a:defRPr>
            </a:lvl1pPr>
            <a:lvl2pPr lvl="1">
              <a:buNone/>
              <a:defRPr sz="1300">
                <a:latin typeface="Verizon NHG TX"/>
                <a:ea typeface="Verizon NHG TX"/>
                <a:cs typeface="Verizon NHG TX"/>
                <a:sym typeface="Verizon NHG TX"/>
              </a:defRPr>
            </a:lvl2pPr>
            <a:lvl3pPr lvl="2">
              <a:buNone/>
              <a:defRPr sz="1300">
                <a:latin typeface="Verizon NHG TX"/>
                <a:ea typeface="Verizon NHG TX"/>
                <a:cs typeface="Verizon NHG TX"/>
                <a:sym typeface="Verizon NHG TX"/>
              </a:defRPr>
            </a:lvl3pPr>
            <a:lvl4pPr lvl="3">
              <a:buNone/>
              <a:defRPr sz="1300">
                <a:latin typeface="Verizon NHG TX"/>
                <a:ea typeface="Verizon NHG TX"/>
                <a:cs typeface="Verizon NHG TX"/>
                <a:sym typeface="Verizon NHG TX"/>
              </a:defRPr>
            </a:lvl4pPr>
            <a:lvl5pPr lvl="4">
              <a:buNone/>
              <a:defRPr sz="1300">
                <a:latin typeface="Verizon NHG TX"/>
                <a:ea typeface="Verizon NHG TX"/>
                <a:cs typeface="Verizon NHG TX"/>
                <a:sym typeface="Verizon NHG TX"/>
              </a:defRPr>
            </a:lvl5pPr>
            <a:lvl6pPr lvl="5">
              <a:buNone/>
              <a:defRPr sz="1300">
                <a:latin typeface="Verizon NHG TX"/>
                <a:ea typeface="Verizon NHG TX"/>
                <a:cs typeface="Verizon NHG TX"/>
                <a:sym typeface="Verizon NHG TX"/>
              </a:defRPr>
            </a:lvl6pPr>
            <a:lvl7pPr lvl="6">
              <a:buNone/>
              <a:defRPr sz="1300">
                <a:latin typeface="Verizon NHG TX"/>
                <a:ea typeface="Verizon NHG TX"/>
                <a:cs typeface="Verizon NHG TX"/>
                <a:sym typeface="Verizon NHG TX"/>
              </a:defRPr>
            </a:lvl7pPr>
            <a:lvl8pPr lvl="7">
              <a:buNone/>
              <a:defRPr sz="1300">
                <a:latin typeface="Verizon NHG TX"/>
                <a:ea typeface="Verizon NHG TX"/>
                <a:cs typeface="Verizon NHG TX"/>
                <a:sym typeface="Verizon NHG TX"/>
              </a:defRPr>
            </a:lvl8pPr>
            <a:lvl9pPr lvl="8">
              <a:buNone/>
              <a:defRPr sz="1300">
                <a:latin typeface="Verizon NHG TX"/>
                <a:ea typeface="Verizon NHG TX"/>
                <a:cs typeface="Verizon NHG TX"/>
                <a:sym typeface="Verizon NHG TX"/>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26 External Sign Off">
  <p:cSld name="External Sign Off">
    <p:spTree>
      <p:nvGrpSpPr>
        <p:cNvPr id="1" name="Shape 211"/>
        <p:cNvGrpSpPr/>
        <p:nvPr/>
      </p:nvGrpSpPr>
      <p:grpSpPr>
        <a:xfrm>
          <a:off x="0" y="0"/>
          <a:ext cx="0" cy="0"/>
          <a:chOff x="0" y="0"/>
          <a:chExt cx="0" cy="0"/>
        </a:xfrm>
      </p:grpSpPr>
      <p:pic>
        <p:nvPicPr>
          <p:cNvPr id="212" name="Google Shape;212;p43" title="Verizon checkmark"/>
          <p:cNvPicPr preferRelativeResize="0"/>
          <p:nvPr/>
        </p:nvPicPr>
        <p:blipFill>
          <a:blip r:embed="rId2">
            <a:alphaModFix/>
          </a:blip>
          <a:stretch>
            <a:fillRect/>
          </a:stretch>
        </p:blipFill>
        <p:spPr>
          <a:xfrm>
            <a:off x="2207125" y="72650"/>
            <a:ext cx="4729752" cy="4998200"/>
          </a:xfrm>
          <a:prstGeom prst="rect">
            <a:avLst/>
          </a:prstGeom>
          <a:noFill/>
          <a:ln>
            <a:noFill/>
          </a:ln>
        </p:spPr>
      </p:pic>
      <p:sp>
        <p:nvSpPr>
          <p:cNvPr id="213" name="Google Shape;213;p43"/>
          <p:cNvSpPr/>
          <p:nvPr/>
        </p:nvSpPr>
        <p:spPr>
          <a:xfrm>
            <a:off x="316259" y="4599501"/>
            <a:ext cx="6435300" cy="3987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Verizon NHG TX"/>
              <a:ea typeface="Verizon NHG TX"/>
              <a:cs typeface="Verizon NHG TX"/>
              <a:sym typeface="Verizon NHG TX"/>
            </a:endParaRPr>
          </a:p>
        </p:txBody>
      </p:sp>
      <p:sp>
        <p:nvSpPr>
          <p:cNvPr id="214" name="Google Shape;214;p43"/>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atin typeface="Verizon NHG TX"/>
                <a:ea typeface="Verizon NHG TX"/>
                <a:cs typeface="Verizon NHG TX"/>
                <a:sym typeface="Verizon NHG TX"/>
              </a:defRPr>
            </a:lvl1pPr>
            <a:lvl2pPr lvl="1">
              <a:buNone/>
              <a:defRPr sz="1300">
                <a:latin typeface="Verizon NHG TX"/>
                <a:ea typeface="Verizon NHG TX"/>
                <a:cs typeface="Verizon NHG TX"/>
                <a:sym typeface="Verizon NHG TX"/>
              </a:defRPr>
            </a:lvl2pPr>
            <a:lvl3pPr lvl="2">
              <a:buNone/>
              <a:defRPr sz="1300">
                <a:latin typeface="Verizon NHG TX"/>
                <a:ea typeface="Verizon NHG TX"/>
                <a:cs typeface="Verizon NHG TX"/>
                <a:sym typeface="Verizon NHG TX"/>
              </a:defRPr>
            </a:lvl3pPr>
            <a:lvl4pPr lvl="3">
              <a:buNone/>
              <a:defRPr sz="1300">
                <a:latin typeface="Verizon NHG TX"/>
                <a:ea typeface="Verizon NHG TX"/>
                <a:cs typeface="Verizon NHG TX"/>
                <a:sym typeface="Verizon NHG TX"/>
              </a:defRPr>
            </a:lvl4pPr>
            <a:lvl5pPr lvl="4">
              <a:buNone/>
              <a:defRPr sz="1300">
                <a:latin typeface="Verizon NHG TX"/>
                <a:ea typeface="Verizon NHG TX"/>
                <a:cs typeface="Verizon NHG TX"/>
                <a:sym typeface="Verizon NHG TX"/>
              </a:defRPr>
            </a:lvl5pPr>
            <a:lvl6pPr lvl="5">
              <a:buNone/>
              <a:defRPr sz="1300">
                <a:latin typeface="Verizon NHG TX"/>
                <a:ea typeface="Verizon NHG TX"/>
                <a:cs typeface="Verizon NHG TX"/>
                <a:sym typeface="Verizon NHG TX"/>
              </a:defRPr>
            </a:lvl6pPr>
            <a:lvl7pPr lvl="6">
              <a:buNone/>
              <a:defRPr sz="1300">
                <a:latin typeface="Verizon NHG TX"/>
                <a:ea typeface="Verizon NHG TX"/>
                <a:cs typeface="Verizon NHG TX"/>
                <a:sym typeface="Verizon NHG TX"/>
              </a:defRPr>
            </a:lvl7pPr>
            <a:lvl8pPr lvl="7">
              <a:buNone/>
              <a:defRPr sz="1300">
                <a:latin typeface="Verizon NHG TX"/>
                <a:ea typeface="Verizon NHG TX"/>
                <a:cs typeface="Verizon NHG TX"/>
                <a:sym typeface="Verizon NHG TX"/>
              </a:defRPr>
            </a:lvl8pPr>
            <a:lvl9pPr lvl="8">
              <a:buNone/>
              <a:defRPr sz="1300">
                <a:latin typeface="Verizon NHG TX"/>
                <a:ea typeface="Verizon NHG TX"/>
                <a:cs typeface="Verizon NHG TX"/>
                <a:sym typeface="Verizon NHG TX"/>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27 External Sign Off - Reverse">
  <p:cSld name="External Sign Off - Reverse">
    <p:bg>
      <p:bgPr>
        <a:solidFill>
          <a:schemeClr val="dk1"/>
        </a:solidFill>
        <a:effectLst/>
      </p:bgPr>
    </p:bg>
    <p:spTree>
      <p:nvGrpSpPr>
        <p:cNvPr id="1" name="Shape 215"/>
        <p:cNvGrpSpPr/>
        <p:nvPr/>
      </p:nvGrpSpPr>
      <p:grpSpPr>
        <a:xfrm>
          <a:off x="0" y="0"/>
          <a:ext cx="0" cy="0"/>
          <a:chOff x="0" y="0"/>
          <a:chExt cx="0" cy="0"/>
        </a:xfrm>
      </p:grpSpPr>
      <p:pic>
        <p:nvPicPr>
          <p:cNvPr id="216" name="Google Shape;216;p44" title="Verizon checkmark"/>
          <p:cNvPicPr preferRelativeResize="0"/>
          <p:nvPr/>
        </p:nvPicPr>
        <p:blipFill>
          <a:blip r:embed="rId2">
            <a:alphaModFix/>
          </a:blip>
          <a:stretch>
            <a:fillRect/>
          </a:stretch>
        </p:blipFill>
        <p:spPr>
          <a:xfrm>
            <a:off x="2207125" y="72650"/>
            <a:ext cx="4729752" cy="4998200"/>
          </a:xfrm>
          <a:prstGeom prst="rect">
            <a:avLst/>
          </a:prstGeom>
          <a:noFill/>
          <a:ln>
            <a:noFill/>
          </a:ln>
        </p:spPr>
      </p:pic>
      <p:sp>
        <p:nvSpPr>
          <p:cNvPr id="217" name="Google Shape;217;p44"/>
          <p:cNvSpPr/>
          <p:nvPr/>
        </p:nvSpPr>
        <p:spPr>
          <a:xfrm>
            <a:off x="316259" y="4599501"/>
            <a:ext cx="6435300" cy="3987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Verizon NHG TX"/>
              <a:ea typeface="Verizon NHG TX"/>
              <a:cs typeface="Verizon NHG TX"/>
              <a:sym typeface="Verizon NHG TX"/>
            </a:endParaRPr>
          </a:p>
        </p:txBody>
      </p:sp>
      <p:sp>
        <p:nvSpPr>
          <p:cNvPr id="218" name="Google Shape;218;p44"/>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atin typeface="Verizon NHG TX"/>
                <a:ea typeface="Verizon NHG TX"/>
                <a:cs typeface="Verizon NHG TX"/>
                <a:sym typeface="Verizon NHG TX"/>
              </a:defRPr>
            </a:lvl1pPr>
            <a:lvl2pPr lvl="1">
              <a:buNone/>
              <a:defRPr sz="1300">
                <a:latin typeface="Verizon NHG TX"/>
                <a:ea typeface="Verizon NHG TX"/>
                <a:cs typeface="Verizon NHG TX"/>
                <a:sym typeface="Verizon NHG TX"/>
              </a:defRPr>
            </a:lvl2pPr>
            <a:lvl3pPr lvl="2">
              <a:buNone/>
              <a:defRPr sz="1300">
                <a:latin typeface="Verizon NHG TX"/>
                <a:ea typeface="Verizon NHG TX"/>
                <a:cs typeface="Verizon NHG TX"/>
                <a:sym typeface="Verizon NHG TX"/>
              </a:defRPr>
            </a:lvl3pPr>
            <a:lvl4pPr lvl="3">
              <a:buNone/>
              <a:defRPr sz="1300">
                <a:latin typeface="Verizon NHG TX"/>
                <a:ea typeface="Verizon NHG TX"/>
                <a:cs typeface="Verizon NHG TX"/>
                <a:sym typeface="Verizon NHG TX"/>
              </a:defRPr>
            </a:lvl4pPr>
            <a:lvl5pPr lvl="4">
              <a:buNone/>
              <a:defRPr sz="1300">
                <a:latin typeface="Verizon NHG TX"/>
                <a:ea typeface="Verizon NHG TX"/>
                <a:cs typeface="Verizon NHG TX"/>
                <a:sym typeface="Verizon NHG TX"/>
              </a:defRPr>
            </a:lvl5pPr>
            <a:lvl6pPr lvl="5">
              <a:buNone/>
              <a:defRPr sz="1300">
                <a:latin typeface="Verizon NHG TX"/>
                <a:ea typeface="Verizon NHG TX"/>
                <a:cs typeface="Verizon NHG TX"/>
                <a:sym typeface="Verizon NHG TX"/>
              </a:defRPr>
            </a:lvl6pPr>
            <a:lvl7pPr lvl="6">
              <a:buNone/>
              <a:defRPr sz="1300">
                <a:latin typeface="Verizon NHG TX"/>
                <a:ea typeface="Verizon NHG TX"/>
                <a:cs typeface="Verizon NHG TX"/>
                <a:sym typeface="Verizon NHG TX"/>
              </a:defRPr>
            </a:lvl7pPr>
            <a:lvl8pPr lvl="7">
              <a:buNone/>
              <a:defRPr sz="1300">
                <a:latin typeface="Verizon NHG TX"/>
                <a:ea typeface="Verizon NHG TX"/>
                <a:cs typeface="Verizon NHG TX"/>
                <a:sym typeface="Verizon NHG TX"/>
              </a:defRPr>
            </a:lvl8pPr>
            <a:lvl9pPr lvl="8">
              <a:buNone/>
              <a:defRPr sz="1300">
                <a:latin typeface="Verizon NHG TX"/>
                <a:ea typeface="Verizon NHG TX"/>
                <a:cs typeface="Verizon NHG TX"/>
                <a:sym typeface="Verizon NHG TX"/>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Info Slide">
  <p:cSld name="Cover slide - wht_3">
    <p:spTree>
      <p:nvGrpSpPr>
        <p:cNvPr id="1" name="Shape 219"/>
        <p:cNvGrpSpPr/>
        <p:nvPr/>
      </p:nvGrpSpPr>
      <p:grpSpPr>
        <a:xfrm>
          <a:off x="0" y="0"/>
          <a:ext cx="0" cy="0"/>
          <a:chOff x="0" y="0"/>
          <a:chExt cx="0" cy="0"/>
        </a:xfrm>
      </p:grpSpPr>
      <p:sp>
        <p:nvSpPr>
          <p:cNvPr id="220" name="Google Shape;220;p45"/>
          <p:cNvSpPr/>
          <p:nvPr/>
        </p:nvSpPr>
        <p:spPr>
          <a:xfrm>
            <a:off x="44181" y="4572318"/>
            <a:ext cx="8513100" cy="571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izon NHG TX"/>
              <a:ea typeface="Verizon NHG TX"/>
              <a:cs typeface="Verizon NHG TX"/>
              <a:sym typeface="Verizon NHG TX"/>
            </a:endParaRPr>
          </a:p>
        </p:txBody>
      </p:sp>
      <p:grpSp>
        <p:nvGrpSpPr>
          <p:cNvPr id="221" name="Google Shape;221;p45"/>
          <p:cNvGrpSpPr/>
          <p:nvPr/>
        </p:nvGrpSpPr>
        <p:grpSpPr>
          <a:xfrm>
            <a:off x="1270" y="-35866"/>
            <a:ext cx="9142800" cy="5179366"/>
            <a:chOff x="1270" y="-35866"/>
            <a:chExt cx="9142800" cy="5179366"/>
          </a:xfrm>
        </p:grpSpPr>
        <p:sp>
          <p:nvSpPr>
            <p:cNvPr id="222" name="Google Shape;222;p45"/>
            <p:cNvSpPr/>
            <p:nvPr/>
          </p:nvSpPr>
          <p:spPr>
            <a:xfrm>
              <a:off x="1270" y="0"/>
              <a:ext cx="9142800" cy="5143500"/>
            </a:xfrm>
            <a:prstGeom prst="rect">
              <a:avLst/>
            </a:prstGeom>
            <a:noFill/>
            <a:ln w="1016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izon NHG TX"/>
                <a:ea typeface="Verizon NHG TX"/>
                <a:cs typeface="Verizon NHG TX"/>
                <a:sym typeface="Verizon NHG TX"/>
              </a:endParaRPr>
            </a:p>
          </p:txBody>
        </p:sp>
        <p:sp>
          <p:nvSpPr>
            <p:cNvPr id="223" name="Google Shape;223;p45">
              <a:hlinkClick r:id="" action="ppaction://noaction"/>
            </p:cNvPr>
            <p:cNvSpPr/>
            <p:nvPr/>
          </p:nvSpPr>
          <p:spPr>
            <a:xfrm>
              <a:off x="1270" y="-35866"/>
              <a:ext cx="9142800" cy="310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050" b="1" i="0" u="none" strike="noStrike" cap="none">
                  <a:solidFill>
                    <a:schemeClr val="lt1"/>
                  </a:solidFill>
                  <a:latin typeface="Verizon NHG TX"/>
                  <a:ea typeface="Verizon NHG TX"/>
                  <a:cs typeface="Verizon NHG TX"/>
                  <a:sym typeface="Verizon NHG TX"/>
                </a:rPr>
                <a:t>Read this info slide. This is not a template.</a:t>
              </a:r>
              <a:endParaRPr/>
            </a:p>
          </p:txBody>
        </p:sp>
      </p:grpSp>
      <p:sp>
        <p:nvSpPr>
          <p:cNvPr id="224" name="Google Shape;224;p45"/>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buNone/>
              <a:defRPr sz="1300">
                <a:latin typeface="Verizon NHG TX"/>
                <a:ea typeface="Verizon NHG TX"/>
                <a:cs typeface="Verizon NHG TX"/>
                <a:sym typeface="Verizon NHG TX"/>
              </a:defRPr>
            </a:lvl1pPr>
            <a:lvl2pPr lvl="1">
              <a:buNone/>
              <a:defRPr sz="1300">
                <a:latin typeface="Verizon NHG TX"/>
                <a:ea typeface="Verizon NHG TX"/>
                <a:cs typeface="Verizon NHG TX"/>
                <a:sym typeface="Verizon NHG TX"/>
              </a:defRPr>
            </a:lvl2pPr>
            <a:lvl3pPr lvl="2">
              <a:buNone/>
              <a:defRPr sz="1300">
                <a:latin typeface="Verizon NHG TX"/>
                <a:ea typeface="Verizon NHG TX"/>
                <a:cs typeface="Verizon NHG TX"/>
                <a:sym typeface="Verizon NHG TX"/>
              </a:defRPr>
            </a:lvl3pPr>
            <a:lvl4pPr lvl="3">
              <a:buNone/>
              <a:defRPr sz="1300">
                <a:latin typeface="Verizon NHG TX"/>
                <a:ea typeface="Verizon NHG TX"/>
                <a:cs typeface="Verizon NHG TX"/>
                <a:sym typeface="Verizon NHG TX"/>
              </a:defRPr>
            </a:lvl4pPr>
            <a:lvl5pPr lvl="4">
              <a:buNone/>
              <a:defRPr sz="1300">
                <a:latin typeface="Verizon NHG TX"/>
                <a:ea typeface="Verizon NHG TX"/>
                <a:cs typeface="Verizon NHG TX"/>
                <a:sym typeface="Verizon NHG TX"/>
              </a:defRPr>
            </a:lvl5pPr>
            <a:lvl6pPr lvl="5">
              <a:buNone/>
              <a:defRPr sz="1300">
                <a:latin typeface="Verizon NHG TX"/>
                <a:ea typeface="Verizon NHG TX"/>
                <a:cs typeface="Verizon NHG TX"/>
                <a:sym typeface="Verizon NHG TX"/>
              </a:defRPr>
            </a:lvl6pPr>
            <a:lvl7pPr lvl="6">
              <a:buNone/>
              <a:defRPr sz="1300">
                <a:latin typeface="Verizon NHG TX"/>
                <a:ea typeface="Verizon NHG TX"/>
                <a:cs typeface="Verizon NHG TX"/>
                <a:sym typeface="Verizon NHG TX"/>
              </a:defRPr>
            </a:lvl7pPr>
            <a:lvl8pPr lvl="7">
              <a:buNone/>
              <a:defRPr sz="1300">
                <a:latin typeface="Verizon NHG TX"/>
                <a:ea typeface="Verizon NHG TX"/>
                <a:cs typeface="Verizon NHG TX"/>
                <a:sym typeface="Verizon NHG TX"/>
              </a:defRPr>
            </a:lvl8pPr>
            <a:lvl9pPr lvl="8">
              <a:buNone/>
              <a:defRPr sz="1300">
                <a:latin typeface="Verizon NHG TX"/>
                <a:ea typeface="Verizon NHG TX"/>
                <a:cs typeface="Verizon NHG TX"/>
                <a:sym typeface="Verizon NHG TX"/>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image" Target="../media/image1.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590550"/>
            <a:ext cx="7086600" cy="571500"/>
          </a:xfrm>
          <a:prstGeom prst="rect">
            <a:avLst/>
          </a:prstGeom>
          <a:noFill/>
          <a:ln>
            <a:noFill/>
          </a:ln>
        </p:spPr>
        <p:txBody>
          <a:bodyPr spcFirstLastPara="1" wrap="square" lIns="0" tIns="0" rIns="0" bIns="0" anchor="t" anchorCtr="0">
            <a:normAutofit/>
          </a:bodyPr>
          <a:lstStyle>
            <a:lvl1pPr marR="0" lvl="0" algn="l" rtl="0">
              <a:lnSpc>
                <a:spcPct val="80000"/>
              </a:lnSpc>
              <a:spcBef>
                <a:spcPts val="0"/>
              </a:spcBef>
              <a:spcAft>
                <a:spcPts val="0"/>
              </a:spcAft>
              <a:buClr>
                <a:schemeClr val="dk1"/>
              </a:buClr>
              <a:buSzPts val="2000"/>
              <a:buFont typeface="Verizon NHG DS"/>
              <a:buNone/>
              <a:defRPr sz="2000" b="1" i="0" u="none" strike="noStrike" cap="none">
                <a:solidFill>
                  <a:schemeClr val="dk1"/>
                </a:solidFill>
                <a:latin typeface="Verizon NHG DS"/>
                <a:ea typeface="Verizon NHG DS"/>
                <a:cs typeface="Verizon NHG DS"/>
                <a:sym typeface="Verizon NHG D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352550"/>
            <a:ext cx="7086600" cy="308610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900"/>
              </a:spcBef>
              <a:spcAft>
                <a:spcPts val="0"/>
              </a:spcAft>
              <a:buClr>
                <a:schemeClr val="dk1"/>
              </a:buClr>
              <a:buSzPts val="1200"/>
              <a:buFont typeface="Verizon NHG TX"/>
              <a:buNone/>
              <a:defRPr sz="1200" b="1" i="0" u="none" strike="noStrike" cap="none">
                <a:solidFill>
                  <a:schemeClr val="dk1"/>
                </a:solidFill>
                <a:latin typeface="Verizon NHG TX"/>
                <a:ea typeface="Verizon NHG TX"/>
                <a:cs typeface="Verizon NHG TX"/>
                <a:sym typeface="Verizon NHG TX"/>
              </a:defRPr>
            </a:lvl1pPr>
            <a:lvl2pPr marL="914400" marR="0" lvl="1" indent="-228600" algn="l" rtl="0">
              <a:lnSpc>
                <a:spcPct val="100000"/>
              </a:lnSpc>
              <a:spcBef>
                <a:spcPts val="900"/>
              </a:spcBef>
              <a:spcAft>
                <a:spcPts val="0"/>
              </a:spcAft>
              <a:buClr>
                <a:schemeClr val="dk1"/>
              </a:buClr>
              <a:buSzPts val="1200"/>
              <a:buFont typeface="Verizon NHG TX"/>
              <a:buNone/>
              <a:defRPr sz="1200" b="0" i="0" u="none" strike="noStrike" cap="none">
                <a:solidFill>
                  <a:schemeClr val="dk1"/>
                </a:solidFill>
                <a:latin typeface="Verizon NHG TX"/>
                <a:ea typeface="Verizon NHG TX"/>
                <a:cs typeface="Verizon NHG TX"/>
                <a:sym typeface="Verizon NHG TX"/>
              </a:defRPr>
            </a:lvl2pPr>
            <a:lvl3pPr marL="1371600" marR="0" lvl="2" indent="-304800"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3pPr>
            <a:lvl4pPr marL="1828800" marR="0" lvl="3" indent="-304800"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4pPr>
            <a:lvl5pPr marL="2286000" marR="0" lvl="4" indent="-304800"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5pPr>
            <a:lvl6pPr marL="2743200" marR="0" lvl="5" indent="-304800"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6pPr>
            <a:lvl7pPr marL="3200400" marR="0" lvl="6" indent="-304800"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7pPr>
            <a:lvl8pPr marL="3657600" marR="0" lvl="7" indent="-304800"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8pPr>
            <a:lvl9pPr marL="4114800" marR="0" lvl="8" indent="-304800"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9pPr>
          </a:lstStyle>
          <a:p>
            <a:endParaRPr/>
          </a:p>
        </p:txBody>
      </p:sp>
      <p:sp>
        <p:nvSpPr>
          <p:cNvPr id="53" name="Google Shape;53;p13"/>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00" b="1" i="0" u="none" strike="noStrike" cap="none">
                <a:solidFill>
                  <a:schemeClr val="dk1"/>
                </a:solidFill>
                <a:latin typeface="Verizon NHG DS"/>
                <a:ea typeface="Verizon NHG DS"/>
                <a:cs typeface="Verizon NHG DS"/>
                <a:sym typeface="Verizon NHG DS"/>
              </a:defRPr>
            </a:lvl1pPr>
            <a:lvl2pPr marL="0" marR="0" lvl="1" indent="0" algn="r" rtl="0">
              <a:spcBef>
                <a:spcPts val="0"/>
              </a:spcBef>
              <a:buNone/>
              <a:defRPr sz="700" b="1" i="0" u="none" strike="noStrike" cap="none">
                <a:solidFill>
                  <a:schemeClr val="dk1"/>
                </a:solidFill>
                <a:latin typeface="Verizon NHG DS"/>
                <a:ea typeface="Verizon NHG DS"/>
                <a:cs typeface="Verizon NHG DS"/>
                <a:sym typeface="Verizon NHG DS"/>
              </a:defRPr>
            </a:lvl2pPr>
            <a:lvl3pPr marL="0" marR="0" lvl="2" indent="0" algn="r" rtl="0">
              <a:spcBef>
                <a:spcPts val="0"/>
              </a:spcBef>
              <a:buNone/>
              <a:defRPr sz="700" b="1" i="0" u="none" strike="noStrike" cap="none">
                <a:solidFill>
                  <a:schemeClr val="dk1"/>
                </a:solidFill>
                <a:latin typeface="Verizon NHG DS"/>
                <a:ea typeface="Verizon NHG DS"/>
                <a:cs typeface="Verizon NHG DS"/>
                <a:sym typeface="Verizon NHG DS"/>
              </a:defRPr>
            </a:lvl3pPr>
            <a:lvl4pPr marL="0" marR="0" lvl="3" indent="0" algn="r" rtl="0">
              <a:spcBef>
                <a:spcPts val="0"/>
              </a:spcBef>
              <a:buNone/>
              <a:defRPr sz="700" b="1" i="0" u="none" strike="noStrike" cap="none">
                <a:solidFill>
                  <a:schemeClr val="dk1"/>
                </a:solidFill>
                <a:latin typeface="Verizon NHG DS"/>
                <a:ea typeface="Verizon NHG DS"/>
                <a:cs typeface="Verizon NHG DS"/>
                <a:sym typeface="Verizon NHG DS"/>
              </a:defRPr>
            </a:lvl4pPr>
            <a:lvl5pPr marL="0" marR="0" lvl="4" indent="0" algn="r" rtl="0">
              <a:spcBef>
                <a:spcPts val="0"/>
              </a:spcBef>
              <a:buNone/>
              <a:defRPr sz="700" b="1" i="0" u="none" strike="noStrike" cap="none">
                <a:solidFill>
                  <a:schemeClr val="dk1"/>
                </a:solidFill>
                <a:latin typeface="Verizon NHG DS"/>
                <a:ea typeface="Verizon NHG DS"/>
                <a:cs typeface="Verizon NHG DS"/>
                <a:sym typeface="Verizon NHG DS"/>
              </a:defRPr>
            </a:lvl5pPr>
            <a:lvl6pPr marL="0" marR="0" lvl="5" indent="0" algn="r" rtl="0">
              <a:spcBef>
                <a:spcPts val="0"/>
              </a:spcBef>
              <a:buNone/>
              <a:defRPr sz="700" b="1" i="0" u="none" strike="noStrike" cap="none">
                <a:solidFill>
                  <a:schemeClr val="dk1"/>
                </a:solidFill>
                <a:latin typeface="Verizon NHG DS"/>
                <a:ea typeface="Verizon NHG DS"/>
                <a:cs typeface="Verizon NHG DS"/>
                <a:sym typeface="Verizon NHG DS"/>
              </a:defRPr>
            </a:lvl6pPr>
            <a:lvl7pPr marL="0" marR="0" lvl="6" indent="0" algn="r" rtl="0">
              <a:spcBef>
                <a:spcPts val="0"/>
              </a:spcBef>
              <a:buNone/>
              <a:defRPr sz="700" b="1" i="0" u="none" strike="noStrike" cap="none">
                <a:solidFill>
                  <a:schemeClr val="dk1"/>
                </a:solidFill>
                <a:latin typeface="Verizon NHG DS"/>
                <a:ea typeface="Verizon NHG DS"/>
                <a:cs typeface="Verizon NHG DS"/>
                <a:sym typeface="Verizon NHG DS"/>
              </a:defRPr>
            </a:lvl7pPr>
            <a:lvl8pPr marL="0" marR="0" lvl="7" indent="0" algn="r" rtl="0">
              <a:spcBef>
                <a:spcPts val="0"/>
              </a:spcBef>
              <a:buNone/>
              <a:defRPr sz="700" b="1" i="0" u="none" strike="noStrike" cap="none">
                <a:solidFill>
                  <a:schemeClr val="dk1"/>
                </a:solidFill>
                <a:latin typeface="Verizon NHG DS"/>
                <a:ea typeface="Verizon NHG DS"/>
                <a:cs typeface="Verizon NHG DS"/>
                <a:sym typeface="Verizon NHG DS"/>
              </a:defRPr>
            </a:lvl8pPr>
            <a:lvl9pPr marL="0" marR="0" lvl="8" indent="0" algn="r" rtl="0">
              <a:spcBef>
                <a:spcPts val="0"/>
              </a:spcBef>
              <a:buNone/>
              <a:defRPr sz="700" b="1" i="0" u="none" strike="noStrike" cap="none">
                <a:solidFill>
                  <a:schemeClr val="dk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13"/>
          <p:cNvSpPr txBox="1"/>
          <p:nvPr/>
        </p:nvSpPr>
        <p:spPr>
          <a:xfrm>
            <a:off x="1009752" y="4612166"/>
            <a:ext cx="7124700" cy="301200"/>
          </a:xfrm>
          <a:prstGeom prst="rect">
            <a:avLst/>
          </a:prstGeom>
          <a:noFill/>
          <a:ln>
            <a:noFill/>
          </a:ln>
        </p:spPr>
        <p:txBody>
          <a:bodyPr spcFirstLastPara="1" wrap="square" lIns="0" tIns="0" rIns="0" bIns="0" anchor="b" anchorCtr="0">
            <a:noAutofit/>
          </a:bodyPr>
          <a:lstStyle/>
          <a:p>
            <a:pPr marL="0" marR="0" lvl="0" indent="0" algn="ctr" rtl="0">
              <a:lnSpc>
                <a:spcPct val="113846"/>
              </a:lnSpc>
              <a:spcBef>
                <a:spcPts val="0"/>
              </a:spcBef>
              <a:spcAft>
                <a:spcPts val="0"/>
              </a:spcAft>
              <a:buNone/>
            </a:pPr>
            <a:r>
              <a:rPr lang="en" sz="650" b="0" i="0" u="none" strike="noStrike" cap="none">
                <a:solidFill>
                  <a:schemeClr val="dk1"/>
                </a:solidFill>
                <a:latin typeface="Verizon NHG DS"/>
                <a:ea typeface="Verizon NHG DS"/>
                <a:cs typeface="Verizon NHG DS"/>
                <a:sym typeface="Verizon NHG DS"/>
              </a:rPr>
              <a:t>Verizon confidential and proprietary. Unauthorized disclosure, reproduction or other use prohibited.</a:t>
            </a:r>
            <a:endParaRPr sz="650" b="0" i="0" u="none" strike="noStrike" cap="none">
              <a:solidFill>
                <a:schemeClr val="dk1"/>
              </a:solidFill>
              <a:latin typeface="Verizon NHG DS"/>
              <a:ea typeface="Verizon NHG DS"/>
              <a:cs typeface="Verizon NHG DS"/>
              <a:sym typeface="Verizon NHG DS"/>
            </a:endParaRPr>
          </a:p>
        </p:txBody>
      </p:sp>
      <p:pic>
        <p:nvPicPr>
          <p:cNvPr id="55" name="Google Shape;55;p13"/>
          <p:cNvPicPr preferRelativeResize="0"/>
          <p:nvPr/>
        </p:nvPicPr>
        <p:blipFill rotWithShape="1">
          <a:blip r:embed="rId34">
            <a:alphaModFix/>
          </a:blip>
          <a:srcRect/>
          <a:stretch/>
        </p:blipFill>
        <p:spPr>
          <a:xfrm>
            <a:off x="352014" y="4573128"/>
            <a:ext cx="402026" cy="43384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88">
          <p15:clr>
            <a:srgbClr val="F26B43"/>
          </p15:clr>
        </p15:guide>
        <p15:guide id="2" pos="288">
          <p15:clr>
            <a:srgbClr val="F26B43"/>
          </p15:clr>
        </p15:guide>
        <p15:guide id="3" pos="5472">
          <p15:clr>
            <a:srgbClr val="F26B43"/>
          </p15:clr>
        </p15:guide>
        <p15:guide id="4" pos="4752">
          <p15:clr>
            <a:srgbClr val="F26B43"/>
          </p15:clr>
        </p15:guide>
        <p15:guide id="5" orient="horz" pos="852">
          <p15:clr>
            <a:srgbClr val="F26B43"/>
          </p15:clr>
        </p15:guide>
        <p15:guide id="6" orient="horz" pos="2964">
          <p15:clr>
            <a:srgbClr val="F26B43"/>
          </p15:clr>
        </p15:guide>
        <p15:guide id="7" pos="2880">
          <p15:clr>
            <a:srgbClr val="F26B43"/>
          </p15:clr>
        </p15:guide>
        <p15:guide id="8" orient="horz" pos="372">
          <p15:clr>
            <a:srgbClr val="F26B43"/>
          </p15:clr>
        </p15:guide>
        <p15:guide id="9" orient="horz" pos="3084">
          <p15:clr>
            <a:srgbClr val="F26B43"/>
          </p15:clr>
        </p15:guide>
        <p15:guide id="10" orient="horz" pos="2796">
          <p15:clr>
            <a:srgbClr val="F26B43"/>
          </p15:clr>
        </p15:guide>
        <p15:guide id="11" pos="840">
          <p15:clr>
            <a:srgbClr val="F26B43"/>
          </p15:clr>
        </p15:guide>
        <p15:guide id="12" orient="horz" pos="7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6"/>
          <p:cNvSpPr txBox="1">
            <a:spLocks noGrp="1"/>
          </p:cNvSpPr>
          <p:nvPr>
            <p:ph type="ctrTitle"/>
          </p:nvPr>
        </p:nvSpPr>
        <p:spPr>
          <a:xfrm>
            <a:off x="457200" y="459900"/>
            <a:ext cx="8001600" cy="1477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6000"/>
              <a:buFont typeface="Verizon NHG DS"/>
              <a:buNone/>
            </a:pPr>
            <a:r>
              <a:rPr lang="en"/>
              <a:t>Securing an application in the cloud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7"/>
          <p:cNvSpPr txBox="1">
            <a:spLocks noGrp="1"/>
          </p:cNvSpPr>
          <p:nvPr>
            <p:ph type="title"/>
          </p:nvPr>
        </p:nvSpPr>
        <p:spPr>
          <a:xfrm>
            <a:off x="457199" y="289559"/>
            <a:ext cx="7086600" cy="2057400"/>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Clr>
                <a:schemeClr val="dk1"/>
              </a:buClr>
              <a:buSzPts val="2000"/>
              <a:buFont typeface="Verizon NHG DS"/>
              <a:buNone/>
            </a:pPr>
            <a:r>
              <a:rPr lang="en" sz="6000"/>
              <a:t>Levels of security </a:t>
            </a:r>
            <a:endParaRPr sz="6000"/>
          </a:p>
        </p:txBody>
      </p:sp>
      <p:sp>
        <p:nvSpPr>
          <p:cNvPr id="238" name="Google Shape;238;p47"/>
          <p:cNvSpPr txBox="1"/>
          <p:nvPr/>
        </p:nvSpPr>
        <p:spPr>
          <a:xfrm>
            <a:off x="457200" y="1594597"/>
            <a:ext cx="395400" cy="101580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 sz="6600" b="1">
                <a:solidFill>
                  <a:srgbClr val="000000"/>
                </a:solidFill>
                <a:latin typeface="Verizon NHG DS"/>
                <a:ea typeface="Verizon NHG DS"/>
                <a:cs typeface="Verizon NHG DS"/>
                <a:sym typeface="Verizon NHG DS"/>
              </a:rPr>
              <a:t>1</a:t>
            </a:r>
            <a:endParaRPr/>
          </a:p>
        </p:txBody>
      </p:sp>
      <p:sp>
        <p:nvSpPr>
          <p:cNvPr id="239" name="Google Shape;239;p47"/>
          <p:cNvSpPr txBox="1"/>
          <p:nvPr/>
        </p:nvSpPr>
        <p:spPr>
          <a:xfrm>
            <a:off x="1219200" y="1850549"/>
            <a:ext cx="6324600" cy="5170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1400"/>
              <a:buFont typeface="Verizon NHG TX"/>
              <a:buNone/>
            </a:pPr>
            <a:r>
              <a:rPr lang="en" b="1" dirty="0">
                <a:solidFill>
                  <a:schemeClr val="dk1"/>
                </a:solidFill>
                <a:latin typeface="Verizon NHG TX"/>
                <a:ea typeface="Verizon NHG TX"/>
                <a:cs typeface="Verizon NHG TX"/>
                <a:sym typeface="Verizon NHG TX"/>
              </a:rPr>
              <a:t>Network security: </a:t>
            </a:r>
            <a:r>
              <a:rPr lang="en" dirty="0">
                <a:solidFill>
                  <a:schemeClr val="dk1"/>
                </a:solidFill>
                <a:latin typeface="Verizon NHG TX"/>
                <a:ea typeface="Verizon NHG TX"/>
                <a:cs typeface="Verizon NHG TX"/>
                <a:sym typeface="Verizon NHG TX"/>
              </a:rPr>
              <a:t>Secure traffic to the application using firewall rules, traffic encryption, avoiding </a:t>
            </a:r>
            <a:r>
              <a:rPr lang="en" dirty="0" err="1">
                <a:solidFill>
                  <a:schemeClr val="dk1"/>
                </a:solidFill>
                <a:latin typeface="Verizon NHG TX"/>
                <a:ea typeface="Verizon NHG TX"/>
                <a:cs typeface="Verizon NHG TX"/>
                <a:sym typeface="Verizon NHG TX"/>
              </a:rPr>
              <a:t>DDos</a:t>
            </a:r>
            <a:r>
              <a:rPr lang="en" dirty="0">
                <a:solidFill>
                  <a:schemeClr val="dk1"/>
                </a:solidFill>
                <a:latin typeface="Verizon NHG TX"/>
                <a:ea typeface="Verizon NHG TX"/>
                <a:cs typeface="Verizon NHG TX"/>
                <a:sym typeface="Verizon NHG TX"/>
              </a:rPr>
              <a:t> attacks, etc.</a:t>
            </a:r>
            <a:endParaRPr dirty="0">
              <a:latin typeface="Verizon NHG TX"/>
              <a:ea typeface="Verizon NHG TX"/>
              <a:cs typeface="Verizon NHG TX"/>
              <a:sym typeface="Verizon NHG TX"/>
            </a:endParaRPr>
          </a:p>
        </p:txBody>
      </p:sp>
      <p:sp>
        <p:nvSpPr>
          <p:cNvPr id="240" name="Google Shape;240;p47"/>
          <p:cNvSpPr txBox="1"/>
          <p:nvPr/>
        </p:nvSpPr>
        <p:spPr>
          <a:xfrm>
            <a:off x="442899" y="2579780"/>
            <a:ext cx="395400" cy="101580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 sz="6600" b="1">
                <a:solidFill>
                  <a:srgbClr val="000000"/>
                </a:solidFill>
                <a:latin typeface="Verizon NHG DS"/>
                <a:ea typeface="Verizon NHG DS"/>
                <a:cs typeface="Verizon NHG DS"/>
                <a:sym typeface="Verizon NHG DS"/>
              </a:rPr>
              <a:t>2</a:t>
            </a:r>
            <a:endParaRPr/>
          </a:p>
        </p:txBody>
      </p:sp>
      <p:sp>
        <p:nvSpPr>
          <p:cNvPr id="241" name="Google Shape;241;p47"/>
          <p:cNvSpPr txBox="1"/>
          <p:nvPr/>
        </p:nvSpPr>
        <p:spPr>
          <a:xfrm>
            <a:off x="1219200" y="2653771"/>
            <a:ext cx="6324600" cy="858697"/>
          </a:xfrm>
          <a:prstGeom prst="rect">
            <a:avLst/>
          </a:prstGeom>
          <a:noFill/>
          <a:ln>
            <a:noFill/>
          </a:ln>
        </p:spPr>
        <p:txBody>
          <a:bodyPr spcFirstLastPara="1" wrap="square" lIns="0" tIns="0" rIns="0" bIns="0" anchor="t" anchorCtr="0">
            <a:spAutoFit/>
          </a:bodyPr>
          <a:lstStyle/>
          <a:p>
            <a:pPr marL="0" marR="548640" lvl="0" indent="0" algn="l" rtl="0">
              <a:lnSpc>
                <a:spcPct val="115000"/>
              </a:lnSpc>
              <a:spcBef>
                <a:spcPts val="900"/>
              </a:spcBef>
              <a:spcAft>
                <a:spcPts val="0"/>
              </a:spcAft>
              <a:buNone/>
            </a:pPr>
            <a:r>
              <a:rPr lang="en" b="1" dirty="0">
                <a:solidFill>
                  <a:schemeClr val="dk1"/>
                </a:solidFill>
                <a:latin typeface="Verizon NHG TX"/>
                <a:ea typeface="Verizon NHG TX"/>
                <a:cs typeface="Verizon NHG TX"/>
                <a:sym typeface="Verizon NHG TX"/>
              </a:rPr>
              <a:t>Application security: </a:t>
            </a:r>
            <a:r>
              <a:rPr lang="en" dirty="0">
                <a:solidFill>
                  <a:schemeClr val="dk1"/>
                </a:solidFill>
                <a:latin typeface="Verizon NHG TX"/>
                <a:ea typeface="Verizon NHG TX"/>
                <a:cs typeface="Verizon NHG TX"/>
                <a:sym typeface="Verizon NHG TX"/>
              </a:rPr>
              <a:t>Secure application or API by allowing/denying traffic based on authentication/authorization of the user and following principle of least-privilege; input validation</a:t>
            </a:r>
            <a:endParaRPr b="1" dirty="0">
              <a:solidFill>
                <a:schemeClr val="dk1"/>
              </a:solidFill>
              <a:latin typeface="Verizon NHG TX"/>
              <a:ea typeface="Verizon NHG TX"/>
              <a:cs typeface="Verizon NHG TX"/>
              <a:sym typeface="Verizon NHG TX"/>
            </a:endParaRPr>
          </a:p>
        </p:txBody>
      </p:sp>
      <p:sp>
        <p:nvSpPr>
          <p:cNvPr id="242" name="Google Shape;242;p47"/>
          <p:cNvSpPr txBox="1"/>
          <p:nvPr/>
        </p:nvSpPr>
        <p:spPr>
          <a:xfrm>
            <a:off x="457200" y="3595443"/>
            <a:ext cx="395400" cy="101580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 sz="6600" b="1">
                <a:solidFill>
                  <a:srgbClr val="000000"/>
                </a:solidFill>
                <a:latin typeface="Verizon NHG DS"/>
                <a:ea typeface="Verizon NHG DS"/>
                <a:cs typeface="Verizon NHG DS"/>
                <a:sym typeface="Verizon NHG DS"/>
              </a:rPr>
              <a:t>3</a:t>
            </a:r>
            <a:endParaRPr/>
          </a:p>
        </p:txBody>
      </p:sp>
      <p:sp>
        <p:nvSpPr>
          <p:cNvPr id="243" name="Google Shape;243;p47"/>
          <p:cNvSpPr txBox="1"/>
          <p:nvPr/>
        </p:nvSpPr>
        <p:spPr>
          <a:xfrm>
            <a:off x="1219200" y="3722469"/>
            <a:ext cx="6324600" cy="761747"/>
          </a:xfrm>
          <a:prstGeom prst="rect">
            <a:avLst/>
          </a:prstGeom>
          <a:noFill/>
          <a:ln>
            <a:noFill/>
          </a:ln>
        </p:spPr>
        <p:txBody>
          <a:bodyPr spcFirstLastPara="1" wrap="square" lIns="0" tIns="0" rIns="0" bIns="0" anchor="t" anchorCtr="0">
            <a:spAutoFit/>
          </a:bodyPr>
          <a:lstStyle/>
          <a:p>
            <a:pPr marL="0" marR="548640" lvl="0" indent="0" algn="l" rtl="0">
              <a:lnSpc>
                <a:spcPct val="150000"/>
              </a:lnSpc>
              <a:spcBef>
                <a:spcPts val="900"/>
              </a:spcBef>
              <a:spcAft>
                <a:spcPts val="0"/>
              </a:spcAft>
              <a:buNone/>
            </a:pPr>
            <a:r>
              <a:rPr lang="en" b="1" dirty="0">
                <a:solidFill>
                  <a:schemeClr val="dk1"/>
                </a:solidFill>
                <a:latin typeface="Verizon NHG TX"/>
                <a:ea typeface="Verizon NHG TX"/>
                <a:cs typeface="Verizon NHG TX"/>
                <a:sym typeface="Verizon NHG TX"/>
              </a:rPr>
              <a:t>Data security: </a:t>
            </a:r>
            <a:r>
              <a:rPr lang="en" dirty="0">
                <a:solidFill>
                  <a:schemeClr val="dk1"/>
                </a:solidFill>
                <a:latin typeface="Verizon NHG TX"/>
                <a:ea typeface="Verizon NHG TX"/>
                <a:cs typeface="Verizon NHG TX"/>
                <a:sym typeface="Verizon NHG TX"/>
              </a:rPr>
              <a:t>Involves data encryption at rest and in transit; data access management; data availability</a:t>
            </a:r>
            <a:endParaRPr b="1" dirty="0">
              <a:solidFill>
                <a:schemeClr val="dk1"/>
              </a:solidFill>
              <a:latin typeface="Verizon NHG TX"/>
              <a:ea typeface="Verizon NHG TX"/>
              <a:cs typeface="Verizon NHG TX"/>
              <a:sym typeface="Verizon NHG TX"/>
            </a:endParaRPr>
          </a:p>
        </p:txBody>
      </p:sp>
      <p:sp>
        <p:nvSpPr>
          <p:cNvPr id="244" name="Google Shape;244;p47"/>
          <p:cNvSpPr txBox="1"/>
          <p:nvPr/>
        </p:nvSpPr>
        <p:spPr>
          <a:xfrm>
            <a:off x="328175" y="1079200"/>
            <a:ext cx="8358600" cy="669384"/>
          </a:xfrm>
          <a:prstGeom prst="rect">
            <a:avLst/>
          </a:prstGeom>
          <a:noFill/>
          <a:ln>
            <a:noFill/>
          </a:ln>
        </p:spPr>
        <p:txBody>
          <a:bodyPr spcFirstLastPara="1" wrap="square" lIns="91425" tIns="91425" rIns="91425" bIns="91425" anchor="t" anchorCtr="0">
            <a:spAutoFit/>
          </a:bodyPr>
          <a:lstStyle/>
          <a:p>
            <a:pPr marL="0" marR="548640" lvl="0" indent="0" algn="l" rtl="0">
              <a:lnSpc>
                <a:spcPct val="150000"/>
              </a:lnSpc>
              <a:spcBef>
                <a:spcPts val="900"/>
              </a:spcBef>
              <a:spcAft>
                <a:spcPts val="0"/>
              </a:spcAft>
              <a:buClr>
                <a:schemeClr val="dk1"/>
              </a:buClr>
              <a:buSzPts val="1100"/>
              <a:buFont typeface="Arial"/>
              <a:buNone/>
            </a:pPr>
            <a:r>
              <a:rPr lang="en" sz="1600" dirty="0">
                <a:solidFill>
                  <a:schemeClr val="dk1"/>
                </a:solidFill>
                <a:latin typeface="Verizon NHG TX"/>
                <a:ea typeface="Verizon NHG TX"/>
                <a:cs typeface="Verizon NHG TX"/>
                <a:sym typeface="Verizon NHG TX"/>
              </a:rPr>
              <a:t>Securing an application in the cloud involves a multi-level approach, including:</a:t>
            </a:r>
            <a:endParaRPr sz="1600" dirty="0">
              <a:latin typeface="Verizon NHG TX"/>
              <a:ea typeface="Verizon NHG TX"/>
              <a:cs typeface="Verizon NHG TX"/>
              <a:sym typeface="Verizon NHG TX"/>
            </a:endParaRPr>
          </a:p>
        </p:txBody>
      </p:sp>
      <p:sp>
        <p:nvSpPr>
          <p:cNvPr id="245" name="Google Shape;245;p47"/>
          <p:cNvSpPr txBox="1">
            <a:spLocks noGrp="1"/>
          </p:cNvSpPr>
          <p:nvPr>
            <p:ph type="sldNum" idx="12"/>
          </p:nvPr>
        </p:nvSpPr>
        <p:spPr>
          <a:xfrm>
            <a:off x="8458200" y="4700016"/>
            <a:ext cx="228600" cy="228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9"/>
          <p:cNvSpPr txBox="1">
            <a:spLocks noGrp="1"/>
          </p:cNvSpPr>
          <p:nvPr>
            <p:ph type="title"/>
          </p:nvPr>
        </p:nvSpPr>
        <p:spPr>
          <a:xfrm>
            <a:off x="457200" y="594360"/>
            <a:ext cx="7086600" cy="5676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endParaRPr dirty="0"/>
          </a:p>
          <a:p>
            <a:r>
              <a:t>Set firewall rules to only allow validated and necessary traffic</a:t>
            </a:r>
          </a:p>
          <a:p>
            <a:r>
              <a:t>Use TLS encryption (HTTPS) to secure data in transit</a:t>
            </a:r>
          </a:p>
          <a:p>
            <a:r>
              <a:t>Deploy DDoS protection tools like AWS Shield or Cloudflare</a:t>
            </a:r>
          </a:p>
          <a:p>
            <a:r>
              <a:t>Enable network-level access controls such as security groups or NSGs</a:t>
            </a:r>
          </a:p>
          <a:p>
            <a:r>
              <a:t>Monitor and log network traffic for anomaly detection</a:t>
            </a:r>
          </a:p>
          <a:p>
            <a:r>
              <a:t>Utilize VPN or IPsec tunnels for secure backend service connections</a:t>
            </a:r>
          </a:p>
          <a:p>
            <a:r>
              <a:t>Restrict access using least privilege principle across all network layers</a:t>
            </a:r>
          </a:p>
        </p:txBody>
      </p:sp>
      <p:sp>
        <p:nvSpPr>
          <p:cNvPr id="285" name="Google Shape;285;p49"/>
          <p:cNvSpPr txBox="1">
            <a:spLocks noGrp="1"/>
          </p:cNvSpPr>
          <p:nvPr>
            <p:ph type="body" idx="1"/>
          </p:nvPr>
        </p:nvSpPr>
        <p:spPr>
          <a:xfrm>
            <a:off x="457200" y="1352550"/>
            <a:ext cx="8229600" cy="3086100"/>
          </a:xfrm>
          <a:prstGeom prst="rect">
            <a:avLst/>
          </a:prstGeom>
        </p:spPr>
        <p:txBody>
          <a:bodyPr spcFirstLastPara="1" wrap="square" lIns="0" tIns="0" rIns="0" bIns="0" anchor="t" anchorCtr="0">
            <a:normAutofit/>
          </a:bodyPr>
          <a:lstStyle/>
          <a:p>
            <a:pPr marL="457200" lvl="0" indent="-330200" algn="l" rtl="0">
              <a:lnSpc>
                <a:spcPct val="150000"/>
              </a:lnSpc>
              <a:spcBef>
                <a:spcPts val="900"/>
              </a:spcBef>
              <a:spcAft>
                <a:spcPts val="0"/>
              </a:spcAft>
              <a:buSzPts val="1600"/>
              <a:buChar char="●"/>
            </a:pPr>
            <a:endParaRPr b="0" dirty="0"/>
          </a:p>
        </p:txBody>
      </p:sp>
      <p:sp>
        <p:nvSpPr>
          <p:cNvPr id="286" name="Google Shape;286;p49"/>
          <p:cNvSpPr txBox="1">
            <a:spLocks noGrp="1"/>
          </p:cNvSpPr>
          <p:nvPr>
            <p:ph type="sldNum" idx="12"/>
          </p:nvPr>
        </p:nvSpPr>
        <p:spPr>
          <a:xfrm>
            <a:off x="8458200" y="4700016"/>
            <a:ext cx="228600" cy="228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9"/>
          <p:cNvSpPr txBox="1">
            <a:spLocks noGrp="1"/>
          </p:cNvSpPr>
          <p:nvPr>
            <p:ph type="title"/>
          </p:nvPr>
        </p:nvSpPr>
        <p:spPr>
          <a:xfrm>
            <a:off x="457200" y="594360"/>
            <a:ext cx="7086600" cy="5676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Application Security</a:t>
            </a:r>
            <a:endParaRPr/>
          </a:p>
        </p:txBody>
      </p:sp>
      <p:sp>
        <p:nvSpPr>
          <p:cNvPr id="285" name="Google Shape;285;p49"/>
          <p:cNvSpPr txBox="1">
            <a:spLocks noGrp="1"/>
          </p:cNvSpPr>
          <p:nvPr>
            <p:ph type="body" idx="1"/>
          </p:nvPr>
        </p:nvSpPr>
        <p:spPr>
          <a:xfrm>
            <a:off x="457200" y="1352550"/>
            <a:ext cx="8229600" cy="3086100"/>
          </a:xfrm>
          <a:prstGeom prst="rect">
            <a:avLst/>
          </a:prstGeom>
        </p:spPr>
        <p:txBody>
          <a:bodyPr spcFirstLastPara="1" wrap="square" lIns="0" tIns="0" rIns="0" bIns="0" anchor="t" anchorCtr="0">
            <a:normAutofit/>
          </a:bodyPr>
          <a:lstStyle/>
          <a:p>
            <a:pPr marL="457200" lvl="0" indent="-330200" algn="l" rtl="0">
              <a:lnSpc>
                <a:spcPct val="150000"/>
              </a:lnSpc>
              <a:spcBef>
                <a:spcPts val="900"/>
              </a:spcBef>
              <a:spcAft>
                <a:spcPts val="0"/>
              </a:spcAft>
              <a:buSzPts val="1600"/>
              <a:buChar char="●"/>
            </a:pPr>
            <a:r>
              <a:rPr lang="en" b="0" dirty="0"/>
              <a:t>Make sure application has proper authentication and authorization policies defined to allow/deny a user</a:t>
            </a:r>
            <a:endParaRPr b="0" dirty="0"/>
          </a:p>
          <a:p>
            <a:pPr marL="457200" lvl="0" indent="-330200" algn="l" rtl="0">
              <a:lnSpc>
                <a:spcPct val="150000"/>
              </a:lnSpc>
              <a:spcBef>
                <a:spcPts val="0"/>
              </a:spcBef>
              <a:spcAft>
                <a:spcPts val="0"/>
              </a:spcAft>
              <a:buSzPts val="1600"/>
              <a:buChar char="●"/>
            </a:pPr>
            <a:r>
              <a:rPr lang="en" b="0" dirty="0"/>
              <a:t>Make sure all the artifacts related to the application are properly scanned, e.g., scanning container images for vulnerabilities</a:t>
            </a:r>
            <a:endParaRPr b="0" dirty="0"/>
          </a:p>
          <a:p>
            <a:pPr marL="457200" lvl="0" indent="-330200" algn="l" rtl="0">
              <a:lnSpc>
                <a:spcPct val="150000"/>
              </a:lnSpc>
              <a:spcBef>
                <a:spcPts val="0"/>
              </a:spcBef>
              <a:spcAft>
                <a:spcPts val="0"/>
              </a:spcAft>
              <a:buSzPts val="1600"/>
              <a:buChar char="●"/>
            </a:pPr>
            <a:r>
              <a:rPr lang="en" b="0" dirty="0"/>
              <a:t>Follow principle of least-privilege to give minimum required access to the user accessing the application or process running the service</a:t>
            </a:r>
            <a:endParaRPr b="0" dirty="0"/>
          </a:p>
        </p:txBody>
      </p:sp>
      <p:sp>
        <p:nvSpPr>
          <p:cNvPr id="286" name="Google Shape;286;p49"/>
          <p:cNvSpPr txBox="1">
            <a:spLocks noGrp="1"/>
          </p:cNvSpPr>
          <p:nvPr>
            <p:ph type="sldNum" idx="12"/>
          </p:nvPr>
        </p:nvSpPr>
        <p:spPr>
          <a:xfrm>
            <a:off x="8458200" y="4700016"/>
            <a:ext cx="228600" cy="228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
              <a:t>4</a:t>
            </a:fld>
            <a:endParaRPr/>
          </a:p>
        </p:txBody>
      </p:sp>
    </p:spTree>
    <p:extLst>
      <p:ext uri="{BB962C8B-B14F-4D97-AF65-F5344CB8AC3E}">
        <p14:creationId xmlns:p14="http://schemas.microsoft.com/office/powerpoint/2010/main" val="2318506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0"/>
          <p:cNvSpPr txBox="1">
            <a:spLocks noGrp="1"/>
          </p:cNvSpPr>
          <p:nvPr>
            <p:ph type="title"/>
          </p:nvPr>
        </p:nvSpPr>
        <p:spPr>
          <a:xfrm>
            <a:off x="457200" y="594360"/>
            <a:ext cx="7086600" cy="5676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Data Security</a:t>
            </a:r>
            <a:endParaRPr/>
          </a:p>
        </p:txBody>
      </p:sp>
      <p:sp>
        <p:nvSpPr>
          <p:cNvPr id="292" name="Google Shape;292;p50"/>
          <p:cNvSpPr txBox="1">
            <a:spLocks noGrp="1"/>
          </p:cNvSpPr>
          <p:nvPr>
            <p:ph type="body" idx="1"/>
          </p:nvPr>
        </p:nvSpPr>
        <p:spPr>
          <a:xfrm>
            <a:off x="457200" y="1352550"/>
            <a:ext cx="8229600" cy="3086100"/>
          </a:xfrm>
          <a:prstGeom prst="rect">
            <a:avLst/>
          </a:prstGeom>
        </p:spPr>
        <p:txBody>
          <a:bodyPr spcFirstLastPara="1" wrap="square" lIns="0" tIns="0" rIns="0" bIns="0" anchor="t" anchorCtr="0">
            <a:normAutofit/>
          </a:bodyPr>
          <a:lstStyle/>
          <a:p>
            <a:pPr marL="457200" lvl="0" indent="-330200" algn="l" rtl="0">
              <a:lnSpc>
                <a:spcPct val="150000"/>
              </a:lnSpc>
              <a:spcBef>
                <a:spcPts val="900"/>
              </a:spcBef>
              <a:spcAft>
                <a:spcPts val="0"/>
              </a:spcAft>
              <a:buSzPts val="1600"/>
              <a:buChar char="●"/>
            </a:pPr>
            <a:r>
              <a:rPr lang="en" b="0" dirty="0"/>
              <a:t>Make sure data is encrypted while at rest (i.e., data is stored in the databases or file systems, etc.) and  while in transit using secure protocol like HTTPS.</a:t>
            </a:r>
            <a:endParaRPr b="0" dirty="0"/>
          </a:p>
          <a:p>
            <a:pPr marL="457200" lvl="0" indent="-330200" algn="l" rtl="0">
              <a:lnSpc>
                <a:spcPct val="150000"/>
              </a:lnSpc>
              <a:spcBef>
                <a:spcPts val="0"/>
              </a:spcBef>
              <a:spcAft>
                <a:spcPts val="0"/>
              </a:spcAft>
              <a:buSzPts val="1600"/>
              <a:buChar char="●"/>
            </a:pPr>
            <a:r>
              <a:rPr lang="en" b="0" dirty="0"/>
              <a:t>Make sure that proper IAM policies are in place to access the application data</a:t>
            </a:r>
            <a:endParaRPr b="0" dirty="0"/>
          </a:p>
          <a:p>
            <a:pPr marL="457200" lvl="0" indent="-330200" algn="l" rtl="0">
              <a:lnSpc>
                <a:spcPct val="150000"/>
              </a:lnSpc>
              <a:spcBef>
                <a:spcPts val="0"/>
              </a:spcBef>
              <a:spcAft>
                <a:spcPts val="0"/>
              </a:spcAft>
              <a:buSzPts val="1600"/>
              <a:buChar char="●"/>
            </a:pPr>
            <a:r>
              <a:rPr lang="en" b="0" dirty="0"/>
              <a:t>Make sure to have a proper vault solution to store keys/secrets/certificates related the application</a:t>
            </a:r>
            <a:endParaRPr b="0" dirty="0"/>
          </a:p>
          <a:p>
            <a:pPr marL="457200" lvl="0" indent="-330200" algn="l" rtl="0">
              <a:lnSpc>
                <a:spcPct val="150000"/>
              </a:lnSpc>
              <a:spcBef>
                <a:spcPts val="0"/>
              </a:spcBef>
              <a:spcAft>
                <a:spcPts val="0"/>
              </a:spcAft>
              <a:buSzPts val="1600"/>
              <a:buChar char="●"/>
            </a:pPr>
            <a:r>
              <a:rPr lang="en" b="0" dirty="0"/>
              <a:t>Make sure to take regular backups of the data stored in the DB/file systems, etc.</a:t>
            </a:r>
            <a:endParaRPr b="0" dirty="0"/>
          </a:p>
          <a:p>
            <a:pPr marL="0" lvl="0" indent="0" algn="l" rtl="0">
              <a:lnSpc>
                <a:spcPct val="150000"/>
              </a:lnSpc>
              <a:spcBef>
                <a:spcPts val="900"/>
              </a:spcBef>
              <a:spcAft>
                <a:spcPts val="0"/>
              </a:spcAft>
              <a:buNone/>
            </a:pPr>
            <a:endParaRPr b="0" dirty="0"/>
          </a:p>
          <a:p>
            <a:pPr marL="0" lvl="0" indent="0" algn="l" rtl="0">
              <a:lnSpc>
                <a:spcPct val="150000"/>
              </a:lnSpc>
              <a:spcBef>
                <a:spcPts val="900"/>
              </a:spcBef>
              <a:spcAft>
                <a:spcPts val="0"/>
              </a:spcAft>
              <a:buNone/>
            </a:pPr>
            <a:endParaRPr b="0" dirty="0"/>
          </a:p>
        </p:txBody>
      </p:sp>
      <p:sp>
        <p:nvSpPr>
          <p:cNvPr id="293" name="Google Shape;293;p50"/>
          <p:cNvSpPr txBox="1">
            <a:spLocks noGrp="1"/>
          </p:cNvSpPr>
          <p:nvPr>
            <p:ph type="sldNum" idx="12"/>
          </p:nvPr>
        </p:nvSpPr>
        <p:spPr>
          <a:xfrm>
            <a:off x="8458200" y="4700016"/>
            <a:ext cx="228600" cy="228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
              <a:t>5</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erizon Google Slides">
  <a:themeElements>
    <a:clrScheme name="Verizon Theme Colors">
      <a:dk1>
        <a:srgbClr val="000000"/>
      </a:dk1>
      <a:lt1>
        <a:srgbClr val="FFFFFF"/>
      </a:lt1>
      <a:dk2>
        <a:srgbClr val="747676"/>
      </a:dk2>
      <a:lt2>
        <a:srgbClr val="D8DADA"/>
      </a:lt2>
      <a:accent1>
        <a:srgbClr val="EE0000"/>
      </a:accent1>
      <a:accent2>
        <a:srgbClr val="333333"/>
      </a:accent2>
      <a:accent3>
        <a:srgbClr val="FFBC3D"/>
      </a:accent3>
      <a:accent4>
        <a:srgbClr val="ED7000"/>
      </a:accent4>
      <a:accent5>
        <a:srgbClr val="00AC3E"/>
      </a:accent5>
      <a:accent6>
        <a:srgbClr val="0088CE"/>
      </a:accent6>
      <a:hlink>
        <a:srgbClr val="000000"/>
      </a:hlink>
      <a:folHlink>
        <a:srgbClr val="0088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314</Words>
  <Application>Microsoft Macintosh PowerPoint</Application>
  <PresentationFormat>On-screen Show (16:9)</PresentationFormat>
  <Paragraphs>32</Paragraphs>
  <Slides>5</Slides>
  <Notes>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vt:i4>
      </vt:variant>
    </vt:vector>
  </HeadingPairs>
  <TitlesOfParts>
    <vt:vector size="10" baseType="lpstr">
      <vt:lpstr>Verizon NHG DS</vt:lpstr>
      <vt:lpstr>Verizon NHG TX</vt:lpstr>
      <vt:lpstr>Arial</vt:lpstr>
      <vt:lpstr>Simple Light</vt:lpstr>
      <vt:lpstr>Verizon Google Slides</vt:lpstr>
      <vt:lpstr>Securing an application in the cloud </vt:lpstr>
      <vt:lpstr>Levels of security </vt:lpstr>
      <vt:lpstr> Set firewall rules to only allow validated and necessary traffic Use TLS encryption (HTTPS) to secure data in transit Deploy DDoS protection tools like AWS Shield or Cloudflare Enable network-level access controls such as security groups or NSGs Monitor and log network traffic for anomaly detection Utilize VPN or IPsec tunnels for secure backend service connections Restrict access using least privilege principle across all network layers</vt:lpstr>
      <vt:lpstr>Application Security</vt:lpstr>
      <vt:lpstr>Data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an application in the cloud </dc:title>
  <cp:lastModifiedBy>Anish Kajan</cp:lastModifiedBy>
  <cp:revision>5</cp:revision>
  <dcterms:modified xsi:type="dcterms:W3CDTF">2025-05-16T14:32:02Z</dcterms:modified>
</cp:coreProperties>
</file>