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646A-3832-4241-A26F-EE5FF782DDC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76451-3F59-F84D-B67D-E2E0EF637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8" y="428625"/>
            <a:ext cx="1118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        CREDIT SCORE PREDICTION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42888" y="1757363"/>
            <a:ext cx="11772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Removed columns with single </a:t>
            </a:r>
            <a:r>
              <a:rPr lang="en-US" dirty="0" smtClean="0"/>
              <a:t>value, with distinct values for all rows </a:t>
            </a:r>
            <a:r>
              <a:rPr lang="en-US" dirty="0"/>
              <a:t>and </a:t>
            </a:r>
            <a:r>
              <a:rPr lang="en-US" dirty="0" smtClean="0"/>
              <a:t>with Null % </a:t>
            </a:r>
            <a:r>
              <a:rPr lang="en-US" dirty="0"/>
              <a:t>&gt; 40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Imputed null values with mean in </a:t>
            </a:r>
            <a:r>
              <a:rPr lang="en-US" dirty="0" smtClean="0"/>
              <a:t>columns which has Null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One hot encoding on columns which has distinct values between 3 and 10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Feature Selection: Correlation values &gt; </a:t>
            </a:r>
            <a:r>
              <a:rPr lang="en-US" dirty="0" smtClean="0"/>
              <a:t>0.15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Used standard scaler to normalize the data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Algorithms used: </a:t>
            </a:r>
            <a:r>
              <a:rPr lang="en-US" dirty="0" err="1" smtClean="0"/>
              <a:t>LinearRegression</a:t>
            </a:r>
            <a:r>
              <a:rPr lang="en-US" dirty="0" smtClean="0"/>
              <a:t>, Lasso, Ridge, </a:t>
            </a:r>
            <a:r>
              <a:rPr lang="en-US" dirty="0" err="1" smtClean="0"/>
              <a:t>ElasticNet</a:t>
            </a:r>
            <a:r>
              <a:rPr lang="en-US" dirty="0" smtClean="0"/>
              <a:t>, </a:t>
            </a:r>
            <a:r>
              <a:rPr lang="en-US" dirty="0" err="1" smtClean="0"/>
              <a:t>RandomForestRegressor</a:t>
            </a:r>
            <a:r>
              <a:rPr lang="en-US" dirty="0" smtClean="0"/>
              <a:t> ,</a:t>
            </a:r>
            <a:r>
              <a:rPr lang="en-US" dirty="0" err="1" smtClean="0"/>
              <a:t>DecisionTreeRegressor</a:t>
            </a:r>
            <a:r>
              <a:rPr lang="en-US" dirty="0" smtClean="0"/>
              <a:t>, </a:t>
            </a:r>
            <a:r>
              <a:rPr lang="en-US" dirty="0" err="1" smtClean="0"/>
              <a:t>AdaBoostRegressor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XGBRegressor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ML </a:t>
            </a:r>
            <a:r>
              <a:rPr lang="en-US" dirty="0"/>
              <a:t>Algorithms best RMSE = </a:t>
            </a:r>
            <a:r>
              <a:rPr lang="en-US" dirty="0" smtClean="0"/>
              <a:t>37, </a:t>
            </a:r>
            <a:r>
              <a:rPr lang="en-US" dirty="0" err="1" smtClean="0"/>
              <a:t>Regressor</a:t>
            </a:r>
            <a:r>
              <a:rPr lang="en-US" dirty="0" smtClean="0"/>
              <a:t> = Random Forest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FNN RMSE = </a:t>
            </a:r>
            <a:r>
              <a:rPr lang="en-US" dirty="0" smtClean="0"/>
              <a:t>31.57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FNN Stacking = 28.99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338" y="1602522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8" y="428625"/>
            <a:ext cx="1118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        CREDIT FRAUD PREDICTION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42888" y="1757363"/>
            <a:ext cx="11772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Removed Duplicates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Label encoded dependent column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Find correlation after </a:t>
            </a:r>
            <a:r>
              <a:rPr lang="en-US" dirty="0" err="1" smtClean="0"/>
              <a:t>undersampling</a:t>
            </a:r>
            <a:r>
              <a:rPr lang="en-US" dirty="0" smtClean="0"/>
              <a:t> the imbalanced data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Find and remove the outliers for highly correlated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Used standard scaler to normalize the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Used Smote, </a:t>
            </a:r>
            <a:r>
              <a:rPr lang="en-US" dirty="0" err="1" smtClean="0"/>
              <a:t>SMOTETomek</a:t>
            </a:r>
            <a:r>
              <a:rPr lang="en-US" dirty="0"/>
              <a:t> </a:t>
            </a:r>
            <a:r>
              <a:rPr lang="en-US" dirty="0" smtClean="0"/>
              <a:t>to over sample the imbalanced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Algorithms used: </a:t>
            </a:r>
            <a:r>
              <a:rPr lang="en-US" dirty="0" err="1" smtClean="0"/>
              <a:t>LinearRegression</a:t>
            </a:r>
            <a:r>
              <a:rPr lang="en-US" dirty="0" smtClean="0"/>
              <a:t>, </a:t>
            </a:r>
            <a:r>
              <a:rPr lang="en-US" dirty="0" err="1" smtClean="0"/>
              <a:t>Knn</a:t>
            </a:r>
            <a:r>
              <a:rPr lang="en-US" dirty="0" smtClean="0"/>
              <a:t>, </a:t>
            </a:r>
            <a:r>
              <a:rPr lang="en-US" dirty="0" err="1" smtClean="0"/>
              <a:t>GaussianNB</a:t>
            </a:r>
            <a:r>
              <a:rPr lang="en-US" dirty="0" smtClean="0"/>
              <a:t>, </a:t>
            </a:r>
            <a:r>
              <a:rPr lang="en-US" dirty="0" err="1" smtClean="0"/>
              <a:t>BernoulliNB</a:t>
            </a:r>
            <a:r>
              <a:rPr lang="en-US" dirty="0" smtClean="0"/>
              <a:t>, Perceptron, </a:t>
            </a:r>
            <a:r>
              <a:rPr lang="en-US" dirty="0" err="1" smtClean="0"/>
              <a:t>SGDClassifier</a:t>
            </a:r>
            <a:r>
              <a:rPr lang="en-US" dirty="0" smtClean="0"/>
              <a:t>, </a:t>
            </a:r>
            <a:r>
              <a:rPr lang="en-US" dirty="0" err="1" smtClean="0"/>
              <a:t>RidgeClassifierCV</a:t>
            </a:r>
            <a:r>
              <a:rPr lang="en-US" dirty="0" smtClean="0"/>
              <a:t>, </a:t>
            </a:r>
            <a:r>
              <a:rPr lang="en-US" dirty="0" err="1" smtClean="0"/>
              <a:t>PassiveAggressiveClassifier</a:t>
            </a:r>
            <a:r>
              <a:rPr lang="en-US" dirty="0" smtClean="0"/>
              <a:t>, </a:t>
            </a:r>
            <a:r>
              <a:rPr lang="en-US" dirty="0" err="1" smtClean="0"/>
              <a:t>AdaBoostClassifier</a:t>
            </a:r>
            <a:r>
              <a:rPr lang="en-US" dirty="0" smtClean="0"/>
              <a:t>, </a:t>
            </a:r>
            <a:r>
              <a:rPr lang="en-US" dirty="0" err="1" smtClean="0"/>
              <a:t>RandomForestClassifier</a:t>
            </a:r>
            <a:r>
              <a:rPr lang="en-US" dirty="0" smtClean="0"/>
              <a:t> and  </a:t>
            </a:r>
            <a:r>
              <a:rPr lang="en-US" dirty="0" err="1" smtClean="0"/>
              <a:t>XGBClassifier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ML Algorithms best Best result </a:t>
            </a:r>
            <a:r>
              <a:rPr lang="en-US" dirty="0" err="1" smtClean="0"/>
              <a:t>RandomForest</a:t>
            </a:r>
            <a:r>
              <a:rPr lang="en-US" dirty="0" smtClean="0"/>
              <a:t>= F1-score </a:t>
            </a:r>
            <a:r>
              <a:rPr lang="en-US" dirty="0"/>
              <a:t>0=1.00, 1= </a:t>
            </a:r>
            <a:r>
              <a:rPr lang="en-US" dirty="0" smtClean="0"/>
              <a:t>0.85, </a:t>
            </a:r>
            <a:r>
              <a:rPr lang="en-US" dirty="0" err="1" smtClean="0"/>
              <a:t>XGBClassifier</a:t>
            </a:r>
            <a:r>
              <a:rPr lang="en-US" dirty="0" smtClean="0"/>
              <a:t> = </a:t>
            </a:r>
            <a:r>
              <a:rPr lang="mr-IN" dirty="0"/>
              <a:t>[[55556 604] [ 12 87</a:t>
            </a:r>
            <a:r>
              <a:rPr lang="mr-IN" dirty="0" smtClean="0"/>
              <a:t>]]</a:t>
            </a:r>
            <a:r>
              <a:rPr lang="en-US" dirty="0" smtClean="0"/>
              <a:t> F1Score 1= 0.22 and 0 = 0.99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FNN </a:t>
            </a:r>
            <a:r>
              <a:rPr lang="en-US" dirty="0"/>
              <a:t>F1-score 0=1.00, 1= </a:t>
            </a:r>
            <a:r>
              <a:rPr lang="en-US" dirty="0" smtClean="0"/>
              <a:t>0.43 </a:t>
            </a:r>
            <a:r>
              <a:rPr lang="pt-BR" dirty="0"/>
              <a:t>[[55967 193] [ 18 81</a:t>
            </a:r>
            <a:r>
              <a:rPr lang="pt-BR" dirty="0" smtClean="0"/>
              <a:t>]], </a:t>
            </a:r>
            <a:r>
              <a:rPr lang="en-US" dirty="0"/>
              <a:t>F1-score 0=1.00, 1= </a:t>
            </a:r>
            <a:r>
              <a:rPr lang="en-US" dirty="0" smtClean="0"/>
              <a:t>0.63 </a:t>
            </a:r>
            <a:r>
              <a:rPr lang="pt-BR" dirty="0"/>
              <a:t>[[56088 72] [ 20 79]]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FNN Stacking = </a:t>
            </a:r>
            <a:r>
              <a:rPr lang="en-US" dirty="0"/>
              <a:t>F1-score 0=1.00, 1= </a:t>
            </a:r>
            <a:r>
              <a:rPr lang="en-US" dirty="0" smtClean="0"/>
              <a:t>0.68 </a:t>
            </a:r>
            <a:r>
              <a:rPr lang="mr-IN" dirty="0"/>
              <a:t>[[56105 55] [ 19 80]]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338" y="1602522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5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Removed accented chars, special char, </a:t>
            </a:r>
            <a:r>
              <a:rPr lang="en-US" dirty="0" err="1" smtClean="0"/>
              <a:t>stopwords</a:t>
            </a:r>
            <a:endParaRPr lang="en-US" dirty="0" smtClean="0"/>
          </a:p>
          <a:p>
            <a:r>
              <a:rPr lang="en-US" dirty="0" smtClean="0"/>
              <a:t>Contraction fixed and Lemmatized the text</a:t>
            </a:r>
          </a:p>
          <a:p>
            <a:r>
              <a:rPr lang="en-US" dirty="0" err="1" smtClean="0"/>
              <a:t>Vectorised</a:t>
            </a:r>
            <a:r>
              <a:rPr lang="en-US" dirty="0" smtClean="0"/>
              <a:t> using </a:t>
            </a:r>
            <a:r>
              <a:rPr lang="en-US" dirty="0" err="1" smtClean="0"/>
              <a:t>TfIDF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LogisticRegressionCV</a:t>
            </a:r>
            <a:r>
              <a:rPr lang="en-US" dirty="0" smtClean="0"/>
              <a:t>, </a:t>
            </a:r>
            <a:r>
              <a:rPr lang="en-US" dirty="0" err="1" smtClean="0"/>
              <a:t>SGDClassifier</a:t>
            </a:r>
            <a:r>
              <a:rPr lang="en-US" dirty="0" smtClean="0"/>
              <a:t>, </a:t>
            </a:r>
            <a:r>
              <a:rPr lang="en-US" dirty="0" err="1" smtClean="0"/>
              <a:t>AdaBoostClassifier</a:t>
            </a:r>
            <a:r>
              <a:rPr lang="en-US" dirty="0" smtClean="0"/>
              <a:t>, </a:t>
            </a:r>
            <a:r>
              <a:rPr lang="en-US" dirty="0" err="1" smtClean="0"/>
              <a:t>DecisionTreeClassifier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BernoulliNB</a:t>
            </a:r>
            <a:endParaRPr lang="en-US" dirty="0" smtClean="0"/>
          </a:p>
          <a:p>
            <a:r>
              <a:rPr lang="en-US" dirty="0" smtClean="0"/>
              <a:t>Best result(</a:t>
            </a:r>
            <a:r>
              <a:rPr lang="en-US" dirty="0" err="1" smtClean="0"/>
              <a:t>SGDClassifier</a:t>
            </a:r>
            <a:r>
              <a:rPr lang="en-US" dirty="0" smtClean="0"/>
              <a:t>) f1 score </a:t>
            </a:r>
            <a:r>
              <a:rPr lang="en-US" dirty="0" smtClean="0"/>
              <a:t>0=0.71,1=0.95</a:t>
            </a:r>
            <a:endParaRPr lang="en-US" dirty="0" smtClean="0"/>
          </a:p>
          <a:p>
            <a:r>
              <a:rPr lang="en-US" dirty="0"/>
              <a:t>Word2Vec </a:t>
            </a:r>
            <a:r>
              <a:rPr lang="en-US" dirty="0" smtClean="0"/>
              <a:t>Model(</a:t>
            </a:r>
            <a:r>
              <a:rPr lang="en-US" dirty="0" err="1" smtClean="0"/>
              <a:t>AdaBoost</a:t>
            </a:r>
            <a:r>
              <a:rPr lang="en-US" dirty="0" smtClean="0"/>
              <a:t>) F1 score 0=0.46, 1=0.92</a:t>
            </a:r>
          </a:p>
          <a:p>
            <a:r>
              <a:rPr lang="en-US" dirty="0" smtClean="0"/>
              <a:t>Word2Vec with FNN - </a:t>
            </a:r>
            <a:r>
              <a:rPr lang="en-US" dirty="0"/>
              <a:t>F1 score </a:t>
            </a:r>
            <a:r>
              <a:rPr lang="en-US" dirty="0" smtClean="0"/>
              <a:t>0=0.468 1=0.92</a:t>
            </a:r>
          </a:p>
          <a:p>
            <a:r>
              <a:rPr lang="en-US" dirty="0" smtClean="0"/>
              <a:t>Word2Vec with CNN </a:t>
            </a:r>
            <a:r>
              <a:rPr lang="mr-IN" dirty="0" smtClean="0"/>
              <a:t>–</a:t>
            </a:r>
            <a:r>
              <a:rPr lang="en-US" dirty="0" smtClean="0"/>
              <a:t> F1 score 0=0.65 1=0.93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668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300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Gill Sans MT</vt:lpstr>
      <vt:lpstr>Mangal</vt:lpstr>
      <vt:lpstr>Arial</vt:lpstr>
      <vt:lpstr>Gallery</vt:lpstr>
      <vt:lpstr>PowerPoint Presentation</vt:lpstr>
      <vt:lpstr>PowerPoint Presentation</vt:lpstr>
      <vt:lpstr>Sentiment analysis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Prediction</dc:title>
  <dc:creator>Ravi Gunaharan, Anish Kanth</dc:creator>
  <cp:lastModifiedBy>Ravi Gunaharan, Anish Kanth</cp:lastModifiedBy>
  <cp:revision>11</cp:revision>
  <dcterms:created xsi:type="dcterms:W3CDTF">2019-09-15T16:30:34Z</dcterms:created>
  <dcterms:modified xsi:type="dcterms:W3CDTF">2019-09-20T21:25:46Z</dcterms:modified>
</cp:coreProperties>
</file>