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6"/>
  </p:normalViewPr>
  <p:slideViewPr>
    <p:cSldViewPr snapToGrid="0" snapToObjects="1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Credit score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4288" y="3531204"/>
            <a:ext cx="8750564" cy="2503836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Removed columns with single  value and null % &gt; 20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Imputed null values with mean in remaining columns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Used Random forest feature selection, standard scaler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ML Algorithms best RMSE = 52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FNN RMSE = 35.66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Need More time to fine tune the model and reduce </a:t>
            </a:r>
            <a:r>
              <a:rPr lang="en-US" dirty="0" err="1" smtClean="0"/>
              <a:t>rmse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Fraud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Removed Duplicates, Label encoded dependent column</a:t>
            </a:r>
          </a:p>
          <a:p>
            <a:r>
              <a:rPr lang="en-US" dirty="0" smtClean="0"/>
              <a:t>Predicted using multiple </a:t>
            </a:r>
            <a:r>
              <a:rPr lang="en-US" dirty="0" err="1" smtClean="0"/>
              <a:t>classifers</a:t>
            </a:r>
            <a:r>
              <a:rPr lang="en-US" dirty="0" smtClean="0"/>
              <a:t> </a:t>
            </a:r>
          </a:p>
          <a:p>
            <a:r>
              <a:rPr lang="en-US" dirty="0" smtClean="0"/>
              <a:t>Best result </a:t>
            </a:r>
            <a:r>
              <a:rPr lang="en-US" dirty="0" err="1" smtClean="0"/>
              <a:t>XGBclassier</a:t>
            </a:r>
            <a:r>
              <a:rPr lang="en-US" dirty="0" smtClean="0"/>
              <a:t> = F1-score 0=1.00, 1= 0.82</a:t>
            </a:r>
          </a:p>
          <a:p>
            <a:r>
              <a:rPr lang="en-US" dirty="0" smtClean="0"/>
              <a:t>FNN with voting </a:t>
            </a:r>
            <a:r>
              <a:rPr lang="en-US" dirty="0" err="1" smtClean="0"/>
              <a:t>classifer</a:t>
            </a:r>
            <a:r>
              <a:rPr lang="en-US" dirty="0" smtClean="0"/>
              <a:t> result = F1 score 0=1.00, 1=0.79</a:t>
            </a:r>
          </a:p>
          <a:p>
            <a:r>
              <a:rPr lang="en-US" dirty="0"/>
              <a:t>Need More time to fine tune the </a:t>
            </a:r>
            <a:r>
              <a:rPr lang="en-US" dirty="0" smtClean="0"/>
              <a:t>model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7134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Removed accented chars, special char, </a:t>
            </a:r>
            <a:r>
              <a:rPr lang="en-US" dirty="0" err="1" smtClean="0"/>
              <a:t>stopwords</a:t>
            </a:r>
            <a:endParaRPr lang="en-US" dirty="0" smtClean="0"/>
          </a:p>
          <a:p>
            <a:r>
              <a:rPr lang="en-US" dirty="0" smtClean="0"/>
              <a:t>Contraction fixed and Lemmatized the text</a:t>
            </a:r>
          </a:p>
          <a:p>
            <a:r>
              <a:rPr lang="en-US" dirty="0" err="1" smtClean="0"/>
              <a:t>Vectorised</a:t>
            </a:r>
            <a:r>
              <a:rPr lang="en-US" dirty="0" smtClean="0"/>
              <a:t> using </a:t>
            </a:r>
            <a:r>
              <a:rPr lang="en-US" dirty="0" err="1" smtClean="0"/>
              <a:t>TfIDF</a:t>
            </a:r>
            <a:endParaRPr lang="en-US" dirty="0" smtClean="0"/>
          </a:p>
          <a:p>
            <a:r>
              <a:rPr lang="en-US" dirty="0" smtClean="0"/>
              <a:t>Best result(</a:t>
            </a:r>
            <a:r>
              <a:rPr lang="en-US" dirty="0" err="1" smtClean="0"/>
              <a:t>SGDClassifier</a:t>
            </a:r>
            <a:r>
              <a:rPr lang="en-US" dirty="0" smtClean="0"/>
              <a:t>) f1 score 0=0.69,1=0.94</a:t>
            </a:r>
          </a:p>
          <a:p>
            <a:r>
              <a:rPr lang="en-US" dirty="0" smtClean="0"/>
              <a:t>Need time to work on </a:t>
            </a:r>
            <a:r>
              <a:rPr lang="en-US" dirty="0" err="1" smtClean="0"/>
              <a:t>WordtoVec</a:t>
            </a:r>
            <a:r>
              <a:rPr lang="en-US" dirty="0" smtClean="0"/>
              <a:t>, Glove and other word embedding </a:t>
            </a:r>
            <a:r>
              <a:rPr lang="en-US" dirty="0" err="1" smtClean="0"/>
              <a:t>algo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4668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</TotalTime>
  <Words>131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Gill Sans MT</vt:lpstr>
      <vt:lpstr>Arial</vt:lpstr>
      <vt:lpstr>Gallery</vt:lpstr>
      <vt:lpstr>Credit score Prediction</vt:lpstr>
      <vt:lpstr>Credit Fraud detection</vt:lpstr>
      <vt:lpstr>Sentiment analysis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score Prediction</dc:title>
  <dc:creator>Ravi Gunaharan, Anish Kanth</dc:creator>
  <cp:lastModifiedBy>Ravi Gunaharan, Anish Kanth</cp:lastModifiedBy>
  <cp:revision>3</cp:revision>
  <dcterms:created xsi:type="dcterms:W3CDTF">2019-09-15T16:30:34Z</dcterms:created>
  <dcterms:modified xsi:type="dcterms:W3CDTF">2019-09-15T16:50:32Z</dcterms:modified>
</cp:coreProperties>
</file>