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65902-8091-4647-BC9B-22B9DCC13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B3AE3-B2C7-485E-B743-6C9186A51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B4F53-E49E-45E4-A95B-EE3EBDD2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D9F5-551B-41C0-A96F-E453916F8DF4}" type="datetimeFigureOut">
              <a:rPr lang="en-US" smtClean="0"/>
              <a:t>18-Feb-22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249D9-C2B1-4CB1-BDA4-2E696806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919D9-E41D-454A-B859-634046E35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C53A-97C0-4EC6-B062-212F21F5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9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388E0-11DB-428A-883C-E842BC60A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C1F7E-9CC6-43E8-979C-A045830AF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D4523-A788-43AB-BA00-D91F8DBD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D9F5-551B-41C0-A96F-E453916F8DF4}" type="datetimeFigureOut">
              <a:rPr lang="en-US" smtClean="0"/>
              <a:t>18-Feb-22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FDB31-2157-430D-B747-D9CAC8D2A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61C68-0246-4877-81C9-0939E8431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C53A-97C0-4EC6-B062-212F21F5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7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8CB0FA-1732-4BFC-A8D5-63B0AD56F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B97F4-1E8F-4CF7-B4CF-4E447B548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06385-81E8-4AAF-9133-AF248A93B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D9F5-551B-41C0-A96F-E453916F8DF4}" type="datetimeFigureOut">
              <a:rPr lang="en-US" smtClean="0"/>
              <a:t>18-Feb-22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BAB67-4A04-4E44-84A9-7B6D8981F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8A2D2-F47C-44AA-ADCC-F0A711F50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C53A-97C0-4EC6-B062-212F21F5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3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1512A-716A-444B-A702-3D9EC699F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9E359-18F6-46CE-8492-CA86D2D1F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15F47-A5DC-423C-80B6-8ADFB18E6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D9F5-551B-41C0-A96F-E453916F8DF4}" type="datetimeFigureOut">
              <a:rPr lang="en-US" smtClean="0"/>
              <a:t>18-Feb-22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93815-59B7-4284-A46C-25EA1339A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E48FD-11BA-45F4-AAC3-ACB954B0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C53A-97C0-4EC6-B062-212F21F5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87AF8-C85C-4CBF-8151-D84FE6E3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72062-8E7E-450F-BACF-2D8B0F15A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D7524-B54E-47B2-B923-46D2C3417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D9F5-551B-41C0-A96F-E453916F8DF4}" type="datetimeFigureOut">
              <a:rPr lang="en-US" smtClean="0"/>
              <a:t>18-Feb-22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1285F-435C-4FDE-BC0C-4E83BFD6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1017D-4F9B-4D0C-A414-A28D30F1B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C53A-97C0-4EC6-B062-212F21F5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AE34-45A2-472F-A6D4-84BE00FB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E05B0-96BC-48EF-9684-8DECC5E43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B22D1-C4B4-45DA-9052-C7C1382F5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B1473-4270-422F-90FA-A6E873567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D9F5-551B-41C0-A96F-E453916F8DF4}" type="datetimeFigureOut">
              <a:rPr lang="en-US" smtClean="0"/>
              <a:t>18-Feb-22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792D5-231E-4470-B476-60F8BC17C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B80F7-B0E1-4F33-86EB-8939A772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C53A-97C0-4EC6-B062-212F21F5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2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F7ACE-30F2-4EC0-A7AF-7D51732BA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707D-BBBD-4A3B-9851-7B795BCE6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9393B-1E03-4857-B89B-B516D1174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446BA3-4244-4317-BFFC-BAB02C034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81DC26-8276-411E-A702-F3AA6CB2DC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1A1F6D-610B-490A-9424-58A20D3D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D9F5-551B-41C0-A96F-E453916F8DF4}" type="datetimeFigureOut">
              <a:rPr lang="en-US" smtClean="0"/>
              <a:t>18-Feb-22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7BD9EC-220A-4BB4-BECB-8D8C62D9A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959E76-FEA4-484D-9FC8-87CDAFA3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C53A-97C0-4EC6-B062-212F21F5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96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2FAB7-7D2C-41F3-BE7E-1723F043A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424464-5B6D-4683-90E6-7B2D6514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D9F5-551B-41C0-A96F-E453916F8DF4}" type="datetimeFigureOut">
              <a:rPr lang="en-US" smtClean="0"/>
              <a:t>18-Feb-22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EFC8E-59C1-40A8-9F2D-B951D1C54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F28BE-0F08-46F0-877E-8FFF0F60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C53A-97C0-4EC6-B062-212F21F5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0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3E731C-58B7-429E-B536-75F00248B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D9F5-551B-41C0-A96F-E453916F8DF4}" type="datetimeFigureOut">
              <a:rPr lang="en-US" smtClean="0"/>
              <a:t>18-Feb-22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D7D1C8-E94B-423D-B022-E564E101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3958A-2D42-4227-B2F0-1E1F4CE6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C53A-97C0-4EC6-B062-212F21F5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6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FE7E-9067-4DE7-AF27-50F179C79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5A645-0804-4439-9B09-ECB020FF8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84D61-1A6F-4C90-ADC5-AE51CB690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D00B2-5A3C-43CD-ABDD-330B40C6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D9F5-551B-41C0-A96F-E453916F8DF4}" type="datetimeFigureOut">
              <a:rPr lang="en-US" smtClean="0"/>
              <a:t>18-Feb-22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888EC-DF0A-4CA3-AC0D-32A31D59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F3BCE-7775-456F-A9E6-76C93C2C0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C53A-97C0-4EC6-B062-212F21F5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1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75875-BAC5-4675-9A6B-DED766471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E68E9D-9162-4118-B34A-43C053A71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D46BC-5323-47E9-9B2D-BF02518FC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9C8D3-9F52-4D75-BD4A-535EB7720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D9F5-551B-41C0-A96F-E453916F8DF4}" type="datetimeFigureOut">
              <a:rPr lang="en-US" smtClean="0"/>
              <a:t>18-Feb-22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82249-6837-4D03-BBC3-31708091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26B7B-6A0C-4A04-ACFC-80A104B7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C53A-97C0-4EC6-B062-212F21F5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9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D1FC29-0E6D-4E38-9072-7CC96D2ED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3B7C0-0321-4230-850E-942F4B832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2B063-E11C-4856-A2C0-28CA3A06E0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7D9F5-551B-41C0-A96F-E453916F8DF4}" type="datetimeFigureOut">
              <a:rPr lang="en-US" smtClean="0"/>
              <a:t>18-Feb-22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019F5-89CB-4BC1-8DDB-C6146188A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B0866-9DF5-4EB9-84C4-02DE6BBF2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FC53A-97C0-4EC6-B062-212F21F5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2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57832D-4A94-4689-AB81-CEC55CC82967}"/>
              </a:ext>
            </a:extLst>
          </p:cNvPr>
          <p:cNvSpPr/>
          <p:nvPr/>
        </p:nvSpPr>
        <p:spPr>
          <a:xfrm>
            <a:off x="686460" y="3185407"/>
            <a:ext cx="1603947" cy="73451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NiMH 7.2V Batteries </a:t>
            </a:r>
            <a:r>
              <a:rPr lang="en-US" sz="1400" dirty="0"/>
              <a:t>(2nos.)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BCFC5-493E-43D8-8FA6-9C94583E2975}"/>
              </a:ext>
            </a:extLst>
          </p:cNvPr>
          <p:cNvSpPr/>
          <p:nvPr/>
        </p:nvSpPr>
        <p:spPr>
          <a:xfrm>
            <a:off x="3009935" y="3185407"/>
            <a:ext cx="1434375" cy="73451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Circuit Breaker/Start-Stop switch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82FF22-EE5B-47C1-8178-D094990B1D02}"/>
              </a:ext>
            </a:extLst>
          </p:cNvPr>
          <p:cNvSpPr/>
          <p:nvPr/>
        </p:nvSpPr>
        <p:spPr>
          <a:xfrm>
            <a:off x="5305929" y="1274160"/>
            <a:ext cx="1563813" cy="7291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L298N Motor Driver Module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8ED8C8-4123-415F-8C9B-0A9F7674718D}"/>
              </a:ext>
            </a:extLst>
          </p:cNvPr>
          <p:cNvSpPr/>
          <p:nvPr/>
        </p:nvSpPr>
        <p:spPr>
          <a:xfrm>
            <a:off x="5305930" y="3185407"/>
            <a:ext cx="1526492" cy="73451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Teensy LC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9ECAE4-A714-4BB9-980F-3D3FE904EF47}"/>
              </a:ext>
            </a:extLst>
          </p:cNvPr>
          <p:cNvSpPr/>
          <p:nvPr/>
        </p:nvSpPr>
        <p:spPr>
          <a:xfrm>
            <a:off x="5290940" y="5583840"/>
            <a:ext cx="1578806" cy="73451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L298N Motor Driver Module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30EC1-57D8-434F-A3E6-BDFB1C9FF620}"/>
              </a:ext>
            </a:extLst>
          </p:cNvPr>
          <p:cNvCxnSpPr>
            <a:cxnSpLocks/>
          </p:cNvCxnSpPr>
          <p:nvPr/>
        </p:nvCxnSpPr>
        <p:spPr>
          <a:xfrm>
            <a:off x="5648198" y="2003289"/>
            <a:ext cx="0" cy="1182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136BA3-0B90-4C47-8CC6-B6849072A182}"/>
              </a:ext>
            </a:extLst>
          </p:cNvPr>
          <p:cNvCxnSpPr>
            <a:cxnSpLocks/>
          </p:cNvCxnSpPr>
          <p:nvPr/>
        </p:nvCxnSpPr>
        <p:spPr>
          <a:xfrm flipV="1">
            <a:off x="6367726" y="2003289"/>
            <a:ext cx="0" cy="1182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59A758F-F832-4D80-B186-969C77D0DFE5}"/>
              </a:ext>
            </a:extLst>
          </p:cNvPr>
          <p:cNvSpPr txBox="1"/>
          <p:nvPr/>
        </p:nvSpPr>
        <p:spPr>
          <a:xfrm>
            <a:off x="6367727" y="2344207"/>
            <a:ext cx="974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Controls/</a:t>
            </a:r>
          </a:p>
          <a:p>
            <a:r>
              <a:rPr lang="en-US" sz="1400" b="1" dirty="0"/>
              <a:t>Logic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BE5F7F-FA79-4D27-96FF-2B8DF7A4F462}"/>
              </a:ext>
            </a:extLst>
          </p:cNvPr>
          <p:cNvSpPr txBox="1"/>
          <p:nvPr/>
        </p:nvSpPr>
        <p:spPr>
          <a:xfrm>
            <a:off x="4945684" y="2320252"/>
            <a:ext cx="83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5V DC Supply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4F485E5-D56C-4080-86D6-250C9A76B25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290407" y="3552665"/>
            <a:ext cx="71952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CF34EB9-A8F0-4A91-92D9-7719D5E80637}"/>
              </a:ext>
            </a:extLst>
          </p:cNvPr>
          <p:cNvSpPr/>
          <p:nvPr/>
        </p:nvSpPr>
        <p:spPr>
          <a:xfrm>
            <a:off x="4151687" y="286636"/>
            <a:ext cx="1347862" cy="5246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 Motor 1</a:t>
            </a:r>
          </a:p>
          <a:p>
            <a:pPr algn="ctr"/>
            <a:r>
              <a:rPr lang="en-US" sz="1200" dirty="0"/>
              <a:t>For wheel 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4F124F8-27AC-4896-857F-0684D82E0EB1}"/>
              </a:ext>
            </a:extLst>
          </p:cNvPr>
          <p:cNvSpPr/>
          <p:nvPr/>
        </p:nvSpPr>
        <p:spPr>
          <a:xfrm>
            <a:off x="6367726" y="286636"/>
            <a:ext cx="1337913" cy="5246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 Motor 2</a:t>
            </a:r>
          </a:p>
          <a:p>
            <a:pPr algn="ctr"/>
            <a:r>
              <a:rPr lang="en-US" sz="1200" dirty="0"/>
              <a:t>For wheel 2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1C2E265-1ADD-48C8-9837-E2C5954CA5E0}"/>
              </a:ext>
            </a:extLst>
          </p:cNvPr>
          <p:cNvCxnSpPr>
            <a:cxnSpLocks/>
            <a:stCxn id="6" idx="0"/>
            <a:endCxn id="33" idx="2"/>
          </p:cNvCxnSpPr>
          <p:nvPr/>
        </p:nvCxnSpPr>
        <p:spPr>
          <a:xfrm rot="5400000" flipH="1" flipV="1">
            <a:off x="6330826" y="568304"/>
            <a:ext cx="462866" cy="948847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1B7F7D6-E0E7-4D85-BF5F-BA0D048B00C1}"/>
              </a:ext>
            </a:extLst>
          </p:cNvPr>
          <p:cNvCxnSpPr>
            <a:cxnSpLocks/>
            <a:stCxn id="6" idx="0"/>
            <a:endCxn id="32" idx="2"/>
          </p:cNvCxnSpPr>
          <p:nvPr/>
        </p:nvCxnSpPr>
        <p:spPr>
          <a:xfrm rot="16200000" flipV="1">
            <a:off x="5225294" y="411618"/>
            <a:ext cx="462866" cy="1262218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8F3CF49-E4A4-4C99-B1FD-7BB335C82689}"/>
              </a:ext>
            </a:extLst>
          </p:cNvPr>
          <p:cNvCxnSpPr>
            <a:cxnSpLocks/>
            <a:stCxn id="5" idx="0"/>
            <a:endCxn id="6" idx="1"/>
          </p:cNvCxnSpPr>
          <p:nvPr/>
        </p:nvCxnSpPr>
        <p:spPr>
          <a:xfrm rot="5400000" flipH="1" flipV="1">
            <a:off x="3743185" y="1622663"/>
            <a:ext cx="1546682" cy="1578806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39F435D-FD7F-4818-A9F3-C8E9EA28FAD8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rot="16200000" flipH="1">
            <a:off x="3493444" y="4153601"/>
            <a:ext cx="2031175" cy="156381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82C7046D-BC57-4B5C-A7E3-85F16F6A5695}"/>
              </a:ext>
            </a:extLst>
          </p:cNvPr>
          <p:cNvSpPr/>
          <p:nvPr/>
        </p:nvSpPr>
        <p:spPr>
          <a:xfrm>
            <a:off x="9359555" y="341394"/>
            <a:ext cx="1731058" cy="6379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Switch</a:t>
            </a:r>
            <a:endParaRPr lang="en-US" sz="1400" dirty="0"/>
          </a:p>
          <a:p>
            <a:pPr algn="ctr"/>
            <a:r>
              <a:rPr lang="en-US" sz="1100" dirty="0"/>
              <a:t>for Team selection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56D3749-E387-417E-820A-351EE297A630}"/>
              </a:ext>
            </a:extLst>
          </p:cNvPr>
          <p:cNvSpPr/>
          <p:nvPr/>
        </p:nvSpPr>
        <p:spPr>
          <a:xfrm>
            <a:off x="9348784" y="1171909"/>
            <a:ext cx="1731058" cy="6379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Potentiometer</a:t>
            </a:r>
            <a:endParaRPr lang="en-US" sz="1200" dirty="0"/>
          </a:p>
          <a:p>
            <a:pPr algn="ctr"/>
            <a:r>
              <a:rPr lang="en-US" sz="1050" dirty="0"/>
              <a:t>to adjust the PWM signal to the wheel motors</a:t>
            </a:r>
            <a:endParaRPr lang="en-US" sz="12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ED2DDC9-DB35-4D4F-A748-27C48D0B43F9}"/>
              </a:ext>
            </a:extLst>
          </p:cNvPr>
          <p:cNvSpPr/>
          <p:nvPr/>
        </p:nvSpPr>
        <p:spPr>
          <a:xfrm>
            <a:off x="9359555" y="2185320"/>
            <a:ext cx="1731058" cy="54258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Sensors</a:t>
            </a:r>
          </a:p>
          <a:p>
            <a:pPr algn="ctr"/>
            <a:r>
              <a:rPr lang="en-US" sz="1200" dirty="0"/>
              <a:t>for beacon detection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C44039A-7B3F-420D-9AFE-75C1D97B4033}"/>
              </a:ext>
            </a:extLst>
          </p:cNvPr>
          <p:cNvSpPr/>
          <p:nvPr/>
        </p:nvSpPr>
        <p:spPr>
          <a:xfrm>
            <a:off x="9348784" y="3090714"/>
            <a:ext cx="1741816" cy="89850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Ultrasonic Sensors</a:t>
            </a:r>
          </a:p>
          <a:p>
            <a:pPr algn="ctr"/>
            <a:r>
              <a:rPr lang="en-US" sz="1100" dirty="0"/>
              <a:t>For detecting walls and other robots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E9B189-0874-414F-A8AA-A9C9FFB0D100}"/>
              </a:ext>
            </a:extLst>
          </p:cNvPr>
          <p:cNvSpPr/>
          <p:nvPr/>
        </p:nvSpPr>
        <p:spPr>
          <a:xfrm>
            <a:off x="9359555" y="4472744"/>
            <a:ext cx="1731058" cy="54258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Stepper motor</a:t>
            </a:r>
          </a:p>
          <a:p>
            <a:pPr algn="ctr"/>
            <a:r>
              <a:rPr lang="en-US" sz="1200" dirty="0"/>
              <a:t>For lifting the ramp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D66B77C-C445-42B0-AD21-B93ED52743FA}"/>
              </a:ext>
            </a:extLst>
          </p:cNvPr>
          <p:cNvSpPr/>
          <p:nvPr/>
        </p:nvSpPr>
        <p:spPr>
          <a:xfrm>
            <a:off x="9338026" y="5583840"/>
            <a:ext cx="1741816" cy="73451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 Motor</a:t>
            </a:r>
          </a:p>
          <a:p>
            <a:pPr algn="ctr"/>
            <a:r>
              <a:rPr lang="en-US" sz="1200" dirty="0"/>
              <a:t>For in-feed flap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A68E81A-216A-4EC1-AEEB-8EA8B6CC4EAC}"/>
              </a:ext>
            </a:extLst>
          </p:cNvPr>
          <p:cNvSpPr txBox="1"/>
          <p:nvPr/>
        </p:nvSpPr>
        <p:spPr>
          <a:xfrm>
            <a:off x="6356039" y="4428715"/>
            <a:ext cx="974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Controls/</a:t>
            </a:r>
          </a:p>
          <a:p>
            <a:r>
              <a:rPr lang="en-US" sz="1400" b="1" dirty="0"/>
              <a:t>Logic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90912A3-D76E-42CB-95C9-7902F83F74D2}"/>
              </a:ext>
            </a:extLst>
          </p:cNvPr>
          <p:cNvCxnSpPr/>
          <p:nvPr/>
        </p:nvCxnSpPr>
        <p:spPr>
          <a:xfrm>
            <a:off x="6367726" y="3919921"/>
            <a:ext cx="0" cy="166391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468BA89-7E43-40FB-9D5D-38ABB5AA5EF4}"/>
              </a:ext>
            </a:extLst>
          </p:cNvPr>
          <p:cNvCxnSpPr>
            <a:cxnSpLocks/>
            <a:stCxn id="8" idx="3"/>
            <a:endCxn id="58" idx="1"/>
          </p:cNvCxnSpPr>
          <p:nvPr/>
        </p:nvCxnSpPr>
        <p:spPr>
          <a:xfrm>
            <a:off x="6869746" y="5951098"/>
            <a:ext cx="246828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2639BC09-8122-4C31-800B-4977A4715494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6832422" y="660344"/>
            <a:ext cx="2527133" cy="2892321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146CEA95-DCD4-410E-8A86-BB6C363DCB41}"/>
              </a:ext>
            </a:extLst>
          </p:cNvPr>
          <p:cNvCxnSpPr>
            <a:cxnSpLocks/>
            <a:stCxn id="7" idx="3"/>
            <a:endCxn id="53" idx="1"/>
          </p:cNvCxnSpPr>
          <p:nvPr/>
        </p:nvCxnSpPr>
        <p:spPr>
          <a:xfrm flipV="1">
            <a:off x="6832422" y="1490859"/>
            <a:ext cx="2516362" cy="2061806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188C69CA-9776-44D1-8402-FD1057F1C6A7}"/>
              </a:ext>
            </a:extLst>
          </p:cNvPr>
          <p:cNvCxnSpPr>
            <a:stCxn id="7" idx="3"/>
            <a:endCxn id="54" idx="1"/>
          </p:cNvCxnSpPr>
          <p:nvPr/>
        </p:nvCxnSpPr>
        <p:spPr>
          <a:xfrm flipV="1">
            <a:off x="6832422" y="2456612"/>
            <a:ext cx="2527133" cy="1096053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21935064-3040-4132-8088-68E79E8EE7BF}"/>
              </a:ext>
            </a:extLst>
          </p:cNvPr>
          <p:cNvCxnSpPr>
            <a:stCxn id="7" idx="3"/>
            <a:endCxn id="55" idx="1"/>
          </p:cNvCxnSpPr>
          <p:nvPr/>
        </p:nvCxnSpPr>
        <p:spPr>
          <a:xfrm flipV="1">
            <a:off x="6832422" y="3539965"/>
            <a:ext cx="2516362" cy="12700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CCF78476-4B7D-42BF-B8B4-EA1183E5AA36}"/>
              </a:ext>
            </a:extLst>
          </p:cNvPr>
          <p:cNvCxnSpPr>
            <a:stCxn id="7" idx="3"/>
            <a:endCxn id="57" idx="1"/>
          </p:cNvCxnSpPr>
          <p:nvPr/>
        </p:nvCxnSpPr>
        <p:spPr>
          <a:xfrm>
            <a:off x="6832422" y="3552665"/>
            <a:ext cx="2527133" cy="1191371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B419A37-7D59-47C9-B3D0-BB29D694FA90}"/>
              </a:ext>
            </a:extLst>
          </p:cNvPr>
          <p:cNvSpPr txBox="1"/>
          <p:nvPr/>
        </p:nvSpPr>
        <p:spPr>
          <a:xfrm>
            <a:off x="4012292" y="6397367"/>
            <a:ext cx="4151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Electronics Schematic</a:t>
            </a:r>
          </a:p>
        </p:txBody>
      </p:sp>
    </p:spTree>
    <p:extLst>
      <p:ext uri="{BB962C8B-B14F-4D97-AF65-F5344CB8AC3E}">
        <p14:creationId xmlns:p14="http://schemas.microsoft.com/office/powerpoint/2010/main" val="74273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82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Mokkarala</dc:creator>
  <cp:lastModifiedBy>Anish Mokkarala</cp:lastModifiedBy>
  <cp:revision>2</cp:revision>
  <cp:lastPrinted>2022-02-18T20:42:32Z</cp:lastPrinted>
  <dcterms:created xsi:type="dcterms:W3CDTF">2022-02-18T18:03:46Z</dcterms:created>
  <dcterms:modified xsi:type="dcterms:W3CDTF">2022-02-18T20:49:27Z</dcterms:modified>
</cp:coreProperties>
</file>