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3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909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976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96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297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271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266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1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4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5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5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80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55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1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26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3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1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A317-1022-4898-AD29-1C6715156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135" y="506876"/>
            <a:ext cx="8791575" cy="2387600"/>
          </a:xfrm>
        </p:spPr>
        <p:txBody>
          <a:bodyPr/>
          <a:lstStyle/>
          <a:p>
            <a:r>
              <a:rPr lang="en-IN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NEWS DETECTION</a:t>
            </a:r>
            <a:br>
              <a:rPr lang="en-IN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F4060-CC4C-4D9A-8C74-F3592EFAE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6440" y="4138353"/>
            <a:ext cx="8791575" cy="1536993"/>
          </a:xfrm>
        </p:spPr>
        <p:txBody>
          <a:bodyPr>
            <a:normAutofit/>
          </a:bodyPr>
          <a:lstStyle/>
          <a:p>
            <a:r>
              <a:rPr lang="en-I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Rohith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Saxena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(RA2011026010250)</a:t>
            </a:r>
          </a:p>
          <a:p>
            <a:r>
              <a:rPr lang="en-I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Anish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Parkhe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(RA2011026010285)</a:t>
            </a:r>
          </a:p>
        </p:txBody>
      </p:sp>
    </p:spTree>
    <p:extLst>
      <p:ext uri="{BB962C8B-B14F-4D97-AF65-F5344CB8AC3E}">
        <p14:creationId xmlns:p14="http://schemas.microsoft.com/office/powerpoint/2010/main" val="2085538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A309-3AFE-4AF8-A3AA-EC9A0A3B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world applications</a:t>
            </a:r>
          </a:p>
        </p:txBody>
      </p:sp>
      <p:pic>
        <p:nvPicPr>
          <p:cNvPr id="7170" name="Picture 2" descr="Rumors vs Fake News: How to address misinformation in crisis?, Government  News, ET Government">
            <a:extLst>
              <a:ext uri="{FF2B5EF4-FFF2-40B4-BE49-F238E27FC236}">
                <a16:creationId xmlns:a16="http://schemas.microsoft.com/office/drawing/2014/main" id="{C5607DCC-CBC6-4D3C-A165-0FA6CD7CAA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9913" y="2505075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76C0C-7EB6-4593-B636-8DF8B8BF9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Job Rackets.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credibility of news on Facebook, WhatsApp, and other news platforms.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medical news messages.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lotteries and prize winning scams.</a:t>
            </a:r>
          </a:p>
        </p:txBody>
      </p:sp>
    </p:spTree>
    <p:extLst>
      <p:ext uri="{BB962C8B-B14F-4D97-AF65-F5344CB8AC3E}">
        <p14:creationId xmlns:p14="http://schemas.microsoft.com/office/powerpoint/2010/main" val="477466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D2E9-C3AE-457E-A040-71965ED5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world implementation</a:t>
            </a:r>
          </a:p>
        </p:txBody>
      </p:sp>
      <p:pic>
        <p:nvPicPr>
          <p:cNvPr id="8194" name="Picture 2" descr="Studies test ways to slow the spread of fake news | Science News for  Students">
            <a:extLst>
              <a:ext uri="{FF2B5EF4-FFF2-40B4-BE49-F238E27FC236}">
                <a16:creationId xmlns:a16="http://schemas.microsoft.com/office/drawing/2014/main" id="{104B8794-C6BF-4A7C-A91C-31D22752EB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24650" y="26289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42BEB-A346-4AAD-A417-BB8E03B3E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in real life, we can design a application or website , where users could enter the links of news or copy paste the news.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add integrated feature in social media platforms.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future, this model could improved a lot using more features which could also tackle not only fake news articles but also tackle rumours spread by individuals.</a:t>
            </a:r>
          </a:p>
        </p:txBody>
      </p:sp>
    </p:spTree>
    <p:extLst>
      <p:ext uri="{BB962C8B-B14F-4D97-AF65-F5344CB8AC3E}">
        <p14:creationId xmlns:p14="http://schemas.microsoft.com/office/powerpoint/2010/main" val="337434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EAEA-C201-49DA-A5D4-FC5EE9F2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Smiling Mouth">
                <a:extLst>
                  <a:ext uri="{FF2B5EF4-FFF2-40B4-BE49-F238E27FC236}">
                    <a16:creationId xmlns:a16="http://schemas.microsoft.com/office/drawing/2014/main" id="{F797F7A4-9439-019E-5323-F457AC2373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03205634"/>
                  </p:ext>
                </p:extLst>
              </p:nvPr>
            </p:nvGraphicFramePr>
            <p:xfrm>
              <a:off x="3643485" y="3394759"/>
              <a:ext cx="4905028" cy="199058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905028" cy="1990585"/>
                    </a:xfrm>
                    <a:prstGeom prst="rect">
                      <a:avLst/>
                    </a:prstGeom>
                  </am3d:spPr>
                  <am3d:camera>
                    <am3d:pos x="0" y="0" z="5333883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082340" d="1000000"/>
                    <am3d:preTrans dx="13337" dy="-8858677" dz="1414757"/>
                    <am3d:scale>
                      <am3d:sx n="1000000" d="1000000"/>
                      <am3d:sy n="1000000" d="1000000"/>
                      <am3d:sz n="1000000" d="1000000"/>
                    </am3d:scale>
                    <am3d:rot ax="3594917" ay="-82949" az="-14308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36219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Smiling Mouth">
                <a:extLst>
                  <a:ext uri="{FF2B5EF4-FFF2-40B4-BE49-F238E27FC236}">
                    <a16:creationId xmlns:a16="http://schemas.microsoft.com/office/drawing/2014/main" id="{F797F7A4-9439-019E-5323-F457AC2373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3485" y="3394759"/>
                <a:ext cx="4905028" cy="199058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377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AF4C1-DF4E-4BCB-81CA-F808B007C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of us receive forwarded news in WhatsApp daily?</a:t>
            </a:r>
          </a:p>
        </p:txBody>
      </p:sp>
      <p:pic>
        <p:nvPicPr>
          <p:cNvPr id="1026" name="Picture 2" descr="WhatsApp has a fake news problem: Here's everything that it's doing to  fight it in wake of Coronavirus outbreak - The Financial Express">
            <a:extLst>
              <a:ext uri="{FF2B5EF4-FFF2-40B4-BE49-F238E27FC236}">
                <a16:creationId xmlns:a16="http://schemas.microsoft.com/office/drawing/2014/main" id="{3C9140EC-E6D9-4BFC-B34A-75F47842B5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743" y="2580636"/>
            <a:ext cx="3993045" cy="265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 India, Fake WhatsApp Forwards on Coronavirus are Spreading Faster Than  the Disease">
            <a:extLst>
              <a:ext uri="{FF2B5EF4-FFF2-40B4-BE49-F238E27FC236}">
                <a16:creationId xmlns:a16="http://schemas.microsoft.com/office/drawing/2014/main" id="{97D6D2AC-E66B-47B0-9452-CDEBB52F9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803" y="2398269"/>
            <a:ext cx="3962419" cy="302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42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3C60-A055-471D-975A-B06041E6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of us can verify each and every piece of news we read before believing it?</a:t>
            </a:r>
          </a:p>
        </p:txBody>
      </p:sp>
      <p:pic>
        <p:nvPicPr>
          <p:cNvPr id="2050" name="Picture 2" descr="50 Fake 'frequently forwarded' COVID-19 WhatsApp messages - Health  Analytics AsiaHealth Analytics Asia">
            <a:extLst>
              <a:ext uri="{FF2B5EF4-FFF2-40B4-BE49-F238E27FC236}">
                <a16:creationId xmlns:a16="http://schemas.microsoft.com/office/drawing/2014/main" id="{7B019738-AAA2-45C6-9AD6-67A0FB595C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341" y="2573784"/>
            <a:ext cx="3825104" cy="262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49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84B3-88EB-4493-9694-F9CF3059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WhatsApp</a:t>
            </a:r>
            <a:br>
              <a:rPr lang="en-IN" dirty="0"/>
            </a:br>
            <a:endParaRPr lang="en-IN" dirty="0"/>
          </a:p>
        </p:txBody>
      </p:sp>
      <p:pic>
        <p:nvPicPr>
          <p:cNvPr id="4098" name="Picture 2" descr="WhatsApp in India: Scourge of violence-inciting fake news tough to tackle |  News | DW | 11.03.2020">
            <a:extLst>
              <a:ext uri="{FF2B5EF4-FFF2-40B4-BE49-F238E27FC236}">
                <a16:creationId xmlns:a16="http://schemas.microsoft.com/office/drawing/2014/main" id="{ABE328FE-883B-4C01-8168-751A1D3743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840" y="1819923"/>
            <a:ext cx="4131945" cy="231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5A357-DE23-4FD6-AD4A-7DC50439E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India, WhatsApp is the platform most vulnerable to fake news. Millions of Indians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vast percentage is uneducated) using mobile internet innocently forwarding ‘good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morning’ messages every day are seen as most vulnerable to fake news.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084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BFA2-35F0-45E1-B5F4-78FDD344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564" y="246858"/>
            <a:ext cx="9914872" cy="1639884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fake news causes many problems directly and indirectly.</a:t>
            </a:r>
          </a:p>
        </p:txBody>
      </p:sp>
      <p:pic>
        <p:nvPicPr>
          <p:cNvPr id="3074" name="Picture 2" descr="Fake WhatsApp Message Leds To Several Mob Lynching in India, Know Experts'  Opinion | ABP News - YouTube">
            <a:extLst>
              <a:ext uri="{FF2B5EF4-FFF2-40B4-BE49-F238E27FC236}">
                <a16:creationId xmlns:a16="http://schemas.microsoft.com/office/drawing/2014/main" id="{9BAACC61-39AD-49C2-B882-989BD01DAE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24650" y="26289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8A104-3663-4A82-8BCE-06DFC5786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Muzaffarnagar riots of 2013: fake video fueled communal passions.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President Kovind makes Twitter debut; gains 3 million followers in one hour (Republic, Zee news, TOI etc.).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tracking nanochip in 2000 Rupee notes (Nov 2016).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kidnapping rumors lead to lynching's by a mob in Jharkhand.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90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hatsApp Web">
            <a:extLst>
              <a:ext uri="{FF2B5EF4-FFF2-40B4-BE49-F238E27FC236}">
                <a16:creationId xmlns:a16="http://schemas.microsoft.com/office/drawing/2014/main" id="{DC3836A3-B5B5-46C3-B9ED-4598D89B54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440" y="1696290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3248A-58E9-4AA1-9131-F79FDBCF9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shows that in India every 1 in 2 Indians receive fake news via WhatsApp and Facebook every day.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a survey by social media matters and institute for governances policies and politics.</a:t>
            </a:r>
          </a:p>
        </p:txBody>
      </p:sp>
      <p:pic>
        <p:nvPicPr>
          <p:cNvPr id="5124" name="Picture 4" descr="Response to Six4Three Documents - About Facebook">
            <a:extLst>
              <a:ext uri="{FF2B5EF4-FFF2-40B4-BE49-F238E27FC236}">
                <a16:creationId xmlns:a16="http://schemas.microsoft.com/office/drawing/2014/main" id="{DE153A0C-7C17-485A-8EC1-AF28D026D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440" y="324886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nstagram on the App Store">
            <a:extLst>
              <a:ext uri="{FF2B5EF4-FFF2-40B4-BE49-F238E27FC236}">
                <a16:creationId xmlns:a16="http://schemas.microsoft.com/office/drawing/2014/main" id="{4EF03627-ABF1-4B9A-86E6-18D648303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940" y="1696289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Twitter to roll out verification badges again; here's all you need to know  - OrissaPOST">
            <a:extLst>
              <a:ext uri="{FF2B5EF4-FFF2-40B4-BE49-F238E27FC236}">
                <a16:creationId xmlns:a16="http://schemas.microsoft.com/office/drawing/2014/main" id="{25A2477A-27E5-4BFF-8E16-52E13990F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178" y="3248864"/>
            <a:ext cx="2952749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20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E7115-2F5B-4B37-A7AA-DB418126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49" y="1621200"/>
            <a:ext cx="7823200" cy="522288"/>
          </a:xfrm>
        </p:spPr>
        <p:txBody>
          <a:bodyPr>
            <a:normAutofit fontScale="90000"/>
          </a:bodyPr>
          <a:lstStyle/>
          <a:p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model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226D2-1672-4429-9E66-EBE2F0777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1800" y="1731685"/>
            <a:ext cx="7823200" cy="768350"/>
          </a:xfrm>
        </p:spPr>
        <p:txBody>
          <a:bodyPr>
            <a:no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five different types of classifiers in this project to test and train the data.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classifiers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69B42-C037-46AA-A518-F93C77EC777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500" y="1175293"/>
            <a:ext cx="3519743" cy="3955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127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9E57-08D0-4E52-BDAE-86C556BE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16930-8EB5-4263-80CB-EFDE35FE0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                                                                 94.91%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                                                     98.91%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                                                              99.73%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                                                                           99.52%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                                                            99.22%</a:t>
            </a:r>
          </a:p>
        </p:txBody>
      </p:sp>
    </p:spTree>
    <p:extLst>
      <p:ext uri="{BB962C8B-B14F-4D97-AF65-F5344CB8AC3E}">
        <p14:creationId xmlns:p14="http://schemas.microsoft.com/office/powerpoint/2010/main" val="220611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E0CB2-D3C3-4B4B-B5D7-AD2241CC5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589" y="380217"/>
            <a:ext cx="9601196" cy="130386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7260E-056C-4502-B4E6-5122BBD28C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85" y="1451777"/>
            <a:ext cx="3025140" cy="260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8310FE-578F-4754-B41D-3271017A59A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511" y="1365003"/>
            <a:ext cx="3215352" cy="2688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7C913A-17F2-4DE6-88C1-9A297F8393B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056" y="1365003"/>
            <a:ext cx="3221355" cy="2770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0D6CE7-F3B1-4F04-A8AF-C750A7ED2E3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323" y="3974370"/>
            <a:ext cx="2833613" cy="2453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389F3F-2C1F-42D2-8437-2A7312C3F3A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74370"/>
            <a:ext cx="3049778" cy="24534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2409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150</TotalTime>
  <Words>364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Garamond</vt:lpstr>
      <vt:lpstr>Times New Roman</vt:lpstr>
      <vt:lpstr>Wingdings</vt:lpstr>
      <vt:lpstr>Organic</vt:lpstr>
      <vt:lpstr>FAKE NEWS DETECTION USING MACHINE LEARNING</vt:lpstr>
      <vt:lpstr>How many of us receive forwarded news in WhatsApp daily?</vt:lpstr>
      <vt:lpstr>How many of us can verify each and every piece of news we read before believing it?</vt:lpstr>
      <vt:lpstr>WhatsApp </vt:lpstr>
      <vt:lpstr>This fake news causes many problems directly and indirectly.</vt:lpstr>
      <vt:lpstr>PowerPoint Presentation</vt:lpstr>
      <vt:lpstr>  Our model  </vt:lpstr>
      <vt:lpstr>Accuracies</vt:lpstr>
      <vt:lpstr>Confusion matrixes</vt:lpstr>
      <vt:lpstr>Real world applications</vt:lpstr>
      <vt:lpstr>Real world implementation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USING MACHINE LEARNING</dc:title>
  <dc:creator>ssharanya311@gmail.com</dc:creator>
  <cp:lastModifiedBy>Anish Parkhe</cp:lastModifiedBy>
  <cp:revision>14</cp:revision>
  <dcterms:created xsi:type="dcterms:W3CDTF">2021-05-06T07:06:45Z</dcterms:created>
  <dcterms:modified xsi:type="dcterms:W3CDTF">2023-03-27T05:27:01Z</dcterms:modified>
</cp:coreProperties>
</file>