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62" r:id="rId4"/>
    <p:sldId id="263" r:id="rId5"/>
    <p:sldId id="260" r:id="rId6"/>
    <p:sldId id="261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100" d="100"/>
          <a:sy n="10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9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21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9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8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8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1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0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2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7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7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40E5D9-F3AD-446D-8EB5-CF626C1E076B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DA23-327B-4CC1-9F99-1B3749EA5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21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CAD3-3098-6CF1-8EBD-29C287EE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39469" cy="2387600"/>
          </a:xfrm>
        </p:spPr>
        <p:txBody>
          <a:bodyPr/>
          <a:lstStyle/>
          <a:p>
            <a:r>
              <a:rPr lang="en-IN" dirty="0"/>
              <a:t>Optical 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7AD-CBBE-4630-F0AD-5CA2CF7A9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Rohith Saxena (RA2011026010250)</a:t>
            </a:r>
          </a:p>
          <a:p>
            <a:r>
              <a:rPr lang="en-IN" dirty="0"/>
              <a:t>Anish Parkhe (RA2011026010285)</a:t>
            </a:r>
          </a:p>
        </p:txBody>
      </p:sp>
    </p:spTree>
    <p:extLst>
      <p:ext uri="{BB962C8B-B14F-4D97-AF65-F5344CB8AC3E}">
        <p14:creationId xmlns:p14="http://schemas.microsoft.com/office/powerpoint/2010/main" val="147122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7318-8061-563B-65D5-FC760C71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0AF6-B8F7-3FEE-B168-AEE03CD9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03037"/>
            <a:ext cx="10515600" cy="2786613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Optical Character Recognition, also known as Text Recognition, is a technology capable of converting printed or handwritten characters into machine-readable text. OCR makes use of both hardware and software tools.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Optical Character Recognition is a classification problem, which means it is a Machine Learning problem where the output is categorical (i.e. it belongs to a finite set of values).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29E6-15DE-1AAF-37F5-76D618B3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Character Recognition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1BF2-5AAD-BAA2-E15D-F0DE07718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Google Sans"/>
              </a:rPr>
              <a:t>OCR stands for "Optical Character Recognition." It is a technology that recognizes text within a digital image. It is commonly used to recognize text in scanned documents and images.</a:t>
            </a:r>
            <a:endParaRPr lang="en-IN" sz="2400" dirty="0">
              <a:latin typeface="Google Sans"/>
            </a:endParaRPr>
          </a:p>
        </p:txBody>
      </p:sp>
      <p:pic>
        <p:nvPicPr>
          <p:cNvPr id="3074" name="Picture 2" descr="Optical Character Recognition (OCR) | Anderson Archival">
            <a:extLst>
              <a:ext uri="{FF2B5EF4-FFF2-40B4-BE49-F238E27FC236}">
                <a16:creationId xmlns:a16="http://schemas.microsoft.com/office/drawing/2014/main" id="{A3ED3B27-DC42-9213-C9CB-131BBADF0F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17" y="1840678"/>
            <a:ext cx="5873976" cy="40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9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29E6-15DE-1AAF-37F5-76D618B3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Optical Character Recognition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1BF2-5AAD-BAA2-E15D-F0DE07718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Google Sans"/>
              </a:rPr>
              <a:t>OCR can be used for a variety of applications, including the following: Scanning printed documents into versions that can be edited with word processors, like Microsoft Word or Google Docs. Indexing print material for search engines. Automating data entry, extraction and processing.</a:t>
            </a:r>
            <a:endParaRPr lang="en-IN" sz="2400" dirty="0">
              <a:latin typeface="Google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ED3B27-DC42-9213-C9CB-131BBADF0F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56017" y="1840678"/>
            <a:ext cx="5873976" cy="40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1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674B-1B1C-109D-048D-F35D3180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Dataset</a:t>
            </a:r>
          </a:p>
        </p:txBody>
      </p:sp>
      <p:pic>
        <p:nvPicPr>
          <p:cNvPr id="1026" name="Picture 2" descr="MNIST Dataset in Python - Basic Importing and Plotting | DigitalOcean">
            <a:extLst>
              <a:ext uri="{FF2B5EF4-FFF2-40B4-BE49-F238E27FC236}">
                <a16:creationId xmlns:a16="http://schemas.microsoft.com/office/drawing/2014/main" id="{466B4C1C-68A4-15CC-119E-7F23B92FA8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970" y="1903445"/>
            <a:ext cx="4861200" cy="36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E9D8-224A-E3B3-0732-BE894CFB6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Google Sans"/>
              </a:rPr>
              <a:t>MNIST set is a large collection of handwritten digits. It is a very popular dataset in the field of image processing. It is often used for benchmarking machine learning algorithms. MNIST is short for Modified National Institute of Standards and Technology database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5136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A54B-9BC7-D6BD-DC77-9BFF1AF6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27" y="435939"/>
            <a:ext cx="5092906" cy="1574808"/>
          </a:xfrm>
        </p:spPr>
        <p:txBody>
          <a:bodyPr/>
          <a:lstStyle/>
          <a:p>
            <a:r>
              <a:rPr lang="en-IN" dirty="0"/>
              <a:t>K-Nearest Neighbours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6F8A-8582-7C78-6793-96C14FA0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58008"/>
            <a:ext cx="5084979" cy="345699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Google Sans"/>
              </a:rPr>
              <a:t>K-Nearest Neighbors Algorithm. The k-nearest neighbors algorithm, also known as KNN or k-NN, is a non-parametric, supervised learning classifier, which uses proximity to make classifications or predictions about the grouping of an individual data point.</a:t>
            </a:r>
            <a:endParaRPr lang="en-IN" sz="2400" dirty="0"/>
          </a:p>
        </p:txBody>
      </p:sp>
      <p:pic>
        <p:nvPicPr>
          <p:cNvPr id="2052" name="Picture 4" descr="GitHub - Robots-Vision/knn-examples: Repository containing examples of KNN  Algorithm">
            <a:extLst>
              <a:ext uri="{FF2B5EF4-FFF2-40B4-BE49-F238E27FC236}">
                <a16:creationId xmlns:a16="http://schemas.microsoft.com/office/drawing/2014/main" id="{5BB8F536-D523-A941-B280-A900C984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331" y="2010747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4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5B3-34E7-1CDD-43C8-375978FB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0156"/>
          </a:xfrm>
        </p:spPr>
        <p:txBody>
          <a:bodyPr/>
          <a:lstStyle/>
          <a:p>
            <a:r>
              <a:rPr lang="en-IN" dirty="0"/>
              <a:t>K-Nearest Neighbours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F15E-9F77-4849-5362-7B7D77D9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92491"/>
            <a:ext cx="10515600" cy="319716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idea behind KNN is that an example </a:t>
            </a:r>
            <a:r>
              <a:rPr lang="en-US" b="0" i="1" dirty="0" err="1">
                <a:solidFill>
                  <a:schemeClr val="tx1"/>
                </a:solidFill>
                <a:effectLst/>
                <a:latin typeface="source-serif-pro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 has a high probability of belonging to a particular class, let’s call it </a:t>
            </a:r>
            <a:r>
              <a:rPr lang="en-US" b="0" i="1" dirty="0">
                <a:solidFill>
                  <a:schemeClr val="tx1"/>
                </a:solidFill>
                <a:effectLst/>
                <a:latin typeface="source-serif-pro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, if </a:t>
            </a:r>
            <a:r>
              <a:rPr lang="en-US" b="0" i="1" dirty="0">
                <a:solidFill>
                  <a:schemeClr val="tx1"/>
                </a:solidFill>
                <a:effectLst/>
                <a:latin typeface="source-serif-pro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 is also the most popular class of the </a:t>
            </a:r>
            <a:r>
              <a:rPr lang="en-US" b="0" i="1" dirty="0">
                <a:solidFill>
                  <a:schemeClr val="tx1"/>
                </a:solidFill>
                <a:effectLst/>
                <a:latin typeface="source-serif-pro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 nearest examples in the feature space.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KNN learning algorithm follows these 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Given one unknown example, measure its distance from all the labeled examples in the dataset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Take the </a:t>
            </a:r>
            <a:r>
              <a:rPr lang="en-US" b="0" i="1" dirty="0">
                <a:solidFill>
                  <a:schemeClr val="tx1"/>
                </a:solidFill>
                <a:effectLst/>
                <a:latin typeface="source-serif-pro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 labeled examples that are nearest to the unlabeled one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Based on the classes of the</a:t>
            </a:r>
            <a:r>
              <a:rPr lang="en-US" b="0" i="1" dirty="0">
                <a:solidFill>
                  <a:schemeClr val="tx1"/>
                </a:solidFill>
                <a:effectLst/>
                <a:latin typeface="source-serif-pro"/>
              </a:rPr>
              <a:t> k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 nearest neighbors, predict the class of the unlabeled example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Repeat steps 1–3 for all the unlabeled examples.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F984-98E1-2526-55D9-9614DC0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EB5791-83DC-7C63-209F-89996C935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190652"/>
            <a:ext cx="4395787" cy="393560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2058AB-23C6-F2CE-63A9-1A960650D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5046" y="730296"/>
            <a:ext cx="4493650" cy="264081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9CFEFD-759A-3C31-44C4-44BC5781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045" y="3451960"/>
            <a:ext cx="4493651" cy="27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DE-D47D-51E0-4E15-CD98EE7B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805" y="2028470"/>
            <a:ext cx="4116389" cy="1400530"/>
          </a:xfrm>
        </p:spPr>
        <p:txBody>
          <a:bodyPr/>
          <a:lstStyle/>
          <a:p>
            <a:pPr algn="ctr"/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9912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375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Century Gothic</vt:lpstr>
      <vt:lpstr>Google Sans</vt:lpstr>
      <vt:lpstr>source-serif-pro</vt:lpstr>
      <vt:lpstr>Wingdings 3</vt:lpstr>
      <vt:lpstr>Ion</vt:lpstr>
      <vt:lpstr>Optical Character Recognition</vt:lpstr>
      <vt:lpstr>Abstract</vt:lpstr>
      <vt:lpstr>Optical Character Recognition</vt:lpstr>
      <vt:lpstr>Applications of Optical Character Recognition</vt:lpstr>
      <vt:lpstr>Dataset</vt:lpstr>
      <vt:lpstr>K-Nearest Neighbours</vt:lpstr>
      <vt:lpstr>K-Nearest Neighbours Classifier</vt:lpstr>
      <vt:lpstr>Code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Anish Parkhe</dc:creator>
  <cp:lastModifiedBy>Anish Parkhe</cp:lastModifiedBy>
  <cp:revision>5</cp:revision>
  <dcterms:created xsi:type="dcterms:W3CDTF">2023-03-26T18:23:15Z</dcterms:created>
  <dcterms:modified xsi:type="dcterms:W3CDTF">2023-03-27T05:23:52Z</dcterms:modified>
</cp:coreProperties>
</file>