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58" r:id="rId4"/>
    <p:sldId id="266" r:id="rId5"/>
    <p:sldId id="267" r:id="rId6"/>
    <p:sldId id="259" r:id="rId7"/>
    <p:sldId id="262" r:id="rId8"/>
    <p:sldId id="260" r:id="rId9"/>
    <p:sldId id="261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7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224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3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59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7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0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1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C08A50-48E4-415A-9C76-401C53C46A4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3E09-9F3B-4E85-B3F6-4D0D8BF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3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ED95-51B5-FE2E-013E-880D2646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8" y="452283"/>
            <a:ext cx="8683426" cy="2390413"/>
          </a:xfrm>
        </p:spPr>
        <p:txBody>
          <a:bodyPr/>
          <a:lstStyle/>
          <a:p>
            <a:r>
              <a:rPr lang="en-US" dirty="0"/>
              <a:t>Job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5325-BE26-8AEF-C344-8C278C624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5290" y="5308323"/>
            <a:ext cx="8825658" cy="860400"/>
          </a:xfrm>
        </p:spPr>
        <p:txBody>
          <a:bodyPr/>
          <a:lstStyle/>
          <a:p>
            <a:r>
              <a:rPr lang="en-US" dirty="0"/>
              <a:t>Presented by : </a:t>
            </a:r>
            <a:r>
              <a:rPr lang="en-US" dirty="0" err="1"/>
              <a:t>anish</a:t>
            </a:r>
            <a:r>
              <a:rPr lang="en-US" dirty="0"/>
              <a:t> </a:t>
            </a:r>
            <a:r>
              <a:rPr lang="en-US" dirty="0" err="1"/>
              <a:t>Richcha</a:t>
            </a:r>
            <a:r>
              <a:rPr lang="en-US" dirty="0"/>
              <a:t> &amp; Komal Rochlani</a:t>
            </a:r>
          </a:p>
        </p:txBody>
      </p:sp>
    </p:spTree>
    <p:extLst>
      <p:ext uri="{BB962C8B-B14F-4D97-AF65-F5344CB8AC3E}">
        <p14:creationId xmlns:p14="http://schemas.microsoft.com/office/powerpoint/2010/main" val="268250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272-A5A6-A76C-D752-A2D0F63F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2786D1-B776-AA10-D009-D47040A20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3703" y="2052638"/>
            <a:ext cx="8446370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49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7386-7122-0FCA-94DB-715CB9AD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Diagram Level 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A8D6CA-FD9A-773D-01FC-EAF23C5D7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078" y="2383852"/>
            <a:ext cx="7247619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8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1738-7CF3-3F75-91A2-B108478D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C50E2C-5254-4AB3-72C8-37F2B9A0B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60521"/>
            <a:ext cx="8947150" cy="41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8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97DF-CE1B-650A-C493-B45EDE39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BDF260-9663-FDB4-5C8A-9D7B66FA8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915" y="2052638"/>
            <a:ext cx="787994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7AAD-3F13-73E5-4FA2-6BCCDC1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Provider Post Job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2392D8-B969-3C97-A3A4-507D1BD00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668" y="2052638"/>
            <a:ext cx="786243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7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6BCE-B030-1E31-46A8-B4974511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Posted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DEB020-9AA6-A880-70A6-835E9908B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09147"/>
            <a:ext cx="8947150" cy="368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9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E77E-C81D-77B9-1F92-D645A9C1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Provider Registration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659010-5C85-AA58-EF5D-68B4B86FD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014" y="2052638"/>
            <a:ext cx="781974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92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6F0B-6B5F-B55F-A437-F8964F37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0DE43-5CEB-3B51-2839-375E17608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911898"/>
            <a:ext cx="8947150" cy="24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5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8889-515C-5458-8B5C-5FF0D040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Seeker Job List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2E0C52-B2A8-4BB6-4E8F-E1A524111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32474"/>
            <a:ext cx="8947150" cy="38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E2F6-F221-F4E6-91BC-6D3B4B0F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Seeker Applied List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63D789-8C7E-25F9-6EBC-A9E9ECAD6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67511"/>
            <a:ext cx="8947150" cy="416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3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2822-D3BF-D56D-285B-4C538FC2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E585-EB6C-B197-6660-9AC327AE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0" y="2290915"/>
            <a:ext cx="10390239" cy="3886047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 system site allocates the right job information for suitable persons. </a:t>
            </a:r>
          </a:p>
          <a:p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All the jobseekers as well as job providers’ information are stored in the database.</a:t>
            </a:r>
            <a:endParaRPr lang="en-US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Portal will primarily focus on the posting and management of job vacancies.</a:t>
            </a:r>
            <a:endParaRPr lang="en-US" sz="2000" dirty="0">
              <a:effectLst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system is designed such that ultimately all vacancies will be posted online and would offer employers the facilities to post their vacancies online.</a:t>
            </a:r>
            <a:endParaRPr lang="en-US" sz="2000" dirty="0"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job Portal System that is to be developed provides the members with jobs information, online applying for jobs and many other facilities.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443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A9F6-EFE3-8272-A53E-3557D573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FEB7-8C57-608C-E461-8D795514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provide better opportunities and guidance in future in developing projects independently.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2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33B8-2CC9-08E4-B3FF-32B6A4B2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E1DF-20E8-7587-3E61-98C7FD7C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Provider can post job</a:t>
            </a:r>
          </a:p>
          <a:p>
            <a:r>
              <a:rPr lang="en-US" dirty="0"/>
              <a:t>Job Provider can see the applied job seeker list</a:t>
            </a:r>
          </a:p>
          <a:p>
            <a:r>
              <a:rPr lang="en-US" dirty="0"/>
              <a:t>Job Seeker can apply for the job</a:t>
            </a:r>
          </a:p>
          <a:p>
            <a:r>
              <a:rPr lang="en-US" dirty="0"/>
              <a:t>Job Seeker can see the list of applied jobs</a:t>
            </a:r>
          </a:p>
          <a:p>
            <a:r>
              <a:rPr lang="en-US" dirty="0"/>
              <a:t>Forgot Password</a:t>
            </a:r>
          </a:p>
          <a:p>
            <a:r>
              <a:rPr lang="en-US" dirty="0"/>
              <a:t>Registration </a:t>
            </a:r>
          </a:p>
        </p:txBody>
      </p:sp>
    </p:spTree>
    <p:extLst>
      <p:ext uri="{BB962C8B-B14F-4D97-AF65-F5344CB8AC3E}">
        <p14:creationId xmlns:p14="http://schemas.microsoft.com/office/powerpoint/2010/main" val="2824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9899-6972-5052-30FC-885B4EE7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Provider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673A-2481-EF8E-C5E9-E0AEDD26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Arial" pitchFamily="34" charset="0"/>
              <a:buChar char="•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Upload new jobs for the in various fields. Apart from this, 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  The job provider can edit his/her profile ,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  Can Delete their account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  Check the applicant who has applied For different jobs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  Shortlist them by sending the message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6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5D8F-02B5-B8E4-8772-7637BB10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Seeker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6526-A468-5766-3BDE-284B20E8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After successful registration ,the job seeker can </a:t>
            </a:r>
          </a:p>
          <a:p>
            <a:pPr marL="0" indent="0" algn="just"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Font typeface="Arial" pitchFamily="34" charset="0"/>
              <a:buChar char="•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Can edit his/her profile ,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  Delete account and 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  Check the response of any job he/she has applied for earlier in </a:t>
            </a:r>
          </a:p>
          <a:p>
            <a:pPr marL="0" indent="0" algn="just"/>
            <a:r>
              <a:rPr lang="en-IN" sz="2000" dirty="0">
                <a:latin typeface="Cambria" pitchFamily="18" charset="0"/>
                <a:ea typeface="Cambria" pitchFamily="18" charset="0"/>
              </a:rPr>
              <a:t>     status option.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1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FC1F-E1FF-4D4C-4FFC-7F581C9A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1660-76A7-321F-A3DF-08E90D63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see the Job Provider List</a:t>
            </a:r>
          </a:p>
          <a:p>
            <a:r>
              <a:rPr lang="en-US" dirty="0"/>
              <a:t>Can see the Job Seeker List</a:t>
            </a:r>
          </a:p>
          <a:p>
            <a:r>
              <a:rPr lang="en-US" dirty="0"/>
              <a:t>Can delete both job provider and job seeker</a:t>
            </a:r>
          </a:p>
        </p:txBody>
      </p:sp>
    </p:spTree>
    <p:extLst>
      <p:ext uri="{BB962C8B-B14F-4D97-AF65-F5344CB8AC3E}">
        <p14:creationId xmlns:p14="http://schemas.microsoft.com/office/powerpoint/2010/main" val="3819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AF8A-13DF-E0A5-56E6-1BEBF997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916B-D160-2134-AEA7-3FA2C5AA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Hardware Requirements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342900" algn="just">
              <a:spcBef>
                <a:spcPts val="5"/>
              </a:spcBef>
              <a:buFont typeface="Symbol" panose="05050102010706020507" pitchFamily="18" charset="2"/>
              <a:buChar char=""/>
              <a:tabLst>
                <a:tab pos="87693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RAM: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GB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(further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increase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as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per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requirement.)</a:t>
            </a:r>
          </a:p>
          <a:p>
            <a:pPr marL="800100" lvl="1" indent="-342900" algn="just">
              <a:spcBef>
                <a:spcPts val="675"/>
              </a:spcBef>
              <a:buFont typeface="Symbol" panose="05050102010706020507" pitchFamily="18" charset="2"/>
              <a:buChar char=""/>
              <a:tabLst>
                <a:tab pos="87693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Hard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Disk: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80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GB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(further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increase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as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per requirement.)</a:t>
            </a:r>
          </a:p>
          <a:p>
            <a:pPr marL="800100" lvl="1" indent="-342900" algn="just">
              <a:spcBef>
                <a:spcPts val="690"/>
              </a:spcBef>
              <a:buFont typeface="Symbol" panose="05050102010706020507" pitchFamily="18" charset="2"/>
              <a:buChar char=""/>
              <a:tabLst>
                <a:tab pos="87693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Display: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1024 * 768, True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Type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Color-32 Bit</a:t>
            </a:r>
          </a:p>
          <a:p>
            <a:pPr marL="800100" lvl="1" indent="-342900" algn="just">
              <a:spcBef>
                <a:spcPts val="690"/>
              </a:spcBef>
              <a:buFont typeface="Symbol" panose="05050102010706020507" pitchFamily="18" charset="2"/>
              <a:buChar char=""/>
              <a:tabLst>
                <a:tab pos="87693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Mouse: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Any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Normal Mouse.</a:t>
            </a:r>
          </a:p>
          <a:p>
            <a:pPr marL="800100" lvl="1" indent="-342900" algn="just">
              <a:spcBef>
                <a:spcPts val="680"/>
              </a:spcBef>
              <a:buFont typeface="Symbol" panose="05050102010706020507" pitchFamily="18" charset="2"/>
              <a:buChar char=""/>
              <a:tabLst>
                <a:tab pos="87693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Keyboard: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Any window Supported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Keyboard.</a:t>
            </a:r>
          </a:p>
          <a:p>
            <a:pPr marL="0" indent="0">
              <a:buNone/>
            </a:pPr>
            <a:r>
              <a:rPr lang="en-US" dirty="0"/>
              <a:t>2. Software Requirements</a:t>
            </a:r>
          </a:p>
          <a:p>
            <a:pPr marL="800100" lvl="1" indent="-342900">
              <a:spcBef>
                <a:spcPts val="710"/>
              </a:spcBef>
              <a:buFont typeface="Symbol" panose="05050102010706020507" pitchFamily="18" charset="2"/>
              <a:buChar char=""/>
              <a:tabLst>
                <a:tab pos="87693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MySQL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</a:p>
          <a:p>
            <a:pPr marL="800100" lvl="1" indent="-342900">
              <a:spcBef>
                <a:spcPts val="675"/>
              </a:spcBef>
              <a:buFont typeface="Symbol" panose="05050102010706020507" pitchFamily="18" charset="2"/>
              <a:buChar char=""/>
              <a:tabLst>
                <a:tab pos="87693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Web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Internet Information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</a:p>
          <a:p>
            <a:pPr marL="800100" lvl="1" indent="-342900">
              <a:spcBef>
                <a:spcPts val="690"/>
              </a:spcBef>
              <a:buFont typeface="Symbol" panose="05050102010706020507" pitchFamily="18" charset="2"/>
              <a:buChar char=""/>
              <a:tabLst>
                <a:tab pos="87693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Technologies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React </a:t>
            </a:r>
            <a:r>
              <a:rPr lang="en-US" sz="180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js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, CSS, SPRING BOOT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9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4486-037A-4B2B-922F-BC7EC752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5082DB-EF97-0626-264D-C6788C225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402" y="2052638"/>
            <a:ext cx="4896971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21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4B48-CCAF-C1A9-F581-DA24D38E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8F230F-B676-57FD-32F1-E4E3ED6A7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2245" y="2052638"/>
            <a:ext cx="2609286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90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380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Century Gothic</vt:lpstr>
      <vt:lpstr>Symbol</vt:lpstr>
      <vt:lpstr>Times New Roman</vt:lpstr>
      <vt:lpstr>Wingdings 3</vt:lpstr>
      <vt:lpstr>Ion</vt:lpstr>
      <vt:lpstr>Job Portal</vt:lpstr>
      <vt:lpstr>Introduction</vt:lpstr>
      <vt:lpstr>Functionalities</vt:lpstr>
      <vt:lpstr>Job Provider Module</vt:lpstr>
      <vt:lpstr>Job Seeker Module</vt:lpstr>
      <vt:lpstr>Admin Functionalities</vt:lpstr>
      <vt:lpstr>Requirements</vt:lpstr>
      <vt:lpstr>Use Case Diagram</vt:lpstr>
      <vt:lpstr>UML Class Diagram</vt:lpstr>
      <vt:lpstr>ER Diagram</vt:lpstr>
      <vt:lpstr>DFD Diagram Level 0</vt:lpstr>
      <vt:lpstr>Home Page</vt:lpstr>
      <vt:lpstr>Admin Home Page</vt:lpstr>
      <vt:lpstr>Job Provider Post Job Page</vt:lpstr>
      <vt:lpstr>Job Posted List</vt:lpstr>
      <vt:lpstr>Job Provider Registration</vt:lpstr>
      <vt:lpstr>Forget Password Page</vt:lpstr>
      <vt:lpstr>Job Seeker Job List Page</vt:lpstr>
      <vt:lpstr>Job Seeker Applied List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Portal</dc:title>
  <dc:creator>Komal Rochlani</dc:creator>
  <cp:lastModifiedBy>Komal Rochlani</cp:lastModifiedBy>
  <cp:revision>2</cp:revision>
  <dcterms:created xsi:type="dcterms:W3CDTF">2023-08-29T07:17:53Z</dcterms:created>
  <dcterms:modified xsi:type="dcterms:W3CDTF">2023-08-29T09:14:02Z</dcterms:modified>
</cp:coreProperties>
</file>