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6" r:id="rId2"/>
    <p:sldId id="257" r:id="rId3"/>
    <p:sldId id="258" r:id="rId4"/>
    <p:sldId id="259" r:id="rId5"/>
    <p:sldId id="262" r:id="rId6"/>
    <p:sldId id="263" r:id="rId7"/>
    <p:sldId id="265" r:id="rId8"/>
    <p:sldId id="266"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737-041_TALVEDA SHREYA REDDY" initials="2SR" lastIdx="1" clrIdx="0">
    <p:extLst>
      <p:ext uri="{19B8F6BF-5375-455C-9EA6-DF929625EA0E}">
        <p15:presenceInfo xmlns:p15="http://schemas.microsoft.com/office/powerpoint/2012/main" userId="20-737-041_TALVEDA SHREYA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23T22:36:17.362"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545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0180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034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3371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845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8147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6228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40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52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25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5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596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61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9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226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96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29145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F371-E465-46CB-8261-A43999F558DC}"/>
              </a:ext>
            </a:extLst>
          </p:cNvPr>
          <p:cNvSpPr>
            <a:spLocks noGrp="1"/>
          </p:cNvSpPr>
          <p:nvPr>
            <p:ph type="ctrTitle"/>
          </p:nvPr>
        </p:nvSpPr>
        <p:spPr>
          <a:xfrm>
            <a:off x="3584448" y="27432"/>
            <a:ext cx="3630238" cy="3511296"/>
          </a:xfrm>
        </p:spPr>
        <p:txBody>
          <a:bodyPr/>
          <a:lstStyle/>
          <a:p>
            <a:r>
              <a:rPr lang="en-US" sz="4000" dirty="0">
                <a:solidFill>
                  <a:schemeClr val="accent1">
                    <a:lumMod val="75000"/>
                  </a:schemeClr>
                </a:solidFill>
              </a:rPr>
              <a:t>Mini Project-1</a:t>
            </a:r>
            <a:br>
              <a:rPr lang="en-US" sz="4000" dirty="0">
                <a:solidFill>
                  <a:schemeClr val="accent1">
                    <a:lumMod val="75000"/>
                  </a:schemeClr>
                </a:solidFill>
              </a:rPr>
            </a:br>
            <a:r>
              <a:rPr lang="en-US" sz="4000" dirty="0">
                <a:solidFill>
                  <a:schemeClr val="accent1">
                    <a:lumMod val="75000"/>
                  </a:schemeClr>
                </a:solidFill>
              </a:rPr>
              <a:t>Quiz game</a:t>
            </a:r>
            <a:br>
              <a:rPr lang="en-US" dirty="0"/>
            </a:br>
            <a:br>
              <a:rPr lang="en-US" dirty="0"/>
            </a:br>
            <a:endParaRPr lang="en-US" dirty="0"/>
          </a:p>
        </p:txBody>
      </p:sp>
      <p:sp>
        <p:nvSpPr>
          <p:cNvPr id="3" name="Subtitle 2">
            <a:extLst>
              <a:ext uri="{FF2B5EF4-FFF2-40B4-BE49-F238E27FC236}">
                <a16:creationId xmlns:a16="http://schemas.microsoft.com/office/drawing/2014/main" id="{E1D9FAFE-43FF-47D4-BDCA-AA2FD10D49C5}"/>
              </a:ext>
            </a:extLst>
          </p:cNvPr>
          <p:cNvSpPr>
            <a:spLocks noGrp="1"/>
          </p:cNvSpPr>
          <p:nvPr>
            <p:ph type="subTitle" idx="1"/>
          </p:nvPr>
        </p:nvSpPr>
        <p:spPr>
          <a:xfrm>
            <a:off x="-191349" y="2049385"/>
            <a:ext cx="8825658" cy="1461911"/>
          </a:xfrm>
        </p:spPr>
        <p:txBody>
          <a:bodyPr/>
          <a:lstStyle/>
          <a:p>
            <a:r>
              <a:rPr lang="en-US" dirty="0">
                <a:solidFill>
                  <a:schemeClr val="accent3">
                    <a:lumMod val="75000"/>
                  </a:schemeClr>
                </a:solidFill>
              </a:rPr>
              <a:t>Talveda Shreya reddy                           1602-20-737-041</a:t>
            </a:r>
          </a:p>
          <a:p>
            <a:r>
              <a:rPr lang="en-US" dirty="0">
                <a:solidFill>
                  <a:schemeClr val="accent3">
                    <a:lumMod val="75000"/>
                  </a:schemeClr>
                </a:solidFill>
              </a:rPr>
              <a:t>Ramagalla anish                                  1602-20-737-005</a:t>
            </a:r>
          </a:p>
          <a:p>
            <a:r>
              <a:rPr lang="en-US" dirty="0">
                <a:solidFill>
                  <a:schemeClr val="accent3">
                    <a:lumMod val="75000"/>
                  </a:schemeClr>
                </a:solidFill>
              </a:rPr>
              <a:t>Tuppari Vishnu Vardhan reddy            1602-20-737-060</a:t>
            </a:r>
          </a:p>
        </p:txBody>
      </p:sp>
      <p:pic>
        <p:nvPicPr>
          <p:cNvPr id="8" name="Picture 7">
            <a:extLst>
              <a:ext uri="{FF2B5EF4-FFF2-40B4-BE49-F238E27FC236}">
                <a16:creationId xmlns:a16="http://schemas.microsoft.com/office/drawing/2014/main" id="{EEE152B8-254D-43E2-98CD-F2BC9CEE79D2}"/>
              </a:ext>
            </a:extLst>
          </p:cNvPr>
          <p:cNvPicPr>
            <a:picLocks noChangeAspect="1"/>
          </p:cNvPicPr>
          <p:nvPr/>
        </p:nvPicPr>
        <p:blipFill>
          <a:blip r:embed="rId2"/>
          <a:stretch>
            <a:fillRect/>
          </a:stretch>
        </p:blipFill>
        <p:spPr>
          <a:xfrm>
            <a:off x="8451429" y="3701794"/>
            <a:ext cx="3048000" cy="2782824"/>
          </a:xfrm>
          <a:prstGeom prst="rect">
            <a:avLst/>
          </a:prstGeom>
        </p:spPr>
      </p:pic>
    </p:spTree>
    <p:extLst>
      <p:ext uri="{BB962C8B-B14F-4D97-AF65-F5344CB8AC3E}">
        <p14:creationId xmlns:p14="http://schemas.microsoft.com/office/powerpoint/2010/main" val="83235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4AED-20FC-4361-8822-0E69DF107672}"/>
              </a:ext>
            </a:extLst>
          </p:cNvPr>
          <p:cNvSpPr>
            <a:spLocks noGrp="1"/>
          </p:cNvSpPr>
          <p:nvPr>
            <p:ph type="title"/>
          </p:nvPr>
        </p:nvSpPr>
        <p:spPr>
          <a:xfrm>
            <a:off x="1218962" y="0"/>
            <a:ext cx="10018713" cy="1752599"/>
          </a:xfrm>
        </p:spPr>
        <p:txBody>
          <a:bodyPr/>
          <a:lstStyle/>
          <a:p>
            <a:r>
              <a:rPr lang="en-US" dirty="0">
                <a:solidFill>
                  <a:schemeClr val="accent1">
                    <a:lumMod val="75000"/>
                  </a:schemeClr>
                </a:solidFill>
              </a:rPr>
              <a:t>Abstract:</a:t>
            </a:r>
          </a:p>
        </p:txBody>
      </p:sp>
      <p:sp>
        <p:nvSpPr>
          <p:cNvPr id="3" name="Content Placeholder 2">
            <a:extLst>
              <a:ext uri="{FF2B5EF4-FFF2-40B4-BE49-F238E27FC236}">
                <a16:creationId xmlns:a16="http://schemas.microsoft.com/office/drawing/2014/main" id="{6B764DE9-A7F3-4A4F-AD38-4AB16578B9FB}"/>
              </a:ext>
            </a:extLst>
          </p:cNvPr>
          <p:cNvSpPr>
            <a:spLocks noGrp="1"/>
          </p:cNvSpPr>
          <p:nvPr>
            <p:ph idx="1"/>
          </p:nvPr>
        </p:nvSpPr>
        <p:spPr>
          <a:xfrm>
            <a:off x="1815488" y="1264977"/>
            <a:ext cx="8825659" cy="4603784"/>
          </a:xfrm>
        </p:spPr>
        <p:txBody>
          <a:bodyPr>
            <a:normAutofit/>
          </a:bodyPr>
          <a:lstStyle/>
          <a:p>
            <a:pPr algn="l"/>
            <a:r>
              <a:rPr lang="en-US" b="0" i="0" dirty="0">
                <a:solidFill>
                  <a:srgbClr val="3A3A3A"/>
                </a:solidFill>
                <a:effectLst/>
                <a:latin typeface="Bahnschrift Light" panose="020B0502040204020203" pitchFamily="34" charset="0"/>
              </a:rPr>
              <a:t>The Quiz App In Python is a simple project for taking and giving the examination online. The project contains questions and options. users can directly enter the quiz program.</a:t>
            </a:r>
          </a:p>
          <a:p>
            <a:pPr algn="l"/>
            <a:r>
              <a:rPr lang="en-US" b="0" i="0" dirty="0">
                <a:solidFill>
                  <a:srgbClr val="3A3A3A"/>
                </a:solidFill>
                <a:effectLst/>
                <a:latin typeface="Bahnschrift Light" panose="020B0502040204020203" pitchFamily="34" charset="0"/>
              </a:rPr>
              <a:t>Moreover, the project file contains python scripts (quiz.py) and JSON files. In addition, about the features of the Online Quiz system, user can log in to give the exam. The design of this project is pretty simple so that the user won’t find any difficulties while working on it.</a:t>
            </a:r>
          </a:p>
        </p:txBody>
      </p:sp>
    </p:spTree>
    <p:extLst>
      <p:ext uri="{BB962C8B-B14F-4D97-AF65-F5344CB8AC3E}">
        <p14:creationId xmlns:p14="http://schemas.microsoft.com/office/powerpoint/2010/main" val="18865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D890-F0EE-41FD-935E-85104EF77E42}"/>
              </a:ext>
            </a:extLst>
          </p:cNvPr>
          <p:cNvSpPr>
            <a:spLocks noGrp="1"/>
          </p:cNvSpPr>
          <p:nvPr>
            <p:ph type="title"/>
          </p:nvPr>
        </p:nvSpPr>
        <p:spPr>
          <a:xfrm>
            <a:off x="-38100" y="-65842"/>
            <a:ext cx="10018713" cy="1752599"/>
          </a:xfrm>
        </p:spPr>
        <p:txBody>
          <a:bodyPr/>
          <a:lstStyle/>
          <a:p>
            <a:r>
              <a:rPr lang="en-US" dirty="0">
                <a:solidFill>
                  <a:schemeClr val="accent1">
                    <a:lumMod val="75000"/>
                  </a:schemeClr>
                </a:solidFill>
              </a:rPr>
              <a:t>USE CASE DIAGRAM</a:t>
            </a:r>
          </a:p>
        </p:txBody>
      </p:sp>
      <p:pic>
        <p:nvPicPr>
          <p:cNvPr id="5" name="Content Placeholder 4">
            <a:extLst>
              <a:ext uri="{FF2B5EF4-FFF2-40B4-BE49-F238E27FC236}">
                <a16:creationId xmlns:a16="http://schemas.microsoft.com/office/drawing/2014/main" id="{2A91F3F4-8AF5-4D31-8538-EADEF45C538D}"/>
              </a:ext>
            </a:extLst>
          </p:cNvPr>
          <p:cNvPicPr>
            <a:picLocks noGrp="1" noChangeAspect="1"/>
          </p:cNvPicPr>
          <p:nvPr>
            <p:ph idx="1"/>
          </p:nvPr>
        </p:nvPicPr>
        <p:blipFill>
          <a:blip r:embed="rId2"/>
          <a:stretch>
            <a:fillRect/>
          </a:stretch>
        </p:blipFill>
        <p:spPr>
          <a:xfrm>
            <a:off x="2996332" y="1549400"/>
            <a:ext cx="5526236" cy="4483100"/>
          </a:xfrm>
        </p:spPr>
      </p:pic>
    </p:spTree>
    <p:extLst>
      <p:ext uri="{BB962C8B-B14F-4D97-AF65-F5344CB8AC3E}">
        <p14:creationId xmlns:p14="http://schemas.microsoft.com/office/powerpoint/2010/main" val="131941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49D9-EC61-477D-9E59-665DF5B59102}"/>
              </a:ext>
            </a:extLst>
          </p:cNvPr>
          <p:cNvSpPr>
            <a:spLocks noGrp="1"/>
          </p:cNvSpPr>
          <p:nvPr>
            <p:ph type="title"/>
          </p:nvPr>
        </p:nvSpPr>
        <p:spPr>
          <a:xfrm>
            <a:off x="1484311" y="685801"/>
            <a:ext cx="10018713" cy="929936"/>
          </a:xfrm>
        </p:spPr>
        <p:txBody>
          <a:bodyPr>
            <a:normAutofit fontScale="90000"/>
          </a:bodyPr>
          <a:lstStyle/>
          <a:p>
            <a:r>
              <a:rPr lang="en-US" dirty="0">
                <a:solidFill>
                  <a:schemeClr val="accent1">
                    <a:lumMod val="75000"/>
                  </a:schemeClr>
                </a:solidFill>
              </a:rPr>
              <a:t>ACTIVITY DIAGRAM</a:t>
            </a:r>
            <a:br>
              <a:rPr lang="en-US" dirty="0"/>
            </a:br>
            <a:endParaRPr lang="en-US" dirty="0"/>
          </a:p>
        </p:txBody>
      </p:sp>
      <p:sp>
        <p:nvSpPr>
          <p:cNvPr id="3" name="Content Placeholder 2">
            <a:extLst>
              <a:ext uri="{FF2B5EF4-FFF2-40B4-BE49-F238E27FC236}">
                <a16:creationId xmlns:a16="http://schemas.microsoft.com/office/drawing/2014/main" id="{D6877AF4-0F62-4EC0-A4A2-A5892A7019CB}"/>
              </a:ext>
            </a:extLst>
          </p:cNvPr>
          <p:cNvSpPr>
            <a:spLocks noGrp="1"/>
          </p:cNvSpPr>
          <p:nvPr>
            <p:ph idx="1"/>
          </p:nvPr>
        </p:nvSpPr>
        <p:spPr>
          <a:xfrm>
            <a:off x="2572274" y="2191455"/>
            <a:ext cx="8825659" cy="2475089"/>
          </a:xfrm>
        </p:spPr>
        <p:txBody>
          <a:bodyPr/>
          <a:lstStyle/>
          <a:p>
            <a:pPr marL="0" indent="0">
              <a:buNone/>
            </a:pPr>
            <a:r>
              <a:rPr lang="en-US" dirty="0"/>
              <a:t>.</a:t>
            </a:r>
            <a:r>
              <a:rPr lang="en-US" b="0" i="0" dirty="0">
                <a:solidFill>
                  <a:srgbClr val="273239"/>
                </a:solidFill>
                <a:effectLst/>
                <a:latin typeface="urw-din"/>
              </a:rPr>
              <a:t> </a:t>
            </a:r>
            <a:endParaRPr lang="en-US" dirty="0"/>
          </a:p>
        </p:txBody>
      </p:sp>
      <p:pic>
        <p:nvPicPr>
          <p:cNvPr id="5" name="Picture 4">
            <a:extLst>
              <a:ext uri="{FF2B5EF4-FFF2-40B4-BE49-F238E27FC236}">
                <a16:creationId xmlns:a16="http://schemas.microsoft.com/office/drawing/2014/main" id="{EB2E2449-FE81-4669-81B6-135A90621A6B}"/>
              </a:ext>
            </a:extLst>
          </p:cNvPr>
          <p:cNvPicPr>
            <a:picLocks noChangeAspect="1"/>
          </p:cNvPicPr>
          <p:nvPr/>
        </p:nvPicPr>
        <p:blipFill>
          <a:blip r:embed="rId2"/>
          <a:stretch>
            <a:fillRect/>
          </a:stretch>
        </p:blipFill>
        <p:spPr>
          <a:xfrm>
            <a:off x="4081694" y="1526959"/>
            <a:ext cx="4152900" cy="5029200"/>
          </a:xfrm>
          <a:prstGeom prst="rect">
            <a:avLst/>
          </a:prstGeom>
        </p:spPr>
      </p:pic>
    </p:spTree>
    <p:extLst>
      <p:ext uri="{BB962C8B-B14F-4D97-AF65-F5344CB8AC3E}">
        <p14:creationId xmlns:p14="http://schemas.microsoft.com/office/powerpoint/2010/main" val="172759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990B-5E6A-4343-9173-89B2FA8C060A}"/>
              </a:ext>
            </a:extLst>
          </p:cNvPr>
          <p:cNvSpPr>
            <a:spLocks noGrp="1"/>
          </p:cNvSpPr>
          <p:nvPr>
            <p:ph type="title"/>
          </p:nvPr>
        </p:nvSpPr>
        <p:spPr>
          <a:xfrm>
            <a:off x="1484310" y="676923"/>
            <a:ext cx="10018713" cy="1045346"/>
          </a:xfrm>
        </p:spPr>
        <p:txBody>
          <a:bodyPr>
            <a:normAutofit/>
          </a:bodyPr>
          <a:lstStyle/>
          <a:p>
            <a:r>
              <a:rPr lang="en-US" sz="3200" dirty="0"/>
              <a:t>SCREENSHOTS OF EXECUTION</a:t>
            </a:r>
            <a:endParaRPr lang="en-IN" sz="3200" dirty="0"/>
          </a:p>
        </p:txBody>
      </p:sp>
      <p:pic>
        <p:nvPicPr>
          <p:cNvPr id="5" name="Content Placeholder 4">
            <a:extLst>
              <a:ext uri="{FF2B5EF4-FFF2-40B4-BE49-F238E27FC236}">
                <a16:creationId xmlns:a16="http://schemas.microsoft.com/office/drawing/2014/main" id="{F636180F-E26C-4164-8EAC-9681D7FC41F2}"/>
              </a:ext>
            </a:extLst>
          </p:cNvPr>
          <p:cNvPicPr>
            <a:picLocks noGrp="1" noChangeAspect="1"/>
          </p:cNvPicPr>
          <p:nvPr>
            <p:ph idx="1"/>
          </p:nvPr>
        </p:nvPicPr>
        <p:blipFill rotWithShape="1">
          <a:blip r:embed="rId2"/>
          <a:srcRect l="24775" t="5" r="-24775" b="5376"/>
          <a:stretch/>
        </p:blipFill>
        <p:spPr>
          <a:xfrm>
            <a:off x="2988096" y="1722269"/>
            <a:ext cx="7807151" cy="4155225"/>
          </a:xfrm>
        </p:spPr>
      </p:pic>
    </p:spTree>
    <p:extLst>
      <p:ext uri="{BB962C8B-B14F-4D97-AF65-F5344CB8AC3E}">
        <p14:creationId xmlns:p14="http://schemas.microsoft.com/office/powerpoint/2010/main" val="87804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FF300-9F4E-4ACA-80D8-11275021FF5A}"/>
              </a:ext>
            </a:extLst>
          </p:cNvPr>
          <p:cNvPicPr>
            <a:picLocks noChangeAspect="1"/>
          </p:cNvPicPr>
          <p:nvPr/>
        </p:nvPicPr>
        <p:blipFill rotWithShape="1">
          <a:blip r:embed="rId2"/>
          <a:srcRect b="33075"/>
          <a:stretch/>
        </p:blipFill>
        <p:spPr>
          <a:xfrm>
            <a:off x="1198486" y="1429305"/>
            <a:ext cx="9525740" cy="3586025"/>
          </a:xfrm>
          <a:prstGeom prst="rect">
            <a:avLst/>
          </a:prstGeom>
        </p:spPr>
      </p:pic>
    </p:spTree>
    <p:extLst>
      <p:ext uri="{BB962C8B-B14F-4D97-AF65-F5344CB8AC3E}">
        <p14:creationId xmlns:p14="http://schemas.microsoft.com/office/powerpoint/2010/main" val="35276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DFDD9-D8D7-456B-9A63-AC5C93A0C5DE}"/>
              </a:ext>
            </a:extLst>
          </p:cNvPr>
          <p:cNvPicPr>
            <a:picLocks noChangeAspect="1"/>
          </p:cNvPicPr>
          <p:nvPr/>
        </p:nvPicPr>
        <p:blipFill rotWithShape="1">
          <a:blip r:embed="rId2"/>
          <a:srcRect b="31132"/>
          <a:stretch/>
        </p:blipFill>
        <p:spPr>
          <a:xfrm>
            <a:off x="1491449" y="1609758"/>
            <a:ext cx="9392575" cy="3638483"/>
          </a:xfrm>
          <a:prstGeom prst="rect">
            <a:avLst/>
          </a:prstGeom>
        </p:spPr>
      </p:pic>
    </p:spTree>
    <p:extLst>
      <p:ext uri="{BB962C8B-B14F-4D97-AF65-F5344CB8AC3E}">
        <p14:creationId xmlns:p14="http://schemas.microsoft.com/office/powerpoint/2010/main" val="302814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37A8-4E99-49A8-B74E-0FEA82226DD5}"/>
              </a:ext>
            </a:extLst>
          </p:cNvPr>
          <p:cNvSpPr>
            <a:spLocks noGrp="1"/>
          </p:cNvSpPr>
          <p:nvPr>
            <p:ph type="title"/>
          </p:nvPr>
        </p:nvSpPr>
        <p:spPr/>
        <p:txBody>
          <a:bodyPr>
            <a:normAutofit/>
          </a:bodyPr>
          <a:lstStyle/>
          <a:p>
            <a:r>
              <a:rPr lang="en-US" sz="3200" dirty="0"/>
              <a:t>CONCLUSION</a:t>
            </a:r>
            <a:endParaRPr lang="en-IN" sz="3200" dirty="0"/>
          </a:p>
        </p:txBody>
      </p:sp>
      <p:sp>
        <p:nvSpPr>
          <p:cNvPr id="3" name="Content Placeholder 2">
            <a:extLst>
              <a:ext uri="{FF2B5EF4-FFF2-40B4-BE49-F238E27FC236}">
                <a16:creationId xmlns:a16="http://schemas.microsoft.com/office/drawing/2014/main" id="{6D3373D8-F66B-483F-8AF3-8D1CD0730C2E}"/>
              </a:ext>
            </a:extLst>
          </p:cNvPr>
          <p:cNvSpPr>
            <a:spLocks noGrp="1"/>
          </p:cNvSpPr>
          <p:nvPr>
            <p:ph idx="1"/>
          </p:nvPr>
        </p:nvSpPr>
        <p:spPr/>
        <p:txBody>
          <a:bodyPr/>
          <a:lstStyle/>
          <a:p>
            <a:r>
              <a:rPr lang="en-US" dirty="0"/>
              <a:t>Assess knowledge quizzes are meant to track, report and evaluate learning progress and outcomes. Online quizzes are easier, motivates learners, engage learners, </a:t>
            </a:r>
            <a:r>
              <a:rPr lang="en-US" dirty="0" err="1"/>
              <a:t>improvesknowledge</a:t>
            </a:r>
            <a:r>
              <a:rPr lang="en-US" dirty="0"/>
              <a:t> retention and transfer.</a:t>
            </a:r>
            <a:endParaRPr lang="en-IN" dirty="0"/>
          </a:p>
        </p:txBody>
      </p:sp>
    </p:spTree>
    <p:extLst>
      <p:ext uri="{BB962C8B-B14F-4D97-AF65-F5344CB8AC3E}">
        <p14:creationId xmlns:p14="http://schemas.microsoft.com/office/powerpoint/2010/main" val="366819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D7CD-8FB8-400E-9B52-4DC36E41AFF3}"/>
              </a:ext>
            </a:extLst>
          </p:cNvPr>
          <p:cNvSpPr>
            <a:spLocks noGrp="1"/>
          </p:cNvSpPr>
          <p:nvPr>
            <p:ph type="ctrTitle"/>
          </p:nvPr>
        </p:nvSpPr>
        <p:spPr>
          <a:xfrm>
            <a:off x="2593138" y="363985"/>
            <a:ext cx="8825658" cy="5311668"/>
          </a:xfrm>
        </p:spPr>
        <p:txBody>
          <a:bodyPr>
            <a:normAutofit/>
          </a:bodyPr>
          <a:lstStyle/>
          <a:p>
            <a:pPr algn="ctr"/>
            <a:r>
              <a:rPr lang="en-US" sz="9600" dirty="0">
                <a:latin typeface="Brush Script MT" panose="03060802040406070304" pitchFamily="66" charset="0"/>
              </a:rPr>
              <a:t>Thank you</a:t>
            </a:r>
            <a:br>
              <a:rPr lang="en-US" dirty="0"/>
            </a:br>
            <a:br>
              <a:rPr lang="en-US" dirty="0"/>
            </a:br>
            <a:endParaRPr lang="en-US" dirty="0"/>
          </a:p>
        </p:txBody>
      </p:sp>
    </p:spTree>
    <p:extLst>
      <p:ext uri="{BB962C8B-B14F-4D97-AF65-F5344CB8AC3E}">
        <p14:creationId xmlns:p14="http://schemas.microsoft.com/office/powerpoint/2010/main" val="3571117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254</TotalTime>
  <Words>159</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Brush Script MT</vt:lpstr>
      <vt:lpstr>Corbel</vt:lpstr>
      <vt:lpstr>urw-din</vt:lpstr>
      <vt:lpstr>Parallax</vt:lpstr>
      <vt:lpstr>Mini Project-1 Quiz game  </vt:lpstr>
      <vt:lpstr>Abstract:</vt:lpstr>
      <vt:lpstr>USE CASE DIAGRAM</vt:lpstr>
      <vt:lpstr>ACTIVITY DIAGRAM </vt:lpstr>
      <vt:lpstr>SCREENSHOTS OF EXECUTION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  QR CODE GENERATOR</dc:title>
  <dc:creator>20-737-009_MAHANKALI CHARAN RAJ</dc:creator>
  <cp:lastModifiedBy>20-737-041_TALVEDA SHREYA REDDY</cp:lastModifiedBy>
  <cp:revision>5</cp:revision>
  <dcterms:created xsi:type="dcterms:W3CDTF">2021-10-29T08:28:40Z</dcterms:created>
  <dcterms:modified xsi:type="dcterms:W3CDTF">2022-01-23T17:15:41Z</dcterms:modified>
</cp:coreProperties>
</file>