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7772400" cy="4343400"/>
  <p:notesSz cx="7772400" cy="434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236218"/>
            <a:ext cx="6606540" cy="837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233168"/>
            <a:ext cx="5440680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917194"/>
            <a:ext cx="3380994" cy="26319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917194"/>
            <a:ext cx="3380994" cy="26319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159512"/>
            <a:ext cx="6995160" cy="638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917194"/>
            <a:ext cx="6995160" cy="26319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3708654"/>
            <a:ext cx="2487168" cy="199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3708654"/>
            <a:ext cx="1787652" cy="199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3708654"/>
            <a:ext cx="1787652" cy="199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39865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39865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3986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9"/>
            <a:ext cx="7772400" cy="4340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"/>
            <a:ext cx="7772400" cy="4088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8"/>
            <a:ext cx="7772400" cy="4289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0614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g&#10;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0614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014F47-AC93-AEDC-F2FD-3C394356A04C}"/>
              </a:ext>
            </a:extLst>
          </p:cNvPr>
          <p:cNvSpPr/>
          <p:nvPr/>
        </p:nvSpPr>
        <p:spPr>
          <a:xfrm>
            <a:off x="0" y="38100"/>
            <a:ext cx="4876800" cy="3962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B2759-159C-DCDE-8C02-E47342B02953}"/>
              </a:ext>
            </a:extLst>
          </p:cNvPr>
          <p:cNvSpPr txBox="1"/>
          <p:nvPr/>
        </p:nvSpPr>
        <p:spPr>
          <a:xfrm>
            <a:off x="914400" y="0"/>
            <a:ext cx="5943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>
                <a:solidFill>
                  <a:schemeClr val="bg1"/>
                </a:solidFill>
              </a:rPr>
              <a:t>Code</a:t>
            </a:r>
          </a:p>
          <a:p>
            <a:r>
              <a:rPr lang="en-IN" sz="700" dirty="0">
                <a:solidFill>
                  <a:schemeClr val="bg1"/>
                </a:solidFill>
              </a:rPr>
              <a:t>#include &lt;</a:t>
            </a:r>
            <a:r>
              <a:rPr lang="en-IN" sz="700" dirty="0" err="1">
                <a:solidFill>
                  <a:schemeClr val="bg1"/>
                </a:solidFill>
              </a:rPr>
              <a:t>stdio.h</a:t>
            </a:r>
            <a:r>
              <a:rPr lang="en-IN" sz="700" dirty="0">
                <a:solidFill>
                  <a:schemeClr val="bg1"/>
                </a:solidFill>
              </a:rPr>
              <a:t>&gt;</a:t>
            </a:r>
          </a:p>
          <a:p>
            <a:endParaRPr lang="en-IN" sz="700" dirty="0">
              <a:solidFill>
                <a:schemeClr val="bg1"/>
              </a:solidFill>
            </a:endParaRPr>
          </a:p>
          <a:p>
            <a:r>
              <a:rPr lang="en-IN" sz="700" dirty="0">
                <a:solidFill>
                  <a:schemeClr val="bg1"/>
                </a:solidFill>
              </a:rPr>
              <a:t>struct Process {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int </a:t>
            </a:r>
            <a:r>
              <a:rPr lang="en-IN" sz="700" dirty="0" err="1">
                <a:solidFill>
                  <a:schemeClr val="bg1"/>
                </a:solidFill>
              </a:rPr>
              <a:t>pid</a:t>
            </a:r>
            <a:r>
              <a:rPr lang="en-IN" sz="700" dirty="0">
                <a:solidFill>
                  <a:schemeClr val="bg1"/>
                </a:solidFill>
              </a:rPr>
              <a:t>;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int </a:t>
            </a:r>
            <a:r>
              <a:rPr lang="en-IN" sz="700" dirty="0" err="1">
                <a:solidFill>
                  <a:schemeClr val="bg1"/>
                </a:solidFill>
              </a:rPr>
              <a:t>burstTime</a:t>
            </a:r>
            <a:r>
              <a:rPr lang="en-IN" sz="700" dirty="0">
                <a:solidFill>
                  <a:schemeClr val="bg1"/>
                </a:solidFill>
              </a:rPr>
              <a:t>;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int priority;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int </a:t>
            </a:r>
            <a:r>
              <a:rPr lang="en-IN" sz="700" dirty="0" err="1">
                <a:solidFill>
                  <a:schemeClr val="bg1"/>
                </a:solidFill>
              </a:rPr>
              <a:t>waitTime</a:t>
            </a:r>
            <a:r>
              <a:rPr lang="en-IN" sz="700" dirty="0">
                <a:solidFill>
                  <a:schemeClr val="bg1"/>
                </a:solidFill>
              </a:rPr>
              <a:t>;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int </a:t>
            </a:r>
            <a:r>
              <a:rPr lang="en-IN" sz="700" dirty="0" err="1">
                <a:solidFill>
                  <a:schemeClr val="bg1"/>
                </a:solidFill>
              </a:rPr>
              <a:t>turnAroundTime</a:t>
            </a:r>
            <a:r>
              <a:rPr lang="en-IN" sz="700" dirty="0">
                <a:solidFill>
                  <a:schemeClr val="bg1"/>
                </a:solidFill>
              </a:rPr>
              <a:t>;</a:t>
            </a:r>
          </a:p>
          <a:p>
            <a:r>
              <a:rPr lang="en-IN" sz="700" dirty="0">
                <a:solidFill>
                  <a:schemeClr val="bg1"/>
                </a:solidFill>
              </a:rPr>
              <a:t>};</a:t>
            </a:r>
          </a:p>
          <a:p>
            <a:endParaRPr lang="en-IN" sz="700" dirty="0">
              <a:solidFill>
                <a:schemeClr val="bg1"/>
              </a:solidFill>
            </a:endParaRPr>
          </a:p>
          <a:p>
            <a:r>
              <a:rPr lang="en-IN" sz="700" dirty="0">
                <a:solidFill>
                  <a:schemeClr val="bg1"/>
                </a:solidFill>
              </a:rPr>
              <a:t>void </a:t>
            </a:r>
            <a:r>
              <a:rPr lang="en-IN" sz="700" dirty="0" err="1">
                <a:solidFill>
                  <a:schemeClr val="bg1"/>
                </a:solidFill>
              </a:rPr>
              <a:t>calculateTimes</a:t>
            </a:r>
            <a:r>
              <a:rPr lang="en-IN" sz="700" dirty="0">
                <a:solidFill>
                  <a:schemeClr val="bg1"/>
                </a:solidFill>
              </a:rPr>
              <a:t>(struct Process proc[], int n) {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proc[0].</a:t>
            </a:r>
            <a:r>
              <a:rPr lang="en-IN" sz="700" dirty="0" err="1">
                <a:solidFill>
                  <a:schemeClr val="bg1"/>
                </a:solidFill>
              </a:rPr>
              <a:t>waitTime</a:t>
            </a:r>
            <a:r>
              <a:rPr lang="en-IN" sz="700" dirty="0">
                <a:solidFill>
                  <a:schemeClr val="bg1"/>
                </a:solidFill>
              </a:rPr>
              <a:t> = 0;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proc[0].</a:t>
            </a:r>
            <a:r>
              <a:rPr lang="en-IN" sz="700" dirty="0" err="1">
                <a:solidFill>
                  <a:schemeClr val="bg1"/>
                </a:solidFill>
              </a:rPr>
              <a:t>turnAroundTime</a:t>
            </a:r>
            <a:r>
              <a:rPr lang="en-IN" sz="700" dirty="0">
                <a:solidFill>
                  <a:schemeClr val="bg1"/>
                </a:solidFill>
              </a:rPr>
              <a:t> = proc[0].</a:t>
            </a:r>
            <a:r>
              <a:rPr lang="en-IN" sz="700" dirty="0" err="1">
                <a:solidFill>
                  <a:schemeClr val="bg1"/>
                </a:solidFill>
              </a:rPr>
              <a:t>burstTime</a:t>
            </a:r>
            <a:r>
              <a:rPr lang="en-IN" sz="700" dirty="0">
                <a:solidFill>
                  <a:schemeClr val="bg1"/>
                </a:solidFill>
              </a:rPr>
              <a:t>;</a:t>
            </a:r>
          </a:p>
          <a:p>
            <a:endParaRPr lang="en-IN" sz="700" dirty="0">
              <a:solidFill>
                <a:schemeClr val="bg1"/>
              </a:solidFill>
            </a:endParaRPr>
          </a:p>
          <a:p>
            <a:r>
              <a:rPr lang="en-IN" sz="700" dirty="0">
                <a:solidFill>
                  <a:schemeClr val="bg1"/>
                </a:solidFill>
              </a:rPr>
              <a:t>    for (int 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 = 1; 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 &lt; n; 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++) {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    proc[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].</a:t>
            </a:r>
            <a:r>
              <a:rPr lang="en-IN" sz="700" dirty="0" err="1">
                <a:solidFill>
                  <a:schemeClr val="bg1"/>
                </a:solidFill>
              </a:rPr>
              <a:t>waitTime</a:t>
            </a:r>
            <a:r>
              <a:rPr lang="en-IN" sz="700" dirty="0">
                <a:solidFill>
                  <a:schemeClr val="bg1"/>
                </a:solidFill>
              </a:rPr>
              <a:t> = proc[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 - 1].</a:t>
            </a:r>
            <a:r>
              <a:rPr lang="en-IN" sz="700" dirty="0" err="1">
                <a:solidFill>
                  <a:schemeClr val="bg1"/>
                </a:solidFill>
              </a:rPr>
              <a:t>waitTime</a:t>
            </a:r>
            <a:r>
              <a:rPr lang="en-IN" sz="700" dirty="0">
                <a:solidFill>
                  <a:schemeClr val="bg1"/>
                </a:solidFill>
              </a:rPr>
              <a:t> + proc[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 - 1].</a:t>
            </a:r>
            <a:r>
              <a:rPr lang="en-IN" sz="700" dirty="0" err="1">
                <a:solidFill>
                  <a:schemeClr val="bg1"/>
                </a:solidFill>
              </a:rPr>
              <a:t>burstTime</a:t>
            </a:r>
            <a:r>
              <a:rPr lang="en-IN" sz="700" dirty="0">
                <a:solidFill>
                  <a:schemeClr val="bg1"/>
                </a:solidFill>
              </a:rPr>
              <a:t>;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    proc[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].</a:t>
            </a:r>
            <a:r>
              <a:rPr lang="en-IN" sz="700" dirty="0" err="1">
                <a:solidFill>
                  <a:schemeClr val="bg1"/>
                </a:solidFill>
              </a:rPr>
              <a:t>turnAroundTime</a:t>
            </a:r>
            <a:r>
              <a:rPr lang="en-IN" sz="700" dirty="0">
                <a:solidFill>
                  <a:schemeClr val="bg1"/>
                </a:solidFill>
              </a:rPr>
              <a:t> = proc[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].</a:t>
            </a:r>
            <a:r>
              <a:rPr lang="en-IN" sz="700" dirty="0" err="1">
                <a:solidFill>
                  <a:schemeClr val="bg1"/>
                </a:solidFill>
              </a:rPr>
              <a:t>waitTime</a:t>
            </a:r>
            <a:r>
              <a:rPr lang="en-IN" sz="700" dirty="0">
                <a:solidFill>
                  <a:schemeClr val="bg1"/>
                </a:solidFill>
              </a:rPr>
              <a:t> + proc[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].</a:t>
            </a:r>
            <a:r>
              <a:rPr lang="en-IN" sz="700" dirty="0" err="1">
                <a:solidFill>
                  <a:schemeClr val="bg1"/>
                </a:solidFill>
              </a:rPr>
              <a:t>burstTime</a:t>
            </a:r>
            <a:r>
              <a:rPr lang="en-IN" sz="700" dirty="0">
                <a:solidFill>
                  <a:schemeClr val="bg1"/>
                </a:solidFill>
              </a:rPr>
              <a:t>;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}</a:t>
            </a:r>
          </a:p>
          <a:p>
            <a:r>
              <a:rPr lang="en-IN" sz="700" dirty="0">
                <a:solidFill>
                  <a:schemeClr val="bg1"/>
                </a:solidFill>
              </a:rPr>
              <a:t>}</a:t>
            </a:r>
          </a:p>
          <a:p>
            <a:endParaRPr lang="en-IN" sz="700" dirty="0">
              <a:solidFill>
                <a:schemeClr val="bg1"/>
              </a:solidFill>
            </a:endParaRPr>
          </a:p>
          <a:p>
            <a:r>
              <a:rPr lang="en-IN" sz="700" dirty="0">
                <a:solidFill>
                  <a:schemeClr val="bg1"/>
                </a:solidFill>
              </a:rPr>
              <a:t>void </a:t>
            </a:r>
            <a:r>
              <a:rPr lang="en-IN" sz="700" dirty="0" err="1">
                <a:solidFill>
                  <a:schemeClr val="bg1"/>
                </a:solidFill>
              </a:rPr>
              <a:t>sortByPriority</a:t>
            </a:r>
            <a:r>
              <a:rPr lang="en-IN" sz="700" dirty="0">
                <a:solidFill>
                  <a:schemeClr val="bg1"/>
                </a:solidFill>
              </a:rPr>
              <a:t>(struct Process proc[], int n) {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for (int 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 = 0; 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 &lt; n - 1; 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++) {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    for (int j = 0; j &lt; n - </a:t>
            </a:r>
            <a:r>
              <a:rPr lang="en-IN" sz="700" dirty="0" err="1">
                <a:solidFill>
                  <a:schemeClr val="bg1"/>
                </a:solidFill>
              </a:rPr>
              <a:t>i</a:t>
            </a:r>
            <a:r>
              <a:rPr lang="en-IN" sz="700" dirty="0">
                <a:solidFill>
                  <a:schemeClr val="bg1"/>
                </a:solidFill>
              </a:rPr>
              <a:t> - 1; </a:t>
            </a:r>
            <a:r>
              <a:rPr lang="en-IN" sz="700" dirty="0" err="1">
                <a:solidFill>
                  <a:schemeClr val="bg1"/>
                </a:solidFill>
              </a:rPr>
              <a:t>j++</a:t>
            </a:r>
            <a:r>
              <a:rPr lang="en-IN" sz="700" dirty="0">
                <a:solidFill>
                  <a:schemeClr val="bg1"/>
                </a:solidFill>
              </a:rPr>
              <a:t>) {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        if (proc[j].priority &gt; proc[j + 1].priority) {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            struct Process temp = proc[j];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            proc[j] = proc[j + 1];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            proc[j + 1] = temp;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    }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}</a:t>
            </a:r>
          </a:p>
          <a:p>
            <a:r>
              <a:rPr lang="en-IN" sz="700" dirty="0">
                <a:solidFill>
                  <a:schemeClr val="bg1"/>
                </a:solidFill>
              </a:rPr>
              <a:t>}</a:t>
            </a:r>
          </a:p>
          <a:p>
            <a:endParaRPr lang="en-IN" sz="700" dirty="0">
              <a:solidFill>
                <a:schemeClr val="bg1"/>
              </a:solidFill>
            </a:endParaRPr>
          </a:p>
          <a:p>
            <a:r>
              <a:rPr lang="en-IN" sz="700" dirty="0">
                <a:solidFill>
                  <a:schemeClr val="bg1"/>
                </a:solidFill>
              </a:rPr>
              <a:t>int main() {</a:t>
            </a:r>
          </a:p>
          <a:p>
            <a:r>
              <a:rPr lang="en-IN" sz="700" dirty="0">
                <a:solidFill>
                  <a:schemeClr val="bg1"/>
                </a:solidFill>
              </a:rPr>
              <a:t>    int n;</a:t>
            </a:r>
          </a:p>
          <a:p>
            <a:endParaRPr lang="en-IN" sz="700" dirty="0">
              <a:solidFill>
                <a:schemeClr val="bg1"/>
              </a:solidFill>
            </a:endParaRPr>
          </a:p>
          <a:p>
            <a:r>
              <a:rPr lang="en-IN" sz="700" dirty="0">
                <a:solidFill>
                  <a:schemeClr val="bg1"/>
                </a:solidFill>
              </a:rPr>
              <a:t>    </a:t>
            </a:r>
            <a:r>
              <a:rPr lang="en-IN" sz="700" dirty="0" err="1">
                <a:solidFill>
                  <a:schemeClr val="bg1"/>
                </a:solidFill>
              </a:rPr>
              <a:t>printf</a:t>
            </a:r>
            <a:endParaRPr lang="en-IN" sz="700" dirty="0">
              <a:solidFill>
                <a:schemeClr val="bg1"/>
              </a:solidFill>
            </a:endParaRPr>
          </a:p>
          <a:p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0614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"/>
            <a:ext cx="7772400" cy="4088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"/>
            <a:ext cx="7772400" cy="4088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39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238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Vikram Rathi</dc:creator>
  <cp:lastModifiedBy>Tanmay Rathi</cp:lastModifiedBy>
  <cp:revision>1</cp:revision>
  <dcterms:created xsi:type="dcterms:W3CDTF">2024-10-14T16:04:08Z</dcterms:created>
  <dcterms:modified xsi:type="dcterms:W3CDTF">2024-10-14T16:51:29Z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2024-10-14T00:00:00Z</vt:filetime>
  </property>
  <property fmtid="{D5CDD505-2E9C-101B-9397-08002B2CF9AE}" pid="3" name="Creator">
    <vt:lpwstr>Adobe Scan for Android 24.09.12-google-dynamic</vt:lpwstr>
  </property>
  <property fmtid="{D5CDD505-2E9C-101B-9397-08002B2CF9AE}" pid="4" name="LastSaved">
    <vt:filetime>2024-10-14T00:00:00Z</vt:filetime>
  </property>
</Properties>
</file>