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/>
            </a:pPr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737360"/>
            <a:ext cx="7772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 b="0"/>
            </a:pPr>
            <a:r>
              <a:t>Artificial Intelligence (AI) is a branch of computer science dedicated to creating systems that can perform tasks typically requiring human intelligence.</a:t>
            </a:r>
          </a:p>
        </p:txBody>
      </p:sp>
      <p:pic>
        <p:nvPicPr>
          <p:cNvPr id="4" name="Picture 3" descr="ai-assistant_132982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2743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/>
            </a:pPr>
            <a:r>
              <a:t>Historical Development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737360"/>
            <a:ext cx="7772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 b="0"/>
            </a:pPr>
            <a:r>
              <a:t>The origins of AI can be traced to philosophical discussions about the nature of intelligence and reasoning.</a:t>
            </a:r>
          </a:p>
        </p:txBody>
      </p:sp>
      <p:pic>
        <p:nvPicPr>
          <p:cNvPr id="4" name="Picture 3" descr="ai-assistant_132982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2743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/>
            </a:pPr>
            <a:r>
              <a:t>Core Areas of Artificial Intelligence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737360"/>
            <a:ext cx="7772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 b="0"/>
            </a:pPr>
            <a:r>
              <a:t>AI encompasses several subfields, each contributing to its overall capabilities: Machine Learning (ML): ML enables computers to learn from data without explicit programming.</a:t>
            </a:r>
          </a:p>
        </p:txBody>
      </p:sp>
      <p:pic>
        <p:nvPicPr>
          <p:cNvPr id="4" name="Picture 3" descr="ai-assistant_132982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2743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/>
            </a:pPr>
            <a:r>
              <a:t>Applications of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737360"/>
            <a:ext cx="7772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 b="0"/>
            </a:pPr>
            <a:r>
              <a:t>AI has become deeply integrated into daily life and industry: Healthcare: AI assists in diagnosing diseases, analyzing medical images, and developing personalized treatment plans.</a:t>
            </a:r>
          </a:p>
        </p:txBody>
      </p:sp>
      <p:pic>
        <p:nvPicPr>
          <p:cNvPr id="4" name="Picture 3" descr="ai-assistant_132982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2743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/>
            </a:pPr>
            <a:r>
              <a:t>Ethical and Societal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737360"/>
            <a:ext cx="7772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 b="0"/>
            </a:pPr>
            <a:r>
              <a:t>The rapid growth of AI raises important ethical and societal questions.</a:t>
            </a:r>
          </a:p>
        </p:txBody>
      </p:sp>
      <p:pic>
        <p:nvPicPr>
          <p:cNvPr id="4" name="Picture 3" descr="ai-assistant_132982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2743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/>
            </a:pPr>
            <a:r>
              <a:t>Future Prospects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737360"/>
            <a:ext cx="7772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 b="0"/>
            </a:pPr>
            <a:r>
              <a:t>AI continues to advance rapidly, with potential breakthroughs in areas such as artificial general intelligence (AGI), quantum computing, and bio-inspired algorithms.</a:t>
            </a:r>
          </a:p>
        </p:txBody>
      </p:sp>
      <p:pic>
        <p:nvPicPr>
          <p:cNvPr id="4" name="Picture 3" descr="ai-assistant_132982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2743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7772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/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737360"/>
            <a:ext cx="7772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 b="0"/>
            </a:pPr>
            <a:r>
              <a:t>Artificial Intelligence has transformed from a theoretical concept into a practical and indispensable tool for innovation and problem-solving.</a:t>
            </a:r>
          </a:p>
        </p:txBody>
      </p:sp>
      <p:pic>
        <p:nvPicPr>
          <p:cNvPr id="4" name="Picture 3" descr="ai-assistant_132982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2743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