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57"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sz="3600">
                <a:latin typeface="Times New Roman" panose="02020603050405020304" charset="0"/>
                <a:cs typeface="Times New Roman" panose="02020603050405020304" charset="0"/>
              </a:rPr>
              <a:t>MOVIE TICKET BOOKING SYSTEM</a:t>
            </a:r>
            <a:br>
              <a:rPr lang="en-US" sz="3600">
                <a:latin typeface="Times New Roman" panose="02020603050405020304" charset="0"/>
                <a:cs typeface="Times New Roman" panose="02020603050405020304" charset="0"/>
              </a:rPr>
            </a:br>
            <a:r>
              <a:rPr lang="en-US" sz="3600">
                <a:latin typeface="Times New Roman" panose="02020603050405020304" charset="0"/>
                <a:cs typeface="Times New Roman" panose="02020603050405020304" charset="0"/>
              </a:rPr>
              <a:t>(DBMS)</a:t>
            </a:r>
            <a:br>
              <a:rPr lang="en-US" sz="3600">
                <a:latin typeface="Times New Roman" panose="02020603050405020304" charset="0"/>
                <a:cs typeface="Times New Roman" panose="02020603050405020304" charset="0"/>
              </a:rPr>
            </a:br>
            <a:endParaRPr lang="en-US" sz="360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p:txBody>
          <a:bodyPr/>
          <a:p>
            <a:r>
              <a:rPr lang="en-US">
                <a:latin typeface="Times New Roman" panose="02020603050405020304" charset="0"/>
                <a:cs typeface="Times New Roman" panose="02020603050405020304" charset="0"/>
              </a:rPr>
              <a:t>BY,</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ANISH MOHAN R R(RA2111003010566)</a:t>
            </a:r>
            <a:endParaRPr lang="en-US">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charset="0"/>
                <a:cs typeface="Times New Roman" panose="02020603050405020304" charset="0"/>
              </a:rPr>
              <a:t>ABSTRACT</a:t>
            </a:r>
            <a:endParaRPr lang="en-US" sz="400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0000"/>
          </a:bodyPr>
          <a:p>
            <a:pPr marL="0" indent="0">
              <a:lnSpc>
                <a:spcPct val="100000"/>
              </a:lnSpc>
              <a:buNone/>
            </a:pPr>
            <a:r>
              <a:rPr lang="en-US" sz="2400">
                <a:latin typeface="Times New Roman" panose="02020603050405020304" charset="0"/>
                <a:cs typeface="Times New Roman" panose="02020603050405020304" charset="0"/>
              </a:rPr>
              <a:t>Movie Ticket Booking System is a computerized solution for theatre setups, which will automate the process of Ticket Sale and Customer Bookings. This application will allow users to browse movies _x000C_ltering them based on location, price, rating, genre, timing and age.</a:t>
            </a:r>
            <a:endParaRPr lang="en-US" sz="2400">
              <a:latin typeface="Times New Roman" panose="02020603050405020304" charset="0"/>
              <a:cs typeface="Times New Roman" panose="02020603050405020304" charset="0"/>
            </a:endParaRPr>
          </a:p>
          <a:p>
            <a:pPr marL="0" indent="0">
              <a:lnSpc>
                <a:spcPct val="100000"/>
              </a:lnSpc>
              <a:buNone/>
            </a:pPr>
            <a:endParaRPr lang="en-US" sz="2400">
              <a:latin typeface="Times New Roman" panose="02020603050405020304" charset="0"/>
              <a:cs typeface="Times New Roman" panose="02020603050405020304" charset="0"/>
            </a:endParaRPr>
          </a:p>
          <a:p>
            <a:pPr marL="0" indent="0">
              <a:lnSpc>
                <a:spcPct val="100000"/>
              </a:lnSpc>
              <a:buNone/>
            </a:pPr>
            <a:r>
              <a:rPr lang="en-US" sz="2400">
                <a:latin typeface="Times New Roman" panose="02020603050405020304" charset="0"/>
                <a:cs typeface="Times New Roman" panose="02020603050405020304" charset="0"/>
              </a:rPr>
              <a:t>Provide customers with facilities to view movie availability online and make reservations with just a few steps.</a:t>
            </a:r>
            <a:endParaRPr lang="en-US" sz="2400">
              <a:latin typeface="Times New Roman" panose="02020603050405020304" charset="0"/>
              <a:cs typeface="Times New Roman" panose="02020603050405020304" charset="0"/>
            </a:endParaRPr>
          </a:p>
          <a:p>
            <a:pPr marL="0" indent="0">
              <a:lnSpc>
                <a:spcPct val="100000"/>
              </a:lnSpc>
              <a:buNone/>
            </a:pPr>
            <a:endParaRPr lang="en-US" sz="2400">
              <a:latin typeface="Times New Roman" panose="02020603050405020304" charset="0"/>
              <a:cs typeface="Times New Roman" panose="02020603050405020304" charset="0"/>
            </a:endParaRPr>
          </a:p>
          <a:p>
            <a:pPr marL="0" indent="0">
              <a:lnSpc>
                <a:spcPct val="100000"/>
              </a:lnSpc>
              <a:buNone/>
            </a:pPr>
            <a:r>
              <a:rPr lang="en-US" sz="2400">
                <a:latin typeface="Times New Roman" panose="02020603050405020304" charset="0"/>
                <a:cs typeface="Times New Roman" panose="02020603050405020304" charset="0"/>
              </a:rPr>
              <a:t>Through this project we aim at implementing various Database Management System concepts like transaction management and Database security while improving our software development skills.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charset="0"/>
                <a:cs typeface="Times New Roman" panose="02020603050405020304" charset="0"/>
              </a:rPr>
              <a:t>INTRODUCTION</a:t>
            </a:r>
            <a:endParaRPr lang="en-US" sz="400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0000"/>
          </a:bodyPr>
          <a:p>
            <a:pPr>
              <a:lnSpc>
                <a:spcPct val="150000"/>
              </a:lnSpc>
            </a:pPr>
            <a:r>
              <a:rPr lang="en-US" sz="2400">
                <a:latin typeface="Times New Roman" panose="02020603050405020304" charset="0"/>
                <a:cs typeface="Times New Roman" panose="02020603050405020304" charset="0"/>
              </a:rPr>
              <a:t>Movie Ticket Booking Systems are used all around the world for booking and reserving movies online. These applications and websites provide customers with facilities to view movie availability online and make reservations with just a few steps.</a:t>
            </a:r>
            <a:endParaRPr lang="en-US" sz="2400">
              <a:latin typeface="Times New Roman" panose="02020603050405020304" charset="0"/>
              <a:cs typeface="Times New Roman" panose="02020603050405020304" charset="0"/>
            </a:endParaRPr>
          </a:p>
          <a:p>
            <a:pPr>
              <a:lnSpc>
                <a:spcPct val="150000"/>
              </a:lnSpc>
            </a:pPr>
            <a:r>
              <a:rPr lang="en-US" sz="2400">
                <a:latin typeface="Times New Roman" panose="02020603050405020304" charset="0"/>
                <a:cs typeface="Times New Roman" panose="02020603050405020304" charset="0"/>
              </a:rPr>
              <a:t>The admin has the option to add and delete movies. The users can also reset their login password and change their pro_x000C_le picture in the website. The users also have the option of providing a feedback on the website experience through a feedback forum. This project replicates the working of a real life movie ticket booking system.</a:t>
            </a:r>
            <a:endParaRPr lang="en-US" sz="2400">
              <a:latin typeface="Times New Roman" panose="02020603050405020304" charset="0"/>
              <a:cs typeface="Times New Roman" panose="02020603050405020304" charset="0"/>
            </a:endParaRPr>
          </a:p>
          <a:p>
            <a:pPr>
              <a:lnSpc>
                <a:spcPct val="150000"/>
              </a:lnSpc>
            </a:pPr>
            <a:endParaRPr lang="en-US" sz="24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AIM</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0000" lnSpcReduction="10000"/>
          </a:bodyPr>
          <a:p>
            <a:pPr marL="0" indent="0">
              <a:lnSpc>
                <a:spcPct val="150000"/>
              </a:lnSpc>
              <a:buNone/>
            </a:pPr>
            <a:r>
              <a:rPr lang="en-US" sz="2400">
                <a:latin typeface="Times New Roman" panose="02020603050405020304" charset="0"/>
                <a:cs typeface="Times New Roman" panose="02020603050405020304" charset="0"/>
              </a:rPr>
              <a:t>To create a dbms for Movie ticket booking system. </a:t>
            </a:r>
            <a:r>
              <a:rPr lang="en-US" sz="2400">
                <a:latin typeface="Times New Roman" panose="02020603050405020304" charset="0"/>
                <a:cs typeface="Times New Roman" panose="02020603050405020304" charset="0"/>
                <a:sym typeface="+mn-ea"/>
              </a:rPr>
              <a:t>Through this project we aim at implementing various Database Management System concepts like transaction management and Database security while improving our software development skills.</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pPr marL="0" indent="0">
              <a:lnSpc>
                <a:spcPct val="150000"/>
              </a:lnSpc>
              <a:buNone/>
            </a:pPr>
            <a:r>
              <a:rPr lang="en-US" sz="2400">
                <a:latin typeface="Times New Roman" panose="02020603050405020304" charset="0"/>
                <a:cs typeface="Times New Roman" panose="02020603050405020304" charset="0"/>
              </a:rPr>
              <a:t>Configuration:</a:t>
            </a:r>
            <a:endParaRPr lang="en-US" sz="2400">
              <a:latin typeface="Times New Roman" panose="02020603050405020304" charset="0"/>
              <a:cs typeface="Times New Roman" panose="02020603050405020304" charset="0"/>
            </a:endParaRPr>
          </a:p>
          <a:p>
            <a:pPr marL="0" lvl="2" indent="0">
              <a:lnSpc>
                <a:spcPct val="150000"/>
              </a:lnSpc>
              <a:buNone/>
            </a:pPr>
            <a:r>
              <a:rPr lang="en-US" sz="2400">
                <a:latin typeface="Times New Roman" panose="02020603050405020304" charset="0"/>
                <a:cs typeface="Times New Roman" panose="02020603050405020304" charset="0"/>
              </a:rPr>
              <a:t>   FRONT END : </a:t>
            </a:r>
            <a:r>
              <a:rPr lang="en-US" sz="2400">
                <a:latin typeface="Times New Roman" panose="02020603050405020304" charset="0"/>
                <a:cs typeface="Times New Roman" panose="02020603050405020304" charset="0"/>
                <a:sym typeface="+mn-ea"/>
              </a:rPr>
              <a:t>HTML, CSS,JS</a:t>
            </a:r>
            <a:endParaRPr lang="en-US" sz="2400">
              <a:latin typeface="Times New Roman" panose="02020603050405020304" charset="0"/>
              <a:cs typeface="Times New Roman" panose="02020603050405020304" charset="0"/>
              <a:sym typeface="+mn-ea"/>
            </a:endParaRPr>
          </a:p>
          <a:p>
            <a:pPr marL="0" lvl="2" indent="0">
              <a:lnSpc>
                <a:spcPct val="150000"/>
              </a:lnSpc>
              <a:buNone/>
            </a:pPr>
            <a:r>
              <a:rPr lang="en-US" sz="2400">
                <a:latin typeface="Times New Roman" panose="02020603050405020304" charset="0"/>
                <a:cs typeface="Times New Roman" panose="02020603050405020304" charset="0"/>
                <a:sym typeface="+mn-ea"/>
              </a:rPr>
              <a:t>   BACK END : PYTHON </a:t>
            </a:r>
            <a:endParaRPr lang="en-US" sz="2400">
              <a:latin typeface="Times New Roman" panose="02020603050405020304" charset="0"/>
              <a:cs typeface="Times New Roman" panose="02020603050405020304" charset="0"/>
              <a:sym typeface="+mn-ea"/>
            </a:endParaRPr>
          </a:p>
          <a:p>
            <a:pPr marL="0" lvl="2" indent="0">
              <a:lnSpc>
                <a:spcPct val="150000"/>
              </a:lnSpc>
              <a:buNone/>
            </a:pPr>
            <a:r>
              <a:rPr lang="en-US" sz="2400">
                <a:latin typeface="Times New Roman" panose="02020603050405020304" charset="0"/>
                <a:cs typeface="Times New Roman" panose="02020603050405020304" charset="0"/>
                <a:sym typeface="+mn-ea"/>
              </a:rPr>
              <a:t>   DBMS : MY SQL</a:t>
            </a:r>
            <a:endParaRPr lang="en-US" sz="2400">
              <a:latin typeface="Times New Roman" panose="02020603050405020304" charset="0"/>
              <a:cs typeface="Times New Roman" panose="02020603050405020304" charset="0"/>
              <a:sym typeface="+mn-ea"/>
            </a:endParaRPr>
          </a:p>
          <a:p>
            <a:pPr marL="0" lvl="2" indent="0">
              <a:buNone/>
            </a:pPr>
            <a:endParaRPr lang="en-US" sz="2400">
              <a:latin typeface="Times New Roman" panose="02020603050405020304" charset="0"/>
              <a:cs typeface="Times New Roman" panose="02020603050405020304" charset="0"/>
              <a:sym typeface="+mn-ea"/>
            </a:endParaRPr>
          </a:p>
          <a:p>
            <a:pPr marL="342900" lvl="2" indent="-342900">
              <a:buFont typeface="Arial" panose="020B0604020202020204" pitchFamily="34" charset="0"/>
              <a:buChar char="•"/>
            </a:pPr>
            <a:endParaRPr lang="en-US" sz="2400">
              <a:latin typeface="Times New Roman" panose="02020603050405020304" charset="0"/>
              <a:cs typeface="Times New Roman" panose="02020603050405020304" charset="0"/>
              <a:sym typeface="+mn-ea"/>
            </a:endParaRPr>
          </a:p>
          <a:p>
            <a:pPr marL="0" lvl="2" indent="0">
              <a:buNone/>
            </a:pPr>
            <a:endParaRPr lang="en-US" sz="2400">
              <a:latin typeface="Times New Roman" panose="02020603050405020304" charset="0"/>
              <a:cs typeface="Times New Roman" panose="02020603050405020304" charset="0"/>
            </a:endParaRPr>
          </a:p>
          <a:p>
            <a:pPr lvl="1"/>
            <a:endParaRPr lang="en-US" sz="2400"/>
          </a:p>
          <a:p>
            <a:pPr lvl="4"/>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latin typeface="Times New Roman" panose="02020603050405020304" charset="0"/>
                <a:cs typeface="Times New Roman" panose="02020603050405020304" charset="0"/>
              </a:rPr>
              <a:t>E-R DIAGRAM</a:t>
            </a:r>
            <a:endParaRPr lang="en-US" sz="2800">
              <a:latin typeface="Times New Roman" panose="02020603050405020304" charset="0"/>
              <a:cs typeface="Times New Roman" panose="02020603050405020304" charset="0"/>
            </a:endParaRPr>
          </a:p>
        </p:txBody>
      </p:sp>
      <p:pic>
        <p:nvPicPr>
          <p:cNvPr id="4" name="Content Placeholder 3" descr="ER Diagram"/>
          <p:cNvPicPr>
            <a:picLocks noChangeAspect="1"/>
          </p:cNvPicPr>
          <p:nvPr>
            <p:ph idx="1"/>
          </p:nvPr>
        </p:nvPicPr>
        <p:blipFill>
          <a:blip r:embed="rId1"/>
          <a:stretch>
            <a:fillRect/>
          </a:stretch>
        </p:blipFill>
        <p:spPr>
          <a:xfrm>
            <a:off x="1013460" y="1381125"/>
            <a:ext cx="10832465" cy="52228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charset="0"/>
                <a:cs typeface="Times New Roman" panose="02020603050405020304" charset="0"/>
              </a:rPr>
              <a:t>OUTPUT</a:t>
            </a:r>
            <a:endParaRPr lang="en-US" sz="4000">
              <a:latin typeface="Times New Roman" panose="02020603050405020304" charset="0"/>
              <a:cs typeface="Times New Roman" panose="02020603050405020304" charset="0"/>
            </a:endParaRPr>
          </a:p>
        </p:txBody>
      </p:sp>
      <p:pic>
        <p:nvPicPr>
          <p:cNvPr id="4" name="Content Placeholder 3" descr="OMTBS"/>
          <p:cNvPicPr>
            <a:picLocks noChangeAspect="1"/>
          </p:cNvPicPr>
          <p:nvPr>
            <p:ph idx="1"/>
          </p:nvPr>
        </p:nvPicPr>
        <p:blipFill>
          <a:blip r:embed="rId1"/>
          <a:stretch>
            <a:fillRect/>
          </a:stretch>
        </p:blipFill>
        <p:spPr>
          <a:xfrm>
            <a:off x="1307465" y="1825625"/>
            <a:ext cx="9620885" cy="43516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charset="0"/>
                <a:cs typeface="Times New Roman" panose="02020603050405020304" charset="0"/>
              </a:rPr>
              <a:t>SCHEMA</a:t>
            </a:r>
            <a:endParaRPr lang="en-US" sz="4000">
              <a:latin typeface="Times New Roman" panose="02020603050405020304" charset="0"/>
              <a:cs typeface="Times New Roman" panose="02020603050405020304" charset="0"/>
            </a:endParaRPr>
          </a:p>
        </p:txBody>
      </p:sp>
      <p:pic>
        <p:nvPicPr>
          <p:cNvPr id="4" name="Content Placeholder 3" descr="Schema"/>
          <p:cNvPicPr>
            <a:picLocks noChangeAspect="1"/>
          </p:cNvPicPr>
          <p:nvPr>
            <p:ph idx="1"/>
          </p:nvPr>
        </p:nvPicPr>
        <p:blipFill>
          <a:blip r:embed="rId1"/>
          <a:stretch>
            <a:fillRect/>
          </a:stretch>
        </p:blipFill>
        <p:spPr>
          <a:xfrm>
            <a:off x="1908810" y="1825625"/>
            <a:ext cx="8633460" cy="43516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lgn="ctr">
              <a:buNone/>
            </a:pPr>
            <a:endParaRPr lang="en-US" sz="4400">
              <a:latin typeface="Times New Roman" panose="02020603050405020304" charset="0"/>
              <a:cs typeface="Times New Roman" panose="02020603050405020304" charset="0"/>
            </a:endParaRPr>
          </a:p>
          <a:p>
            <a:pPr marL="0" indent="0" algn="ctr">
              <a:buNone/>
            </a:pPr>
            <a:r>
              <a:rPr lang="en-US" sz="4400">
                <a:latin typeface="Times New Roman" panose="02020603050405020304" charset="0"/>
                <a:cs typeface="Times New Roman" panose="02020603050405020304" charset="0"/>
              </a:rPr>
              <a:t>THANK YOU</a:t>
            </a:r>
            <a:endParaRPr lang="en-US" sz="44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1579</Words>
  <Application>WPS Presentation</Application>
  <PresentationFormat>Widescreen</PresentationFormat>
  <Paragraphs>41</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Arial Unicode MS</vt:lpstr>
      <vt:lpstr>Calibri Light</vt:lpstr>
      <vt:lpstr>Calibri</vt:lpstr>
      <vt:lpstr>Microsoft YaHei</vt:lpstr>
      <vt:lpstr>Malgun Gothic</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TICKET BOOKING SYSTEM (DBMS) </dc:title>
  <dc:creator>anish</dc:creator>
  <cp:lastModifiedBy>anish</cp:lastModifiedBy>
  <cp:revision>1</cp:revision>
  <dcterms:created xsi:type="dcterms:W3CDTF">2024-04-18T10:32:18Z</dcterms:created>
  <dcterms:modified xsi:type="dcterms:W3CDTF">2024-04-18T10:32:18Z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C64E72B450F84C00AF0A93A3093A1ADA_11</vt:lpwstr>
  </property>
  <property fmtid="{D5CDD505-2E9C-101B-9397-08002B2CF9AE}" pid="3" name="KSOProductBuildVer">
    <vt:lpwstr>1033-12.2.0.16731</vt:lpwstr>
  </property>
</Properties>
</file>