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1B43-5975-45FC-85AB-0EBC13FD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7A7E3-095E-40C5-9D85-2E22F45A6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92F5-139D-4BAC-9F4F-F54FD865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622D-61D1-478C-993B-47B9B856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CF52D-01CE-45DE-B932-3B3483D5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37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114B-8C55-49E3-A2D6-21E77038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B60E5-5511-4A23-BF5A-1E992DE9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6E0A-E73E-4707-B3C8-3AF52C0E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1CFF-2D2C-4F21-8A9D-5875B6B4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E47D-A087-49DF-B12B-CF3F8541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9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13C1E-D1BA-4EEC-AAD5-F7501497B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83648-3148-4DF8-88BA-CF82EE8E8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BBEA-64DA-4703-A962-2B1D0DC0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9CA1-8FD6-46D7-BE04-A8C51E2C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F7B41-2CEA-42DD-8441-421CF92D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50B7-BEE4-4D5B-9220-0D43C38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F4C1-FD3D-4FB9-831F-2C737E06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6D25-05AA-4BC3-B422-2414FC57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D3BE-CF1E-4AFF-8FD0-F82C62C0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D4B8-8C28-4805-A376-01C19EC1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6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065E-1462-467B-B7C0-AB2B07FC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23E61-DC6A-49F6-B7B2-15F7D98B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B074-83E0-4F6E-A49C-1CB85DDD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F686-B3E0-4197-85DC-92C51DE5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0175-EBF8-469D-B0A6-F930F85F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3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0961-9A93-40BC-96E0-948C999C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5E38-816A-4AF4-9BB3-20DB3F494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B5B93-3759-48B4-A37A-9C636A42A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E8972-F6BD-4825-9ACA-3217CF5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F2569-E376-4796-8575-B30F49AD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B9407-E119-433D-A697-6B934AE7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8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0B57-2DE1-46E4-8635-8ECA8936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3435-1DF3-4F4C-BF90-2E523415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9A7FB-F53F-4E69-9CC4-FA990CAD5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01038-0E66-4FDE-BC4D-4C4CD6C59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693AC-5F97-4072-960D-752470004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BBAE5-9C69-457B-A359-B7904ECA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6CBBB-57FC-44B3-B930-A521C859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433-DD3B-45DC-9338-86927FB6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7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55C8-F581-43BE-8ED3-9C335A1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63F83-7589-4622-87F0-A1564ED8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BA39B-35BF-4AF4-AD7C-ADC27229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F46C4-7C78-42AA-8C44-A428DAE6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7DBF5-0C1C-48E5-B4D1-08F643EC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0A24B-C0CC-48DF-8BC5-19E09C24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1F6CD-DB12-4CEC-92B0-EB8ADB08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FBF8-63A8-4E9D-9D33-12C82CC5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4A11-BB00-40A4-883F-BDF2EB3D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8A19B-1B1F-4D38-84ED-04B1110F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FB88-FCE6-46BF-9631-1F92A58A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4BD5C-F6B6-4E24-A9DF-9DBDC894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0774-5616-402D-A7B2-6A29178A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3F8B-FB96-43DA-B5BA-3094D729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49027-E74A-4F94-92AF-C5B075EA5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E3781-9DAC-4140-B4F0-54C97B80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95AF7-E60C-4371-A5B0-AEF44171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EED4-18CF-400E-8C4C-50D309C8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231B0-CEF8-41A5-837A-7DA56FBA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6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1020E-99F3-4E3A-A772-D528679A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44278-F257-4B3A-9F16-496E4800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DEE0-7A33-4DF6-86A2-64AFA34E3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D9EF-F521-4B60-91F4-75EB982D294D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1808-621B-4A49-89A8-D8CEE3C16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1EDD-AAFF-45B8-BE98-4421A3741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7BB79-A682-49EC-AD9D-24CEE2B07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6210-39BA-4277-BD56-779926277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6BA7-E5E1-47D4-A9DB-353ACB951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2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A8FC-841F-4AB7-82B5-B82B0922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 VOLTAGE – Battery 13S16P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EE66-DAB2-4D87-86FD-C8CB02FD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Twin 48V 28Ah Battery Pack connected in parallel.</a:t>
            </a:r>
          </a:p>
          <a:p>
            <a:r>
              <a:rPr lang="en-US" dirty="0"/>
              <a:t>160A max Discharge rating.</a:t>
            </a:r>
          </a:p>
          <a:p>
            <a:r>
              <a:rPr lang="en-US" dirty="0"/>
              <a:t>Li-ion 3500mAh LG </a:t>
            </a:r>
            <a:r>
              <a:rPr lang="en-IN" dirty="0"/>
              <a:t>INR18650</a:t>
            </a:r>
            <a:r>
              <a:rPr lang="en-US" dirty="0"/>
              <a:t> MJ-1 cells.</a:t>
            </a:r>
          </a:p>
          <a:p>
            <a:r>
              <a:rPr lang="en-US" dirty="0"/>
              <a:t>NMC 160A max Discharge.</a:t>
            </a:r>
          </a:p>
          <a:p>
            <a:r>
              <a:rPr lang="en-US" dirty="0"/>
              <a:t>Staggered arrangement of cells.</a:t>
            </a:r>
          </a:p>
          <a:p>
            <a:r>
              <a:rPr lang="en-US" dirty="0"/>
              <a:t>Reduction in max temperature difference.</a:t>
            </a:r>
          </a:p>
          <a:p>
            <a:r>
              <a:rPr lang="en-US" dirty="0"/>
              <a:t>BMS for each 28Ah module.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E4C2A-DBAF-47F1-BD6F-28C87241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5" t="9513" r="11200" b="3358"/>
          <a:stretch/>
        </p:blipFill>
        <p:spPr>
          <a:xfrm>
            <a:off x="8166715" y="4001294"/>
            <a:ext cx="3710867" cy="2678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7A89A-1A0E-4C42-8837-B7D316A7B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58" t="97" r="39191" b="-97"/>
          <a:stretch/>
        </p:blipFill>
        <p:spPr>
          <a:xfrm>
            <a:off x="9925234" y="1306771"/>
            <a:ext cx="727228" cy="25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5D38-6FBC-483F-858D-D33F61EA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VOLTAGE- Motor and SMPS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787D-8BA5-41D3-A127-D40ADE48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2kW rated BLDC Motor.</a:t>
            </a:r>
          </a:p>
          <a:p>
            <a:r>
              <a:rPr lang="en-US" dirty="0"/>
              <a:t>Max 3kW power.</a:t>
            </a:r>
          </a:p>
          <a:p>
            <a:r>
              <a:rPr lang="en-US" dirty="0"/>
              <a:t>41A rated current.</a:t>
            </a:r>
          </a:p>
          <a:p>
            <a:r>
              <a:rPr lang="en-US" dirty="0"/>
              <a:t>SV-PWM Motor controller.</a:t>
            </a:r>
          </a:p>
          <a:p>
            <a:r>
              <a:rPr lang="en-US" dirty="0"/>
              <a:t>SV-PWM is 15% more efficient than Sine-</a:t>
            </a:r>
            <a:r>
              <a:rPr lang="en-US" dirty="0" err="1"/>
              <a:t>pwm</a:t>
            </a:r>
            <a:r>
              <a:rPr lang="en-US" dirty="0"/>
              <a:t>.</a:t>
            </a:r>
          </a:p>
          <a:p>
            <a:r>
              <a:rPr lang="en-US" dirty="0"/>
              <a:t>48-12V SMPS DC-DC Converter.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0AF53-D7E2-4AF6-A4C1-525C4772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729" y="557906"/>
            <a:ext cx="3152775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BE27B1-8AD9-4F0B-907C-91699189B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11" t="15017" r="19306" b="23495"/>
          <a:stretch/>
        </p:blipFill>
        <p:spPr>
          <a:xfrm>
            <a:off x="8605213" y="3915052"/>
            <a:ext cx="2971939" cy="28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6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AF1D-9D77-4FBF-A5EF-6D74B151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VOLTAGE - Safety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0775-633E-495E-B103-C45BFD3D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Contactor for Load current.</a:t>
            </a:r>
          </a:p>
          <a:p>
            <a:r>
              <a:rPr lang="en-US" dirty="0"/>
              <a:t>Pre-charge resistor for arc protection.</a:t>
            </a:r>
          </a:p>
          <a:p>
            <a:r>
              <a:rPr lang="en-US" dirty="0"/>
              <a:t>2.5 sq.mm wire for power wires.</a:t>
            </a:r>
          </a:p>
          <a:p>
            <a:r>
              <a:rPr lang="en-US" dirty="0"/>
              <a:t>Fuse attached to B+ wire.  </a:t>
            </a:r>
          </a:p>
          <a:p>
            <a:r>
              <a:rPr lang="en-US" dirty="0"/>
              <a:t>Kill switch shuts down motor.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90D36-38FD-42D5-A5DF-A7C16ECC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809" y="249760"/>
            <a:ext cx="2554504" cy="2554504"/>
          </a:xfrm>
          <a:prstGeom prst="rect">
            <a:avLst/>
          </a:prstGeom>
        </p:spPr>
      </p:pic>
      <p:sp>
        <p:nvSpPr>
          <p:cNvPr id="6" name="AutoShape 2" descr="Image result for contacotr with precharge resistor">
            <a:extLst>
              <a:ext uri="{FF2B5EF4-FFF2-40B4-BE49-F238E27FC236}">
                <a16:creationId xmlns:a16="http://schemas.microsoft.com/office/drawing/2014/main" id="{6655141D-E58B-4719-8042-FA26591157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DE100-1AD3-49D9-A22E-AEB190D33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25" t="1790" r="13775" b="15069"/>
          <a:stretch/>
        </p:blipFill>
        <p:spPr>
          <a:xfrm>
            <a:off x="9100313" y="2024925"/>
            <a:ext cx="2593107" cy="3172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B6795C-3C72-4E8E-B55F-6D2E42857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671" y="4349750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97E01-F018-45E1-BDCA-398C82AAFA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96" t="13500" r="16944" b="15375"/>
          <a:stretch/>
        </p:blipFill>
        <p:spPr>
          <a:xfrm rot="16200000">
            <a:off x="3480067" y="4294111"/>
            <a:ext cx="2299803" cy="2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HIGH VOLTAGE – Battery 13S16P</vt:lpstr>
      <vt:lpstr>HIGH VOLTAGE- Motor and SMPS</vt:lpstr>
      <vt:lpstr>HIGH VOLTAGE -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SEELA 190907108</dc:creator>
  <cp:lastModifiedBy>SIDHARTH SEELA 190907108</cp:lastModifiedBy>
  <cp:revision>12</cp:revision>
  <dcterms:created xsi:type="dcterms:W3CDTF">2021-02-19T16:44:59Z</dcterms:created>
  <dcterms:modified xsi:type="dcterms:W3CDTF">2021-02-20T11:19:02Z</dcterms:modified>
</cp:coreProperties>
</file>