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913-52A8-4042-9027-792DB1721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8BF7-81E5-4C3E-B257-A381E66C3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3F4C-14C4-4201-B7BC-81535D41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225F-C30B-4F03-9ACD-774ED81B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3F6D-3365-43C3-AC9F-E7382F1C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94B2-73FA-4CE4-ACC8-445CDED1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6D980-B3B9-4633-9B36-615090B5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F3D5-DA21-4376-920B-A687F45C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233B-EFBB-425B-8163-B1DE3654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235-B00A-46BA-BCE5-8034C952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CDB5D-2C6B-4D43-B622-E8EBDCE0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ACF30-C903-4BA4-9D9A-5F01AFCB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E6FD-DCD4-4CC2-9A6B-48809128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ABCF-7D6F-4F20-B73C-B3A798F5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CB20-712F-42A1-98D1-7204BFF6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4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C0F9-0A01-4D3B-85A4-18105949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B996-A9DC-4A93-80C9-F96DB197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C62E-92E3-471E-9B31-5447C983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7336-670D-46BB-8FE8-13FE10C3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CEDF-6B7D-46F9-AA23-F46B7D51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B371-A008-4673-BDEC-7FAFD41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3B5B-315D-4462-9D24-6AB0ABF5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AB-4F25-485D-B1D4-C48B8716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2A6-4E3F-4E36-8628-93664111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D86A-6966-45FD-9C35-0D94F86B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0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ADCA-CD58-4073-ABD8-BD3D8BD4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A966-4CBE-4E7F-8988-C611EB956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2A47-2A6C-4571-8DB9-A34563F5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1BCEB-13B0-4D3F-B4D4-63304FCF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26394-6115-4E61-BB25-9705CE3E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679A-76AE-476E-9281-3EFBBB2C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45F0-8109-428B-8017-F46D722B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C0CAD-89E1-4BCC-BA81-C6A3D868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FF05F-44B1-4C9F-BDDA-D333B83F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2A0C1-8C95-4B88-B016-389237504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65B3-C4D9-4D4A-895E-47E7AD93D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C201C-92CB-43F1-88BA-D9C7E5F7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1D28D-A215-4055-935B-48CFB46E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9FB19-41AE-45FC-B978-339D460B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E79-BAA9-45D8-824F-2858486E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72E42-0970-4AB4-BED5-294F3FCF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7F0A5-927B-4A1C-B905-4DB97DE9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3B805-FD31-49A7-AF5C-DFF2D9E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777A5-67B4-4A57-8652-A079BAB1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D5CC1-0033-448D-B0A5-330DE7C6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C98B6-3F0E-43FE-908F-41558104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BE53-C7E4-4947-903D-46B420B4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97BF-830F-4A0D-8961-F051F815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44E82-C9C8-465F-A09A-DCAEFA67E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2CF0-A47A-4E86-A4DB-C5B5BFA3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BE7F-55B2-45C4-B48F-D146BC0B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E2A0-5961-4913-B3EF-40BF258D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7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9657-4496-4280-B296-D14D2160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01185-8169-4436-85DB-F19212214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4A03-DD00-4DDF-9DD0-088CA6BA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83BC-1363-46CE-943A-AB3F07F0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DC8A9-D327-4528-A8CE-6CF85813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93404-7B56-458B-8CD1-502E725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5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C55D0-9F16-4509-ABFE-40431CD9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8CBE-F744-4CE4-B109-C959FCFEB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828A-8FC5-4B8D-B417-E2AFA363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AB53-1191-4308-A1FF-FBC13C4AA81C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2CEF-3B53-4C32-A802-DA0C374EC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3F27E-C485-46C3-B006-9E5CF6B6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05AB-DEEE-4062-BDF1-B61597E2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34563-0AE9-4447-8A47-97C71BE13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6945" r="24375" b="16389"/>
          <a:stretch/>
        </p:blipFill>
        <p:spPr>
          <a:xfrm>
            <a:off x="5885766" y="1023096"/>
            <a:ext cx="6124576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E5C5F-C53E-46F4-9A12-08894FD85F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9" t="30833" r="60884" b="21389"/>
          <a:stretch/>
        </p:blipFill>
        <p:spPr>
          <a:xfrm>
            <a:off x="2344333" y="440055"/>
            <a:ext cx="2599182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0A607-F636-4C36-B440-F0FFE0864B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6" t="49791" r="53986" b="46686"/>
          <a:stretch/>
        </p:blipFill>
        <p:spPr>
          <a:xfrm rot="5400000">
            <a:off x="6820150" y="1285624"/>
            <a:ext cx="685800" cy="4577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C2B8CB-A379-41BB-A54D-83C8CC7FCE02}"/>
              </a:ext>
            </a:extLst>
          </p:cNvPr>
          <p:cNvCxnSpPr/>
          <p:nvPr/>
        </p:nvCxnSpPr>
        <p:spPr>
          <a:xfrm>
            <a:off x="6934199" y="1628775"/>
            <a:ext cx="161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9AE05-3452-40B1-A6A0-B2502A9B8C03}"/>
              </a:ext>
            </a:extLst>
          </p:cNvPr>
          <p:cNvCxnSpPr/>
          <p:nvPr/>
        </p:nvCxnSpPr>
        <p:spPr>
          <a:xfrm>
            <a:off x="7258550" y="1628775"/>
            <a:ext cx="161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CA14E1D-4D6B-4E30-8557-E4E4B64A0872}"/>
              </a:ext>
            </a:extLst>
          </p:cNvPr>
          <p:cNvCxnSpPr>
            <a:cxnSpLocks/>
          </p:cNvCxnSpPr>
          <p:nvPr/>
        </p:nvCxnSpPr>
        <p:spPr>
          <a:xfrm flipV="1">
            <a:off x="4943515" y="770221"/>
            <a:ext cx="2304972" cy="1050994"/>
          </a:xfrm>
          <a:prstGeom prst="bentConnector3">
            <a:avLst>
              <a:gd name="adj1" fmla="val 177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B31C92-03D4-4679-B50A-E52CF44BEC0B}"/>
              </a:ext>
            </a:extLst>
          </p:cNvPr>
          <p:cNvCxnSpPr/>
          <p:nvPr/>
        </p:nvCxnSpPr>
        <p:spPr>
          <a:xfrm>
            <a:off x="7248487" y="770221"/>
            <a:ext cx="0" cy="5880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3B83C7-BC65-4050-9975-A2230DC727F3}"/>
              </a:ext>
            </a:extLst>
          </p:cNvPr>
          <p:cNvCxnSpPr>
            <a:cxnSpLocks/>
          </p:cNvCxnSpPr>
          <p:nvPr/>
        </p:nvCxnSpPr>
        <p:spPr>
          <a:xfrm flipV="1">
            <a:off x="4943515" y="1023096"/>
            <a:ext cx="2120225" cy="8891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5542AE-4A9A-4A42-A5A5-FE2EBB233EA0}"/>
              </a:ext>
            </a:extLst>
          </p:cNvPr>
          <p:cNvCxnSpPr/>
          <p:nvPr/>
        </p:nvCxnSpPr>
        <p:spPr>
          <a:xfrm>
            <a:off x="7063740" y="1023096"/>
            <a:ext cx="0" cy="20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8A043-E6AE-4DE2-B1CC-8E5C4C50B051}"/>
              </a:ext>
            </a:extLst>
          </p:cNvPr>
          <p:cNvCxnSpPr/>
          <p:nvPr/>
        </p:nvCxnSpPr>
        <p:spPr>
          <a:xfrm flipH="1">
            <a:off x="7339513" y="502920"/>
            <a:ext cx="859607" cy="85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ECCCA2-313C-4DDC-823F-11A6AF14EA5B}"/>
              </a:ext>
            </a:extLst>
          </p:cNvPr>
          <p:cNvSpPr txBox="1"/>
          <p:nvPr/>
        </p:nvSpPr>
        <p:spPr>
          <a:xfrm>
            <a:off x="8046191" y="170463"/>
            <a:ext cx="1346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Relay following diagram 2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790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SEELA - 190907108</dc:creator>
  <cp:lastModifiedBy>SIDHARTH SEELA - 190907108</cp:lastModifiedBy>
  <cp:revision>2</cp:revision>
  <dcterms:created xsi:type="dcterms:W3CDTF">2021-04-07T19:35:06Z</dcterms:created>
  <dcterms:modified xsi:type="dcterms:W3CDTF">2021-04-07T19:47:05Z</dcterms:modified>
</cp:coreProperties>
</file>