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10" d="100"/>
          <a:sy n="11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Column Labels Sum of Forearm May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'Sheet1'!$A$6:$A$11</c:f>
              <c:strCache>
                <c:ptCount val="6"/>
                <c:pt idx="0">
                  <c:v>03-May</c:v>
                </c:pt>
                <c:pt idx="1">
                  <c:v>11-May</c:v>
                </c:pt>
                <c:pt idx="2">
                  <c:v>19-May</c:v>
                </c:pt>
                <c:pt idx="3">
                  <c:v>26-May</c:v>
                </c:pt>
                <c:pt idx="4">
                  <c:v>01-Jun</c:v>
                </c:pt>
                <c:pt idx="5">
                  <c:v>Grand Total</c:v>
                </c:pt>
              </c:strCache>
            </c:strRef>
          </c:cat>
          <c:val>
            <c:numRef>
              <c:f>'Sheet1'!$B$6:$B$11</c:f>
              <c:numCache>
                <c:formatCode>General</c:formatCode>
                <c:ptCount val="6"/>
                <c:pt idx="0">
                  <c:v>11.5</c:v>
                </c:pt>
                <c:pt idx="1">
                  <c:v>11.5</c:v>
                </c:pt>
                <c:pt idx="2">
                  <c:v>11.5</c:v>
                </c:pt>
                <c:pt idx="3">
                  <c:v>11.0</c:v>
                </c:pt>
                <c:pt idx="5">
                  <c:v>45.5</c:v>
                </c:pt>
              </c:numCache>
            </c:numRef>
          </c:val>
        </c:ser>
        <c:ser>
          <c:idx val="1"/>
          <c:order val="1"/>
          <c:tx>
            <c:v>Jun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'Sheet1'!$A$6:$A$11</c:f>
              <c:strCache>
                <c:ptCount val="6"/>
                <c:pt idx="0">
                  <c:v>03-May</c:v>
                </c:pt>
                <c:pt idx="1">
                  <c:v>11-May</c:v>
                </c:pt>
                <c:pt idx="2">
                  <c:v>19-May</c:v>
                </c:pt>
                <c:pt idx="3">
                  <c:v>26-May</c:v>
                </c:pt>
                <c:pt idx="4">
                  <c:v>01-Jun</c:v>
                </c:pt>
                <c:pt idx="5">
                  <c:v>Grand Total</c:v>
                </c:pt>
              </c:strCache>
            </c:strRef>
          </c:cat>
          <c:val>
            <c:numRef>
              <c:f>'Sheet1'!$C$6:$C$11</c:f>
              <c:numCache>
                <c:formatCode>General</c:formatCode>
                <c:ptCount val="6"/>
                <c:pt idx="4">
                  <c:v>11.0</c:v>
                </c:pt>
                <c:pt idx="5">
                  <c:v>11.0</c:v>
                </c:pt>
              </c:numCache>
            </c:numRef>
          </c:val>
        </c:ser>
        <c:ser>
          <c:idx val="2"/>
          <c:order val="2"/>
          <c:tx>
            <c:v>Sum of Hips May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Ref>
              <c:f>'Sheet1'!$A$6:$A$11</c:f>
              <c:strCache>
                <c:ptCount val="6"/>
                <c:pt idx="0">
                  <c:v>03-May</c:v>
                </c:pt>
                <c:pt idx="1">
                  <c:v>11-May</c:v>
                </c:pt>
                <c:pt idx="2">
                  <c:v>19-May</c:v>
                </c:pt>
                <c:pt idx="3">
                  <c:v>26-May</c:v>
                </c:pt>
                <c:pt idx="4">
                  <c:v>01-Jun</c:v>
                </c:pt>
                <c:pt idx="5">
                  <c:v>Grand Total</c:v>
                </c:pt>
              </c:strCache>
            </c:strRef>
          </c:cat>
          <c:val>
            <c:numRef>
              <c:f>'Sheet1'!$D$6:$D$11</c:f>
              <c:numCache>
                <c:formatCode>General</c:formatCode>
                <c:ptCount val="6"/>
                <c:pt idx="0">
                  <c:v>40.0</c:v>
                </c:pt>
                <c:pt idx="1">
                  <c:v>39.5</c:v>
                </c:pt>
                <c:pt idx="2">
                  <c:v>39.5</c:v>
                </c:pt>
                <c:pt idx="3">
                  <c:v>39.0</c:v>
                </c:pt>
                <c:pt idx="5">
                  <c:v>158.0</c:v>
                </c:pt>
              </c:numCache>
            </c:numRef>
          </c:val>
        </c:ser>
        <c:ser>
          <c:idx val="3"/>
          <c:order val="3"/>
          <c:tx>
            <c:v>Jun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'Sheet1'!$A$6:$A$11</c:f>
              <c:strCache>
                <c:ptCount val="6"/>
                <c:pt idx="0">
                  <c:v>03-May</c:v>
                </c:pt>
                <c:pt idx="1">
                  <c:v>11-May</c:v>
                </c:pt>
                <c:pt idx="2">
                  <c:v>19-May</c:v>
                </c:pt>
                <c:pt idx="3">
                  <c:v>26-May</c:v>
                </c:pt>
                <c:pt idx="4">
                  <c:v>01-Jun</c:v>
                </c:pt>
                <c:pt idx="5">
                  <c:v>Grand Total</c:v>
                </c:pt>
              </c:strCache>
            </c:strRef>
          </c:cat>
          <c:val>
            <c:numRef>
              <c:f>'Sheet1'!$E$6:$E$11</c:f>
              <c:numCache>
                <c:formatCode>General</c:formatCode>
                <c:ptCount val="6"/>
                <c:pt idx="4">
                  <c:v>39.0</c:v>
                </c:pt>
                <c:pt idx="5">
                  <c:v>39.0</c:v>
                </c:pt>
              </c:numCache>
            </c:numRef>
          </c:val>
        </c:ser>
        <c:ser>
          <c:idx val="4"/>
          <c:order val="4"/>
          <c:tx>
            <c:v>Sum of Estimated Lean Body May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'Sheet1'!$A$6:$A$11</c:f>
              <c:strCache>
                <c:ptCount val="6"/>
                <c:pt idx="0">
                  <c:v>03-May</c:v>
                </c:pt>
                <c:pt idx="1">
                  <c:v>11-May</c:v>
                </c:pt>
                <c:pt idx="2">
                  <c:v>19-May</c:v>
                </c:pt>
                <c:pt idx="3">
                  <c:v>26-May</c:v>
                </c:pt>
                <c:pt idx="4">
                  <c:v>01-Jun</c:v>
                </c:pt>
                <c:pt idx="5">
                  <c:v>Grand Total</c:v>
                </c:pt>
              </c:strCache>
            </c:strRef>
          </c:cat>
          <c:val>
            <c:numRef>
              <c:f>'Sheet1'!$F$6:$F$11</c:f>
              <c:numCache>
                <c:formatCode>General</c:formatCode>
                <c:ptCount val="6"/>
                <c:pt idx="0">
                  <c:v>103.8</c:v>
                </c:pt>
                <c:pt idx="1">
                  <c:v>103.9</c:v>
                </c:pt>
                <c:pt idx="2">
                  <c:v>103.2</c:v>
                </c:pt>
                <c:pt idx="3">
                  <c:v>103.4</c:v>
                </c:pt>
                <c:pt idx="5">
                  <c:v>414.29999999999995</c:v>
                </c:pt>
              </c:numCache>
            </c:numRef>
          </c:val>
        </c:ser>
        <c:ser>
          <c:idx val="5"/>
          <c:order val="5"/>
          <c:tx>
            <c:v>Jun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'Sheet1'!$A$6:$A$11</c:f>
              <c:strCache>
                <c:ptCount val="6"/>
                <c:pt idx="0">
                  <c:v>03-May</c:v>
                </c:pt>
                <c:pt idx="1">
                  <c:v>11-May</c:v>
                </c:pt>
                <c:pt idx="2">
                  <c:v>19-May</c:v>
                </c:pt>
                <c:pt idx="3">
                  <c:v>26-May</c:v>
                </c:pt>
                <c:pt idx="4">
                  <c:v>01-Jun</c:v>
                </c:pt>
                <c:pt idx="5">
                  <c:v>Grand Total</c:v>
                </c:pt>
              </c:strCache>
            </c:strRef>
          </c:cat>
          <c:val>
            <c:numRef>
              <c:f>'Sheet1'!$G$6:$G$11</c:f>
              <c:numCache>
                <c:formatCode>General</c:formatCode>
                <c:ptCount val="6"/>
                <c:pt idx="4">
                  <c:v>103.4</c:v>
                </c:pt>
                <c:pt idx="5">
                  <c:v>103.4</c:v>
                </c:pt>
              </c:numCache>
            </c:numRef>
          </c:val>
        </c:ser>
        <c:ser>
          <c:idx val="6"/>
          <c:order val="6"/>
          <c:tx>
            <c:v>Sum of Waist May</c:v>
          </c:tx>
          <c:spPr>
            <a:solidFill>
              <a:srgbClr val="2C4D74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'Sheet1'!$A$6:$A$11</c:f>
              <c:strCache>
                <c:ptCount val="6"/>
                <c:pt idx="0">
                  <c:v>03-May</c:v>
                </c:pt>
                <c:pt idx="1">
                  <c:v>11-May</c:v>
                </c:pt>
                <c:pt idx="2">
                  <c:v>19-May</c:v>
                </c:pt>
                <c:pt idx="3">
                  <c:v>26-May</c:v>
                </c:pt>
                <c:pt idx="4">
                  <c:v>01-Jun</c:v>
                </c:pt>
                <c:pt idx="5">
                  <c:v>Grand Total</c:v>
                </c:pt>
              </c:strCache>
            </c:strRef>
          </c:cat>
          <c:val>
            <c:numRef>
              <c:f>'Sheet1'!$H$6:$H$11</c:f>
              <c:numCache>
                <c:formatCode>General</c:formatCode>
                <c:ptCount val="6"/>
                <c:pt idx="0">
                  <c:v>31.0</c:v>
                </c:pt>
                <c:pt idx="1">
                  <c:v>31.0</c:v>
                </c:pt>
                <c:pt idx="2">
                  <c:v>31.0</c:v>
                </c:pt>
                <c:pt idx="3">
                  <c:v>30.0</c:v>
                </c:pt>
                <c:pt idx="5">
                  <c:v>123.0</c:v>
                </c:pt>
              </c:numCache>
            </c:numRef>
          </c:val>
        </c:ser>
        <c:ser>
          <c:idx val="7"/>
          <c:order val="7"/>
          <c:tx>
            <c:v>Jun</c:v>
          </c:tx>
          <c:spPr>
            <a:solidFill>
              <a:srgbClr val="782C2A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'Sheet1'!$A$6:$A$11</c:f>
              <c:strCache>
                <c:ptCount val="6"/>
                <c:pt idx="0">
                  <c:v>03-May</c:v>
                </c:pt>
                <c:pt idx="1">
                  <c:v>11-May</c:v>
                </c:pt>
                <c:pt idx="2">
                  <c:v>19-May</c:v>
                </c:pt>
                <c:pt idx="3">
                  <c:v>26-May</c:v>
                </c:pt>
                <c:pt idx="4">
                  <c:v>01-Jun</c:v>
                </c:pt>
                <c:pt idx="5">
                  <c:v>Grand Total</c:v>
                </c:pt>
              </c:strCache>
            </c:strRef>
          </c:cat>
          <c:val>
            <c:numRef>
              <c:f>'Sheet1'!$I$6:$I$11</c:f>
              <c:numCache>
                <c:formatCode>General</c:formatCode>
                <c:ptCount val="6"/>
                <c:pt idx="4">
                  <c:v>30.0</c:v>
                </c:pt>
                <c:pt idx="5">
                  <c:v>30.0</c:v>
                </c:pt>
              </c:numCache>
            </c:numRef>
          </c:val>
        </c:ser>
        <c:ser>
          <c:idx val="8"/>
          <c:order val="8"/>
          <c:tx>
            <c:v>Sum of Chest May</c:v>
          </c:tx>
          <c:spPr>
            <a:solidFill>
              <a:srgbClr val="5D743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'Sheet1'!$A$6:$A$11</c:f>
              <c:strCache>
                <c:ptCount val="6"/>
                <c:pt idx="0">
                  <c:v>03-May</c:v>
                </c:pt>
                <c:pt idx="1">
                  <c:v>11-May</c:v>
                </c:pt>
                <c:pt idx="2">
                  <c:v>19-May</c:v>
                </c:pt>
                <c:pt idx="3">
                  <c:v>26-May</c:v>
                </c:pt>
                <c:pt idx="4">
                  <c:v>01-Jun</c:v>
                </c:pt>
                <c:pt idx="5">
                  <c:v>Grand Total</c:v>
                </c:pt>
              </c:strCache>
            </c:strRef>
          </c:cat>
          <c:val>
            <c:numRef>
              <c:f>'Sheet1'!$J$6:$J$11</c:f>
              <c:numCache>
                <c:formatCode>General</c:formatCode>
                <c:ptCount val="6"/>
                <c:pt idx="0">
                  <c:v>32.0</c:v>
                </c:pt>
                <c:pt idx="1">
                  <c:v>32.0</c:v>
                </c:pt>
                <c:pt idx="2">
                  <c:v>32.0</c:v>
                </c:pt>
                <c:pt idx="3">
                  <c:v>31.0</c:v>
                </c:pt>
                <c:pt idx="5">
                  <c:v>127.0</c:v>
                </c:pt>
              </c:numCache>
            </c:numRef>
          </c:val>
        </c:ser>
        <c:ser>
          <c:idx val="9"/>
          <c:order val="9"/>
          <c:tx>
            <c:v>Jun</c:v>
          </c:tx>
          <c:spPr>
            <a:solidFill>
              <a:srgbClr val="4C3A6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1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'Sheet1'!$A$6:$A$11</c:f>
              <c:strCache>
                <c:ptCount val="6"/>
                <c:pt idx="0">
                  <c:v>03-May</c:v>
                </c:pt>
                <c:pt idx="1">
                  <c:v>11-May</c:v>
                </c:pt>
                <c:pt idx="2">
                  <c:v>19-May</c:v>
                </c:pt>
                <c:pt idx="3">
                  <c:v>26-May</c:v>
                </c:pt>
                <c:pt idx="4">
                  <c:v>01-Jun</c:v>
                </c:pt>
                <c:pt idx="5">
                  <c:v>Grand Total</c:v>
                </c:pt>
              </c:strCache>
            </c:strRef>
          </c:cat>
          <c:val>
            <c:numRef>
              <c:f>'Sheet1'!$K$6:$K$11</c:f>
              <c:numCache>
                <c:formatCode>General</c:formatCode>
                <c:ptCount val="6"/>
                <c:pt idx="4">
                  <c:v>31.0</c:v>
                </c:pt>
                <c:pt idx="5">
                  <c:v>31.0</c:v>
                </c:pt>
              </c:numCache>
            </c:numRef>
          </c:val>
        </c:ser>
        <c:overlap val="-90"/>
        <c:gapWidth val="444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548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5251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0304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166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72691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6996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274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1569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695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938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1210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9693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4136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2734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7278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7196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186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865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7211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9874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5843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920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623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639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0254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4051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677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Anisha Bhujel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3122163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III BCOM GENERAL B SECTION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            SHRI SHANKARLAL SUNDARBAI SHASUN JAIN COLLEGE FOR WOMEN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023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429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</a:t>
            </a:r>
            <a:r>
              <a:rPr lang="en-US" altLang="zh-CN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After making pivot table and graph the employers can able to understand easily and it also </a:t>
            </a:r>
            <a:br>
              <a:rPr lang="zh-CN" altLang="en-US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us to calculate the necessary </a:t>
            </a:r>
            <a:br>
              <a:rPr lang="zh-CN" altLang="en-US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valuations easier.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2817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739774" y="291147"/>
            <a:ext cx="6804024" cy="9549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DATACLEANING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CHARTS &amp;GRAPHS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3965491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0" name="对象"/>
          <p:cNvGraphicFramePr>
            <a:graphicFrameLocks/>
          </p:cNvGraphicFramePr>
          <p:nvPr/>
        </p:nvGraphicFramePr>
        <p:xfrm>
          <a:off x="2514600" y="2349500"/>
          <a:ext cx="6094413" cy="32893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8837863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49859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WE CAN ABLE TO WITNESS THE DATASET EASILY AND IT MAKES OUR WORK EASIER.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BY DOING THIS WE CAN ABLE TO SAVE OUR TIME AND THE CALCULATIONS ARE ALSO MADE EASIER IN THIS.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1479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853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endParaRPr lang="en-US" altLang="zh-CN" sz="4400" b="1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7143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075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674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</a:t>
            </a:r>
            <a:r>
              <a:rPr lang="en-US" altLang="zh-CN" sz="36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need to take employee data analysis and it helps the employees to understand their level of their performance and it motivates the employee to work more.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549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4674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lang="zh-CN" altLang="en-US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 analyse the level of data and to create a change in their 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working,I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have used pivot table and charts in this project to measure the employee performance.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8795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63315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Employer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organisation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IT sector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179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107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1.Filtering-missing values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2.pivot table-creating the pivot 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                 according to the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                  data.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3.Graph-Making the data in the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         form of graph so it 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          will be easy to  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9917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>
            <a:spLocks/>
          </p:cNvSpPr>
          <p:nvPr/>
        </p:nvSpPr>
        <p:spPr>
          <a:xfrm rot="0">
            <a:off x="533400" y="76200"/>
            <a:ext cx="118110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000" b="1" i="0" u="none" strike="noStrike" kern="0" cap="none" spc="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LU</a:t>
            </a:r>
            <a:r>
              <a:rPr lang="en-US" altLang="zh-CN" sz="4000" b="1" i="0" u="none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4000" b="1" i="0" u="none" strike="noStrike" kern="0" cap="none" spc="-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4000" b="1" i="0" u="none" strike="noStrike" kern="0" cap="none" spc="-34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4000" b="1" i="0" u="none" strike="noStrike" kern="0" cap="none" spc="-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4000" b="1" i="0" u="none" strike="noStrike" kern="0" cap="none" spc="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-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4000" b="1" i="0" u="none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4000" b="1" i="0" u="none" strike="noStrike" kern="0" cap="none" spc="6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-29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4000" b="1" i="0" u="none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4000" b="1" i="0" u="none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LU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4000" b="1" i="0" u="none" strike="noStrike" kern="0" cap="none" spc="-6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-1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4000" b="1" i="0" u="none" strike="noStrike" kern="0" cap="none" spc="-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-1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4000" b="1" i="0" u="none" strike="noStrike" kern="0" cap="none" spc="-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4000" b="1" i="0" u="none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4000" b="1" i="0" u="none" strike="noStrike" kern="0" cap="none" spc="-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N</a:t>
            </a: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                                     </a:t>
            </a: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                                        visualize.</a:t>
            </a: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          4.conditional formatting-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Highligtning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the blank values ,pivot table and chart.</a:t>
            </a: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               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286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679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SET-Kaggle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It has totally 26 features and I have done this analysis with 9 features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LIST OF FEATURES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1.Employee ID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2.Gender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3.Business unit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4.Performance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5.Salary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6.Working hours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7.Firstdate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8.Lastdate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5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305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2024-09-30T09:17:05Z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