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6"/>
      <p:bold r:id="rId7"/>
      <p:italic r:id="rId8"/>
      <p:boldItalic r:id="rId9"/>
    </p:embeddedFon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Vidaloka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E71D84-96B6-40B5-A815-BA87C7307B8D}">
  <a:tblStyle styleId="{B0E71D84-96B6-40B5-A815-BA87C7307B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96" r:id="rId5"/>
    <p:sldLayoutId id="2147483697" r:id="rId6"/>
    <p:sldLayoutId id="2147483698" r:id="rId7"/>
    <p:sldLayoutId id="214748369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Girls Hostel Management </a:t>
            </a:r>
            <a:endParaRPr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77099"/>
            <a:ext cx="7064100" cy="14625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Group members –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1. Anisha Maan(2201025)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2. Bhagya Priya Murmu(2201050)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3. </a:t>
            </a:r>
            <a:r>
              <a:rPr lang="en-IN" dirty="0" err="1"/>
              <a:t>Hrishita</a:t>
            </a:r>
            <a:r>
              <a:rPr lang="en-IN" dirty="0"/>
              <a:t> Kishore(2201096)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B4A63F-CCE2-5270-4F0C-3E5D5C17F333}"/>
              </a:ext>
            </a:extLst>
          </p:cNvPr>
          <p:cNvSpPr txBox="1"/>
          <p:nvPr/>
        </p:nvSpPr>
        <p:spPr>
          <a:xfrm>
            <a:off x="2958324" y="4328561"/>
            <a:ext cx="321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latin typeface="Arial Narrow" panose="020B0606020202030204" pitchFamily="34" charset="0"/>
              </a:rPr>
              <a:t>ER-Diagram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1E4736-3F4C-65CA-3C4A-E348D95DDAB8}"/>
              </a:ext>
            </a:extLst>
          </p:cNvPr>
          <p:cNvSpPr txBox="1"/>
          <p:nvPr/>
        </p:nvSpPr>
        <p:spPr>
          <a:xfrm>
            <a:off x="3711495" y="2417860"/>
            <a:ext cx="1382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 Narrow" panose="020B0606020202030204" pitchFamily="34" charset="0"/>
              </a:rPr>
              <a:t>Hosteller Profile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32AD73-B833-838B-051D-57190D81B069}"/>
              </a:ext>
            </a:extLst>
          </p:cNvPr>
          <p:cNvSpPr/>
          <p:nvPr/>
        </p:nvSpPr>
        <p:spPr>
          <a:xfrm>
            <a:off x="3739373" y="2353990"/>
            <a:ext cx="1326997" cy="41894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B2A8537E-1449-2714-9576-4F4AA91E20C7}"/>
              </a:ext>
            </a:extLst>
          </p:cNvPr>
          <p:cNvSpPr/>
          <p:nvPr/>
        </p:nvSpPr>
        <p:spPr>
          <a:xfrm>
            <a:off x="5957541" y="2144456"/>
            <a:ext cx="906040" cy="581181"/>
          </a:xfrm>
          <a:prstGeom prst="flowChartDecisio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56E4A5-CD3C-D908-95D4-D1A15F34F0C1}"/>
              </a:ext>
            </a:extLst>
          </p:cNvPr>
          <p:cNvSpPr txBox="1"/>
          <p:nvPr/>
        </p:nvSpPr>
        <p:spPr>
          <a:xfrm>
            <a:off x="6005400" y="2284769"/>
            <a:ext cx="8103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latin typeface="Arial Narrow" panose="020B0606020202030204" pitchFamily="34" charset="0"/>
              </a:rPr>
              <a:t>Room </a:t>
            </a:r>
            <a:r>
              <a:rPr lang="en-IN" sz="900" dirty="0" err="1">
                <a:latin typeface="Arial Narrow" panose="020B0606020202030204" pitchFamily="34" charset="0"/>
              </a:rPr>
              <a:t>Alloted</a:t>
            </a:r>
            <a:endParaRPr lang="en-IN" sz="900" dirty="0">
              <a:latin typeface="Arial Narrow" panose="020B0606020202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202271-9AC5-340F-080F-ABFE4C6F2FA9}"/>
              </a:ext>
            </a:extLst>
          </p:cNvPr>
          <p:cNvSpPr/>
          <p:nvPr/>
        </p:nvSpPr>
        <p:spPr>
          <a:xfrm>
            <a:off x="7549376" y="2255656"/>
            <a:ext cx="1025912" cy="2911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CBE7E-1A3B-CFCD-F99F-51BD2953FF09}"/>
              </a:ext>
            </a:extLst>
          </p:cNvPr>
          <p:cNvSpPr txBox="1"/>
          <p:nvPr/>
        </p:nvSpPr>
        <p:spPr>
          <a:xfrm>
            <a:off x="7558667" y="2263972"/>
            <a:ext cx="791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668F69-F7A4-ED2D-801F-18286D59DC25}"/>
              </a:ext>
            </a:extLst>
          </p:cNvPr>
          <p:cNvSpPr/>
          <p:nvPr/>
        </p:nvSpPr>
        <p:spPr>
          <a:xfrm>
            <a:off x="7549376" y="2263972"/>
            <a:ext cx="791736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80BD9C-9DC7-EE8C-A281-0D63FA3C3A33}"/>
              </a:ext>
            </a:extLst>
          </p:cNvPr>
          <p:cNvSpPr/>
          <p:nvPr/>
        </p:nvSpPr>
        <p:spPr>
          <a:xfrm>
            <a:off x="4111083" y="403672"/>
            <a:ext cx="773152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E7FB51-9EDD-009F-453B-4224CF7D3CCB}"/>
              </a:ext>
            </a:extLst>
          </p:cNvPr>
          <p:cNvSpPr txBox="1"/>
          <p:nvPr/>
        </p:nvSpPr>
        <p:spPr>
          <a:xfrm>
            <a:off x="3869472" y="403672"/>
            <a:ext cx="1226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 Narrow" panose="020B0606020202030204" pitchFamily="34" charset="0"/>
              </a:rPr>
              <a:t>Staff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0C2F4690-22FF-BF95-ED4F-7237070F72D6}"/>
              </a:ext>
            </a:extLst>
          </p:cNvPr>
          <p:cNvSpPr/>
          <p:nvPr/>
        </p:nvSpPr>
        <p:spPr>
          <a:xfrm>
            <a:off x="3704063" y="1182029"/>
            <a:ext cx="1587192" cy="706244"/>
          </a:xfrm>
          <a:prstGeom prst="flowChartDecision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74ED1D-7640-DBEA-E183-0A9C6C3F0E41}"/>
              </a:ext>
            </a:extLst>
          </p:cNvPr>
          <p:cNvSpPr txBox="1"/>
          <p:nvPr/>
        </p:nvSpPr>
        <p:spPr>
          <a:xfrm>
            <a:off x="3906642" y="1248937"/>
            <a:ext cx="1200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 Narrow" panose="020B0606020202030204" pitchFamily="34" charset="0"/>
              </a:rPr>
              <a:t>Laundry </a:t>
            </a:r>
          </a:p>
          <a:p>
            <a:pPr algn="ctr"/>
            <a:r>
              <a:rPr lang="en-IN" dirty="0">
                <a:latin typeface="Arial Narrow" panose="020B0606020202030204" pitchFamily="34" charset="0"/>
              </a:rPr>
              <a:t>Service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2C2FB2-F294-F903-8C95-CEB5C3F58690}"/>
              </a:ext>
            </a:extLst>
          </p:cNvPr>
          <p:cNvSpPr/>
          <p:nvPr/>
        </p:nvSpPr>
        <p:spPr>
          <a:xfrm>
            <a:off x="384713" y="2362274"/>
            <a:ext cx="1113261" cy="41894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 Narrow" panose="020B0606020202030204" pitchFamily="34" charset="0"/>
              </a:rPr>
              <a:t>Medical kit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1A5733-3EB3-D1FA-463A-0433A307574F}"/>
              </a:ext>
            </a:extLst>
          </p:cNvPr>
          <p:cNvSpPr/>
          <p:nvPr/>
        </p:nvSpPr>
        <p:spPr>
          <a:xfrm>
            <a:off x="384713" y="1349752"/>
            <a:ext cx="1126273" cy="36427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 Narrow" panose="020B0606020202030204" pitchFamily="34" charset="0"/>
              </a:rPr>
              <a:t>Vehicle</a:t>
            </a: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373F6705-69DD-F6C2-2D16-EB7C08509E8D}"/>
              </a:ext>
            </a:extLst>
          </p:cNvPr>
          <p:cNvSpPr/>
          <p:nvPr/>
        </p:nvSpPr>
        <p:spPr>
          <a:xfrm>
            <a:off x="1932878" y="609600"/>
            <a:ext cx="1167161" cy="639337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14723A9C-6365-BE83-B3AA-821373AD8B99}"/>
              </a:ext>
            </a:extLst>
          </p:cNvPr>
          <p:cNvSpPr/>
          <p:nvPr/>
        </p:nvSpPr>
        <p:spPr>
          <a:xfrm>
            <a:off x="6260947" y="612596"/>
            <a:ext cx="1025911" cy="689228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9367952F-1743-5A78-AD13-BF7A999F83E4}"/>
              </a:ext>
            </a:extLst>
          </p:cNvPr>
          <p:cNvSpPr/>
          <p:nvPr/>
        </p:nvSpPr>
        <p:spPr>
          <a:xfrm>
            <a:off x="2280419" y="2247340"/>
            <a:ext cx="819620" cy="581181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3787F31C-4AB0-209D-92D0-B510542FD843}"/>
              </a:ext>
            </a:extLst>
          </p:cNvPr>
          <p:cNvSpPr/>
          <p:nvPr/>
        </p:nvSpPr>
        <p:spPr>
          <a:xfrm>
            <a:off x="2516458" y="3504541"/>
            <a:ext cx="944136" cy="581181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6BF5C9BC-1408-2463-A010-7F7B4CB8061F}"/>
              </a:ext>
            </a:extLst>
          </p:cNvPr>
          <p:cNvSpPr/>
          <p:nvPr/>
        </p:nvSpPr>
        <p:spPr>
          <a:xfrm>
            <a:off x="5675509" y="3440692"/>
            <a:ext cx="906040" cy="581181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CD911E-8EDB-FBBB-12D2-F6188B4E99B4}"/>
              </a:ext>
            </a:extLst>
          </p:cNvPr>
          <p:cNvSpPr/>
          <p:nvPr/>
        </p:nvSpPr>
        <p:spPr>
          <a:xfrm>
            <a:off x="566850" y="3687337"/>
            <a:ext cx="944136" cy="33453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 Narrow" panose="020B0606020202030204" pitchFamily="34" charset="0"/>
              </a:rPr>
              <a:t>Mess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425BA5-2A2F-558F-45B2-C329397028CB}"/>
              </a:ext>
            </a:extLst>
          </p:cNvPr>
          <p:cNvSpPr/>
          <p:nvPr/>
        </p:nvSpPr>
        <p:spPr>
          <a:xfrm>
            <a:off x="7714796" y="3577393"/>
            <a:ext cx="1081668" cy="44448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 Narrow" panose="020B0606020202030204" pitchFamily="34" charset="0"/>
              </a:rPr>
              <a:t>Complain Register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4F8261-622B-A1B5-1FEF-176CEA8833FC}"/>
              </a:ext>
            </a:extLst>
          </p:cNvPr>
          <p:cNvSpPr txBox="1"/>
          <p:nvPr/>
        </p:nvSpPr>
        <p:spPr>
          <a:xfrm>
            <a:off x="6467713" y="734045"/>
            <a:ext cx="7917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Room Service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50FB99-3DC3-B314-53B5-DC16C0167C08}"/>
              </a:ext>
            </a:extLst>
          </p:cNvPr>
          <p:cNvSpPr txBox="1"/>
          <p:nvPr/>
        </p:nvSpPr>
        <p:spPr>
          <a:xfrm>
            <a:off x="5762859" y="3592995"/>
            <a:ext cx="814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Complain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427F9E-721C-67BD-58F0-B48DBD57A9FE}"/>
              </a:ext>
            </a:extLst>
          </p:cNvPr>
          <p:cNvSpPr txBox="1"/>
          <p:nvPr/>
        </p:nvSpPr>
        <p:spPr>
          <a:xfrm>
            <a:off x="2690229" y="3621998"/>
            <a:ext cx="708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Opted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7EC82A-E5CA-F464-D0E4-609BA91F1F79}"/>
              </a:ext>
            </a:extLst>
          </p:cNvPr>
          <p:cNvSpPr txBox="1"/>
          <p:nvPr/>
        </p:nvSpPr>
        <p:spPr>
          <a:xfrm>
            <a:off x="2367766" y="2400185"/>
            <a:ext cx="664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rial Narrow" panose="020B0606020202030204" pitchFamily="34" charset="0"/>
              </a:rPr>
              <a:t>Possess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D1BAFC-389C-1EB0-BA29-614B89D4E399}"/>
              </a:ext>
            </a:extLst>
          </p:cNvPr>
          <p:cNvSpPr txBox="1"/>
          <p:nvPr/>
        </p:nvSpPr>
        <p:spPr>
          <a:xfrm>
            <a:off x="2185639" y="763716"/>
            <a:ext cx="661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Owned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3374F3-4353-130A-5E1C-1C845CAED492}"/>
              </a:ext>
            </a:extLst>
          </p:cNvPr>
          <p:cNvCxnSpPr>
            <a:cxnSpLocks/>
          </p:cNvCxnSpPr>
          <p:nvPr/>
        </p:nvCxnSpPr>
        <p:spPr>
          <a:xfrm>
            <a:off x="6981599" y="1130709"/>
            <a:ext cx="809386" cy="1133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D8FF42-11D5-DC71-4D30-DD17676781F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102402" y="1100640"/>
            <a:ext cx="842842" cy="1163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53AD9F3-4B92-5D98-3EF0-8BC21FBAEC7D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H="1" flipV="1">
            <a:off x="4482790" y="711449"/>
            <a:ext cx="14869" cy="47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119F21A-6B92-627C-C797-E36E305D4552}"/>
              </a:ext>
            </a:extLst>
          </p:cNvPr>
          <p:cNvCxnSpPr>
            <a:stCxn id="13" idx="2"/>
          </p:cNvCxnSpPr>
          <p:nvPr/>
        </p:nvCxnSpPr>
        <p:spPr>
          <a:xfrm>
            <a:off x="4497659" y="1888273"/>
            <a:ext cx="9290" cy="474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D54A7F2-4145-FB5C-04C0-64F6D83A5A2B}"/>
              </a:ext>
            </a:extLst>
          </p:cNvPr>
          <p:cNvCxnSpPr>
            <a:cxnSpLocks/>
          </p:cNvCxnSpPr>
          <p:nvPr/>
        </p:nvCxnSpPr>
        <p:spPr>
          <a:xfrm flipV="1">
            <a:off x="1291915" y="957210"/>
            <a:ext cx="782212" cy="392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E0ED77E-F38B-922D-2641-8583654D9A0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1144853" y="929269"/>
            <a:ext cx="788025" cy="420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C12089C-25EB-7E4D-70F9-2BCE7673870B}"/>
              </a:ext>
            </a:extLst>
          </p:cNvPr>
          <p:cNvCxnSpPr>
            <a:cxnSpLocks/>
          </p:cNvCxnSpPr>
          <p:nvPr/>
        </p:nvCxnSpPr>
        <p:spPr>
          <a:xfrm flipV="1">
            <a:off x="2641676" y="475785"/>
            <a:ext cx="1469407" cy="244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7A0AFBED-8F34-CE26-D81E-DC95609E4E59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488683" y="2534985"/>
            <a:ext cx="791736" cy="2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399E5AEE-7990-AEE0-36C0-FE15EA8BDD45}"/>
              </a:ext>
            </a:extLst>
          </p:cNvPr>
          <p:cNvCxnSpPr>
            <a:stCxn id="27" idx="3"/>
            <a:endCxn id="5" idx="1"/>
          </p:cNvCxnSpPr>
          <p:nvPr/>
        </p:nvCxnSpPr>
        <p:spPr>
          <a:xfrm>
            <a:off x="3032199" y="2538685"/>
            <a:ext cx="707174" cy="24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id="{82673DD3-A9AF-D1DE-22BC-5EBB5A2E38C1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773902" y="2417861"/>
            <a:ext cx="775474" cy="17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9FE1F776-BBCB-83FE-95B7-36E61C1A87F4}"/>
              </a:ext>
            </a:extLst>
          </p:cNvPr>
          <p:cNvCxnSpPr>
            <a:endCxn id="6" idx="1"/>
          </p:cNvCxnSpPr>
          <p:nvPr/>
        </p:nvCxnSpPr>
        <p:spPr>
          <a:xfrm flipV="1">
            <a:off x="5075661" y="2435047"/>
            <a:ext cx="881880" cy="21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2C4EB2D0-E792-989D-305A-89A989EE6670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094247" y="2541526"/>
            <a:ext cx="1075628" cy="30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DBD87D6A-F096-1870-2816-DD587429B448}"/>
              </a:ext>
            </a:extLst>
          </p:cNvPr>
          <p:cNvCxnSpPr>
            <a:stCxn id="20" idx="1"/>
            <a:endCxn id="22" idx="3"/>
          </p:cNvCxnSpPr>
          <p:nvPr/>
        </p:nvCxnSpPr>
        <p:spPr>
          <a:xfrm flipH="1">
            <a:off x="1510986" y="3795132"/>
            <a:ext cx="1005472" cy="5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7AE042CE-BD16-DB72-7E64-249F9082B76F}"/>
              </a:ext>
            </a:extLst>
          </p:cNvPr>
          <p:cNvCxnSpPr>
            <a:cxnSpLocks/>
          </p:cNvCxnSpPr>
          <p:nvPr/>
        </p:nvCxnSpPr>
        <p:spPr>
          <a:xfrm flipV="1">
            <a:off x="3202612" y="2789507"/>
            <a:ext cx="965501" cy="86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6F2AD251-1E48-7DBB-C49C-74C24D16F77F}"/>
              </a:ext>
            </a:extLst>
          </p:cNvPr>
          <p:cNvCxnSpPr>
            <a:cxnSpLocks/>
          </p:cNvCxnSpPr>
          <p:nvPr/>
        </p:nvCxnSpPr>
        <p:spPr>
          <a:xfrm>
            <a:off x="4780156" y="2772937"/>
            <a:ext cx="1077951" cy="877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B612AEDD-AFFE-75ED-B9A1-2BEC58CAE0C7}"/>
              </a:ext>
            </a:extLst>
          </p:cNvPr>
          <p:cNvCxnSpPr>
            <a:cxnSpLocks/>
          </p:cNvCxnSpPr>
          <p:nvPr/>
        </p:nvCxnSpPr>
        <p:spPr>
          <a:xfrm>
            <a:off x="6410561" y="3824868"/>
            <a:ext cx="1299577" cy="58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A3DC6D7-9F0C-CBEF-B7B4-97B0BA58F26D}"/>
              </a:ext>
            </a:extLst>
          </p:cNvPr>
          <p:cNvCxnSpPr>
            <a:cxnSpLocks/>
          </p:cNvCxnSpPr>
          <p:nvPr/>
        </p:nvCxnSpPr>
        <p:spPr>
          <a:xfrm flipH="1" flipV="1">
            <a:off x="4884235" y="542693"/>
            <a:ext cx="1583478" cy="22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7CF13B-DEE6-98B2-D45B-BE77E9A76C17}"/>
              </a:ext>
            </a:extLst>
          </p:cNvPr>
          <p:cNvSpPr txBox="1"/>
          <p:nvPr/>
        </p:nvSpPr>
        <p:spPr>
          <a:xfrm>
            <a:off x="111512" y="386576"/>
            <a:ext cx="14422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latin typeface="Arial Narrow" panose="020B0606020202030204" pitchFamily="34" charset="0"/>
              </a:rPr>
              <a:t>HOSTELLER PROFILE</a:t>
            </a:r>
          </a:p>
          <a:p>
            <a:endParaRPr lang="en-IN" sz="1050" dirty="0">
              <a:latin typeface="Arial Narrow" panose="020B0606020202030204" pitchFamily="34" charset="0"/>
            </a:endParaRPr>
          </a:p>
          <a:p>
            <a:r>
              <a:rPr lang="en-IN" sz="1050" b="1" u="sng" dirty="0">
                <a:latin typeface="Arial Narrow" panose="020B0606020202030204" pitchFamily="34" charset="0"/>
              </a:rPr>
              <a:t>S_ID</a:t>
            </a:r>
          </a:p>
          <a:p>
            <a:r>
              <a:rPr lang="en-IN" sz="1050" dirty="0">
                <a:latin typeface="Arial Narrow" panose="020B0606020202030204" pitchFamily="34" charset="0"/>
              </a:rPr>
              <a:t>S_NAME</a:t>
            </a:r>
          </a:p>
          <a:p>
            <a:r>
              <a:rPr lang="en-IN" sz="1050" dirty="0">
                <a:latin typeface="Arial Narrow" panose="020B0606020202030204" pitchFamily="34" charset="0"/>
              </a:rPr>
              <a:t>S_AGE ()</a:t>
            </a:r>
          </a:p>
          <a:p>
            <a:r>
              <a:rPr lang="en-IN" sz="1050" dirty="0">
                <a:latin typeface="Arial Narrow" panose="020B0606020202030204" pitchFamily="34" charset="0"/>
              </a:rPr>
              <a:t>S_ADDRESS</a:t>
            </a:r>
          </a:p>
          <a:p>
            <a:r>
              <a:rPr lang="en-IN" sz="1050" dirty="0">
                <a:latin typeface="Arial Narrow" panose="020B0606020202030204" pitchFamily="34" charset="0"/>
              </a:rPr>
              <a:t>[S_PNONENO.]</a:t>
            </a:r>
          </a:p>
          <a:p>
            <a:r>
              <a:rPr lang="en-IN" sz="1050" dirty="0">
                <a:latin typeface="Arial Narrow" panose="020B0606020202030204" pitchFamily="34" charset="0"/>
              </a:rPr>
              <a:t>S_DOB</a:t>
            </a:r>
          </a:p>
          <a:p>
            <a:r>
              <a:rPr lang="en-IN" sz="1050" dirty="0">
                <a:latin typeface="Arial Narrow" panose="020B0606020202030204" pitchFamily="34" charset="0"/>
              </a:rPr>
              <a:t>S_EMAIL</a:t>
            </a:r>
          </a:p>
          <a:p>
            <a:r>
              <a:rPr lang="en-IN" sz="1050" dirty="0">
                <a:latin typeface="Arial Narrow" panose="020B0606020202030204" pitchFamily="34" charset="0"/>
              </a:rPr>
              <a:t>JOINING_YR</a:t>
            </a:r>
          </a:p>
          <a:p>
            <a:r>
              <a:rPr lang="en-IN" sz="1050" dirty="0">
                <a:latin typeface="Arial Narrow" panose="020B0606020202030204" pitchFamily="34" charset="0"/>
              </a:rPr>
              <a:t>PROGRAMME</a:t>
            </a:r>
          </a:p>
          <a:p>
            <a:r>
              <a:rPr lang="en-IN" sz="1050" dirty="0">
                <a:latin typeface="Arial Narrow" panose="020B0606020202030204" pitchFamily="34" charset="0"/>
              </a:rPr>
              <a:t>AADHAR_NO</a:t>
            </a:r>
          </a:p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D43514-F445-E7A5-6D8E-18318357CD76}"/>
              </a:ext>
            </a:extLst>
          </p:cNvPr>
          <p:cNvSpPr/>
          <p:nvPr/>
        </p:nvSpPr>
        <p:spPr>
          <a:xfrm>
            <a:off x="65064" y="380572"/>
            <a:ext cx="1345581" cy="1984917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63999-D8DA-4020-67DF-F171C43AA6C8}"/>
              </a:ext>
            </a:extLst>
          </p:cNvPr>
          <p:cNvSpPr txBox="1"/>
          <p:nvPr/>
        </p:nvSpPr>
        <p:spPr>
          <a:xfrm>
            <a:off x="1451872" y="403560"/>
            <a:ext cx="10333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ROOMS ALLOTED</a:t>
            </a:r>
          </a:p>
          <a:p>
            <a:endParaRPr lang="en-IN" sz="1000" dirty="0"/>
          </a:p>
          <a:p>
            <a:r>
              <a:rPr lang="en-IN" sz="1000" b="1" u="sng" dirty="0"/>
              <a:t>S_ID</a:t>
            </a:r>
          </a:p>
          <a:p>
            <a:r>
              <a:rPr lang="en-IN" sz="1000" dirty="0"/>
              <a:t>ROOM_NO.</a:t>
            </a:r>
          </a:p>
          <a:p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737E5B-E165-60BB-D4E7-4C378EF64DC3}"/>
              </a:ext>
            </a:extLst>
          </p:cNvPr>
          <p:cNvSpPr/>
          <p:nvPr/>
        </p:nvSpPr>
        <p:spPr>
          <a:xfrm>
            <a:off x="1468007" y="380572"/>
            <a:ext cx="877229" cy="83663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C35E23-0EF0-024B-C56C-F9BE7B03ABD6}"/>
              </a:ext>
            </a:extLst>
          </p:cNvPr>
          <p:cNvSpPr txBox="1"/>
          <p:nvPr/>
        </p:nvSpPr>
        <p:spPr>
          <a:xfrm>
            <a:off x="2386163" y="355436"/>
            <a:ext cx="13809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Arial Narrow" panose="020B0606020202030204" pitchFamily="34" charset="0"/>
              </a:rPr>
              <a:t>ROOM</a:t>
            </a:r>
          </a:p>
          <a:p>
            <a:endParaRPr lang="en-IN" sz="1000" dirty="0">
              <a:latin typeface="Arial Narrow" panose="020B0606020202030204" pitchFamily="34" charset="0"/>
            </a:endParaRPr>
          </a:p>
          <a:p>
            <a:r>
              <a:rPr lang="en-IN" sz="1000" b="1" u="sng" dirty="0">
                <a:latin typeface="Arial Narrow" panose="020B0606020202030204" pitchFamily="34" charset="0"/>
              </a:rPr>
              <a:t>ROOM_NO.</a:t>
            </a:r>
          </a:p>
          <a:p>
            <a:r>
              <a:rPr lang="en-IN" sz="1000" dirty="0">
                <a:latin typeface="Arial Narrow" panose="020B0606020202030204" pitchFamily="34" charset="0"/>
              </a:rPr>
              <a:t>FLOOR</a:t>
            </a:r>
          </a:p>
          <a:p>
            <a:r>
              <a:rPr lang="en-IN" sz="1000" dirty="0">
                <a:latin typeface="Arial Narrow" panose="020B0606020202030204" pitchFamily="34" charset="0"/>
              </a:rPr>
              <a:t>ROOM_TYPE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1B6A6D-10B6-BD03-3C65-160A4E375F20}"/>
              </a:ext>
            </a:extLst>
          </p:cNvPr>
          <p:cNvSpPr/>
          <p:nvPr/>
        </p:nvSpPr>
        <p:spPr>
          <a:xfrm>
            <a:off x="2422660" y="395077"/>
            <a:ext cx="959005" cy="78838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9B05D-63D7-8D66-F77D-00ADA5143029}"/>
              </a:ext>
            </a:extLst>
          </p:cNvPr>
          <p:cNvSpPr txBox="1"/>
          <p:nvPr/>
        </p:nvSpPr>
        <p:spPr>
          <a:xfrm>
            <a:off x="3443133" y="403560"/>
            <a:ext cx="1033348" cy="12234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50" dirty="0">
                <a:latin typeface="Arial Narrow" panose="020B0606020202030204" pitchFamily="34" charset="0"/>
              </a:rPr>
              <a:t>ROOM SERVICE</a:t>
            </a:r>
          </a:p>
          <a:p>
            <a:endParaRPr lang="en-IN" sz="1050" dirty="0">
              <a:latin typeface="Arial Narrow" panose="020B0606020202030204" pitchFamily="34" charset="0"/>
            </a:endParaRPr>
          </a:p>
          <a:p>
            <a:r>
              <a:rPr lang="en-IN" sz="1050" b="1" u="sng" dirty="0">
                <a:latin typeface="Arial Narrow" panose="020B0606020202030204" pitchFamily="34" charset="0"/>
              </a:rPr>
              <a:t>ROOM_NO</a:t>
            </a:r>
          </a:p>
          <a:p>
            <a:r>
              <a:rPr lang="en-IN" sz="1050" b="1" u="sng" dirty="0">
                <a:latin typeface="Arial Narrow" panose="020B0606020202030204" pitchFamily="34" charset="0"/>
              </a:rPr>
              <a:t>EMP_ID</a:t>
            </a:r>
          </a:p>
          <a:p>
            <a:r>
              <a:rPr lang="en-IN" sz="1050" dirty="0">
                <a:latin typeface="Arial Narrow" panose="020B0606020202030204" pitchFamily="34" charset="0"/>
              </a:rPr>
              <a:t>DAY</a:t>
            </a:r>
          </a:p>
          <a:p>
            <a:r>
              <a:rPr lang="en-IN" sz="1050" dirty="0">
                <a:latin typeface="Arial Narrow" panose="020B0606020202030204" pitchFamily="34" charset="0"/>
              </a:rPr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392DEB-17F6-25A5-08CB-8F5E73955C1D}"/>
              </a:ext>
            </a:extLst>
          </p:cNvPr>
          <p:cNvSpPr txBox="1"/>
          <p:nvPr/>
        </p:nvSpPr>
        <p:spPr>
          <a:xfrm>
            <a:off x="4560683" y="403560"/>
            <a:ext cx="1172931" cy="13849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50" dirty="0">
                <a:latin typeface="Arial Narrow" panose="020B0606020202030204" pitchFamily="34" charset="0"/>
              </a:rPr>
              <a:t>STAFF</a:t>
            </a:r>
          </a:p>
          <a:p>
            <a:endParaRPr lang="en-IN" sz="1050" dirty="0">
              <a:latin typeface="Arial Narrow" panose="020B0606020202030204" pitchFamily="34" charset="0"/>
            </a:endParaRPr>
          </a:p>
          <a:p>
            <a:r>
              <a:rPr lang="en-IN" sz="1050" b="1" u="sng" dirty="0">
                <a:latin typeface="Arial Narrow" panose="020B0606020202030204" pitchFamily="34" charset="0"/>
              </a:rPr>
              <a:t>EMP_ID</a:t>
            </a:r>
          </a:p>
          <a:p>
            <a:r>
              <a:rPr lang="en-IN" sz="1050" dirty="0">
                <a:latin typeface="Arial Narrow" panose="020B0606020202030204" pitchFamily="34" charset="0"/>
              </a:rPr>
              <a:t>EMP_NAME</a:t>
            </a:r>
          </a:p>
          <a:p>
            <a:r>
              <a:rPr lang="en-IN" sz="1050" dirty="0">
                <a:latin typeface="Arial Narrow" panose="020B0606020202030204" pitchFamily="34" charset="0"/>
              </a:rPr>
              <a:t>POSITION</a:t>
            </a:r>
          </a:p>
          <a:p>
            <a:r>
              <a:rPr lang="en-IN" sz="1050" dirty="0">
                <a:latin typeface="Arial Narrow" panose="020B0606020202030204" pitchFamily="34" charset="0"/>
              </a:rPr>
              <a:t>SHIFT</a:t>
            </a:r>
          </a:p>
          <a:p>
            <a:r>
              <a:rPr lang="en-IN" sz="1050" dirty="0">
                <a:latin typeface="Arial Narrow" panose="020B0606020202030204" pitchFamily="34" charset="0"/>
              </a:rPr>
              <a:t>SALARY</a:t>
            </a:r>
          </a:p>
          <a:p>
            <a:r>
              <a:rPr lang="en-IN" sz="1050" dirty="0">
                <a:latin typeface="Arial Narrow" panose="020B0606020202030204" pitchFamily="34" charset="0"/>
              </a:rPr>
              <a:t>[EMP_PNONENO.]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EB5114-649C-EAFE-BCE9-A8257CF1CACF}"/>
              </a:ext>
            </a:extLst>
          </p:cNvPr>
          <p:cNvSpPr txBox="1"/>
          <p:nvPr/>
        </p:nvSpPr>
        <p:spPr>
          <a:xfrm>
            <a:off x="5783132" y="393914"/>
            <a:ext cx="796757" cy="73866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50" dirty="0">
                <a:latin typeface="Arial Narrow" panose="020B0606020202030204" pitchFamily="34" charset="0"/>
              </a:rPr>
              <a:t>OWNED</a:t>
            </a:r>
          </a:p>
          <a:p>
            <a:endParaRPr lang="en-IN" sz="1050" dirty="0">
              <a:latin typeface="Arial Narrow" panose="020B0606020202030204" pitchFamily="34" charset="0"/>
            </a:endParaRPr>
          </a:p>
          <a:p>
            <a:r>
              <a:rPr lang="en-IN" sz="1050" b="1" u="sng" dirty="0">
                <a:latin typeface="Arial Narrow" panose="020B0606020202030204" pitchFamily="34" charset="0"/>
              </a:rPr>
              <a:t>EMP_ID</a:t>
            </a:r>
          </a:p>
          <a:p>
            <a:r>
              <a:rPr lang="en-IN" sz="1050" b="1" u="sng" dirty="0">
                <a:latin typeface="Arial Narrow" panose="020B0606020202030204" pitchFamily="34" charset="0"/>
              </a:rPr>
              <a:t>VEH_NO.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A5FE9C-C58B-CEDC-65CC-D4CC806CD7DE}"/>
              </a:ext>
            </a:extLst>
          </p:cNvPr>
          <p:cNvSpPr txBox="1"/>
          <p:nvPr/>
        </p:nvSpPr>
        <p:spPr>
          <a:xfrm>
            <a:off x="6693324" y="393914"/>
            <a:ext cx="941861" cy="73866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50" dirty="0">
                <a:latin typeface="Arial Narrow" panose="020B0606020202030204" pitchFamily="34" charset="0"/>
              </a:rPr>
              <a:t>VEHICLE</a:t>
            </a:r>
          </a:p>
          <a:p>
            <a:endParaRPr lang="en-IN" sz="1050" dirty="0">
              <a:latin typeface="Arial Narrow" panose="020B0606020202030204" pitchFamily="34" charset="0"/>
            </a:endParaRPr>
          </a:p>
          <a:p>
            <a:r>
              <a:rPr lang="en-IN" sz="1050" b="1" u="sng" dirty="0">
                <a:latin typeface="Arial Narrow" panose="020B0606020202030204" pitchFamily="34" charset="0"/>
              </a:rPr>
              <a:t>VEH_NO.</a:t>
            </a:r>
          </a:p>
          <a:p>
            <a:r>
              <a:rPr lang="en-IN" sz="1050" dirty="0">
                <a:latin typeface="Arial Narrow" panose="020B0606020202030204" pitchFamily="34" charset="0"/>
              </a:rPr>
              <a:t>VEH_STATUS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379DE1-8584-8ADD-91B2-7E0CFE240E3C}"/>
              </a:ext>
            </a:extLst>
          </p:cNvPr>
          <p:cNvSpPr txBox="1"/>
          <p:nvPr/>
        </p:nvSpPr>
        <p:spPr>
          <a:xfrm>
            <a:off x="7692128" y="378374"/>
            <a:ext cx="1383380" cy="13234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00" dirty="0">
                <a:latin typeface="Arial Narrow" panose="020B0606020202030204" pitchFamily="34" charset="0"/>
              </a:rPr>
              <a:t>LAUNDRY SERVICE</a:t>
            </a:r>
          </a:p>
          <a:p>
            <a:endParaRPr lang="en-IN" sz="1000" dirty="0">
              <a:latin typeface="Arial Narrow" panose="020B0606020202030204" pitchFamily="34" charset="0"/>
            </a:endParaRPr>
          </a:p>
          <a:p>
            <a:r>
              <a:rPr lang="en-IN" sz="1000" b="1" u="sng" dirty="0">
                <a:latin typeface="Arial Narrow" panose="020B0606020202030204" pitchFamily="34" charset="0"/>
              </a:rPr>
              <a:t>S_ID</a:t>
            </a:r>
          </a:p>
          <a:p>
            <a:r>
              <a:rPr lang="en-IN" sz="1000" dirty="0">
                <a:latin typeface="Arial Narrow" panose="020B0606020202030204" pitchFamily="34" charset="0"/>
              </a:rPr>
              <a:t>EMP_ID</a:t>
            </a:r>
          </a:p>
          <a:p>
            <a:r>
              <a:rPr lang="en-IN" sz="1000" dirty="0">
                <a:latin typeface="Arial Narrow" panose="020B0606020202030204" pitchFamily="34" charset="0"/>
              </a:rPr>
              <a:t>DAY</a:t>
            </a:r>
          </a:p>
          <a:p>
            <a:r>
              <a:rPr lang="en-IN" sz="1000" dirty="0">
                <a:latin typeface="Arial Narrow" panose="020B0606020202030204" pitchFamily="34" charset="0"/>
              </a:rPr>
              <a:t>AMOUNT_OF_CLOTHES</a:t>
            </a:r>
          </a:p>
          <a:p>
            <a:r>
              <a:rPr lang="en-IN" sz="1000" dirty="0">
                <a:latin typeface="Arial Narrow" panose="020B0606020202030204" pitchFamily="34" charset="0"/>
              </a:rPr>
              <a:t>VISITING_DAY</a:t>
            </a:r>
          </a:p>
          <a:p>
            <a:r>
              <a:rPr lang="en-IN" sz="1000" dirty="0">
                <a:latin typeface="Arial Narrow" panose="020B0606020202030204" pitchFamily="34" charset="0"/>
              </a:rPr>
              <a:t>RETURNING_DAY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68195-F843-0CE1-83D5-3CFC1F63C253}"/>
              </a:ext>
            </a:extLst>
          </p:cNvPr>
          <p:cNvSpPr txBox="1"/>
          <p:nvPr/>
        </p:nvSpPr>
        <p:spPr>
          <a:xfrm>
            <a:off x="209228" y="2814447"/>
            <a:ext cx="1084475" cy="10618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50" dirty="0">
                <a:latin typeface="Arial Narrow" panose="020B0606020202030204" pitchFamily="34" charset="0"/>
              </a:rPr>
              <a:t>POSSESS</a:t>
            </a:r>
          </a:p>
          <a:p>
            <a:endParaRPr lang="en-IN" sz="1050" dirty="0">
              <a:latin typeface="Arial Narrow" panose="020B0606020202030204" pitchFamily="34" charset="0"/>
            </a:endParaRPr>
          </a:p>
          <a:p>
            <a:r>
              <a:rPr lang="en-IN" sz="1050" b="1" u="sng" dirty="0">
                <a:latin typeface="Arial Narrow" panose="020B0606020202030204" pitchFamily="34" charset="0"/>
              </a:rPr>
              <a:t>S_ID</a:t>
            </a:r>
          </a:p>
          <a:p>
            <a:r>
              <a:rPr lang="en-IN" sz="1050" b="1" u="sng" dirty="0">
                <a:latin typeface="Arial Narrow" panose="020B0606020202030204" pitchFamily="34" charset="0"/>
              </a:rPr>
              <a:t>M_ID</a:t>
            </a:r>
          </a:p>
          <a:p>
            <a:r>
              <a:rPr lang="en-IN" sz="1050" dirty="0">
                <a:latin typeface="Arial Narrow" panose="020B0606020202030204" pitchFamily="34" charset="0"/>
              </a:rPr>
              <a:t>DATE</a:t>
            </a:r>
          </a:p>
          <a:p>
            <a:r>
              <a:rPr lang="en-IN" sz="1050" dirty="0">
                <a:latin typeface="Arial Narrow" panose="020B0606020202030204" pitchFamily="34" charset="0"/>
              </a:rPr>
              <a:t>QUANTITY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C573C9-361D-7CA5-3CB5-4524A18BF1C6}"/>
              </a:ext>
            </a:extLst>
          </p:cNvPr>
          <p:cNvSpPr txBox="1"/>
          <p:nvPr/>
        </p:nvSpPr>
        <p:spPr>
          <a:xfrm>
            <a:off x="1385517" y="2814447"/>
            <a:ext cx="1172931" cy="147732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50" dirty="0">
                <a:latin typeface="Arial Narrow" panose="020B0606020202030204" pitchFamily="34" charset="0"/>
              </a:rPr>
              <a:t>MEDICAL KIT</a:t>
            </a:r>
          </a:p>
          <a:p>
            <a:endParaRPr lang="en-IN" sz="1050" dirty="0">
              <a:latin typeface="Arial Narrow" panose="020B0606020202030204" pitchFamily="34" charset="0"/>
            </a:endParaRPr>
          </a:p>
          <a:p>
            <a:r>
              <a:rPr lang="en-IN" sz="1050" b="1" u="sng" dirty="0">
                <a:latin typeface="Arial Narrow" panose="020B0606020202030204" pitchFamily="34" charset="0"/>
              </a:rPr>
              <a:t>M_ID</a:t>
            </a:r>
            <a:endParaRPr lang="en-IN" sz="1050" dirty="0">
              <a:latin typeface="Arial Narrow" panose="020B0606020202030204" pitchFamily="34" charset="0"/>
            </a:endParaRPr>
          </a:p>
          <a:p>
            <a:r>
              <a:rPr lang="en-IN" sz="1050" b="1" u="sng" dirty="0">
                <a:latin typeface="Arial Narrow" panose="020B0606020202030204" pitchFamily="34" charset="0"/>
              </a:rPr>
              <a:t>M_NAME</a:t>
            </a:r>
          </a:p>
          <a:p>
            <a:r>
              <a:rPr lang="en-IN" sz="1050" dirty="0">
                <a:latin typeface="Arial Narrow" panose="020B0606020202030204" pitchFamily="34" charset="0"/>
              </a:rPr>
              <a:t>STOCK</a:t>
            </a:r>
          </a:p>
          <a:p>
            <a:r>
              <a:rPr lang="en-IN" sz="1050" dirty="0">
                <a:latin typeface="Arial Narrow" panose="020B0606020202030204" pitchFamily="34" charset="0"/>
              </a:rPr>
              <a:t>EXPIRY_DATE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100" dirty="0"/>
          </a:p>
          <a:p>
            <a:endParaRPr lang="en-IN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9A8D0D-A8C3-3332-35B8-79C03C8CFF53}"/>
              </a:ext>
            </a:extLst>
          </p:cNvPr>
          <p:cNvSpPr txBox="1"/>
          <p:nvPr/>
        </p:nvSpPr>
        <p:spPr>
          <a:xfrm>
            <a:off x="2650262" y="2814447"/>
            <a:ext cx="1033346" cy="10695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50" dirty="0">
                <a:latin typeface="Arial Narrow" panose="020B0606020202030204" pitchFamily="34" charset="0"/>
              </a:rPr>
              <a:t>OPTED</a:t>
            </a:r>
          </a:p>
          <a:p>
            <a:endParaRPr lang="en-IN" sz="1050" dirty="0">
              <a:latin typeface="Arial Narrow" panose="020B0606020202030204" pitchFamily="34" charset="0"/>
            </a:endParaRPr>
          </a:p>
          <a:p>
            <a:r>
              <a:rPr lang="en-IN" sz="1050" b="1" u="sng" dirty="0">
                <a:latin typeface="Arial Narrow" panose="020B0606020202030204" pitchFamily="34" charset="0"/>
              </a:rPr>
              <a:t>S_ID</a:t>
            </a:r>
          </a:p>
          <a:p>
            <a:r>
              <a:rPr lang="en-IN" sz="1050" dirty="0">
                <a:latin typeface="Arial Narrow" panose="020B0606020202030204" pitchFamily="34" charset="0"/>
              </a:rPr>
              <a:t>MESS_ID</a:t>
            </a:r>
          </a:p>
          <a:p>
            <a:r>
              <a:rPr lang="en-IN" sz="1050" dirty="0">
                <a:latin typeface="Arial Narrow" panose="020B0606020202030204" pitchFamily="34" charset="0"/>
              </a:rPr>
              <a:t>FEE_STATUS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A29DA0-7074-DB93-520E-9842FF0183A6}"/>
              </a:ext>
            </a:extLst>
          </p:cNvPr>
          <p:cNvSpPr txBox="1"/>
          <p:nvPr/>
        </p:nvSpPr>
        <p:spPr>
          <a:xfrm>
            <a:off x="3789102" y="2805802"/>
            <a:ext cx="945544" cy="73866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50" dirty="0">
                <a:latin typeface="Arial Narrow" panose="020B0606020202030204" pitchFamily="34" charset="0"/>
              </a:rPr>
              <a:t>MESS</a:t>
            </a:r>
          </a:p>
          <a:p>
            <a:endParaRPr lang="en-IN" sz="1050" b="1" u="sng" dirty="0">
              <a:latin typeface="Arial Narrow" panose="020B0606020202030204" pitchFamily="34" charset="0"/>
            </a:endParaRPr>
          </a:p>
          <a:p>
            <a:r>
              <a:rPr lang="en-IN" sz="1050" b="1" u="sng" dirty="0">
                <a:latin typeface="Arial Narrow" panose="020B0606020202030204" pitchFamily="34" charset="0"/>
              </a:rPr>
              <a:t>MESS_ID</a:t>
            </a:r>
          </a:p>
          <a:p>
            <a:r>
              <a:rPr lang="en-IN" sz="1050" dirty="0">
                <a:latin typeface="Arial Narrow" panose="020B0606020202030204" pitchFamily="34" charset="0"/>
              </a:rPr>
              <a:t>MESS_FEE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6C4CE0-D10B-7731-6ABF-1E2B5F8A6BC0}"/>
              </a:ext>
            </a:extLst>
          </p:cNvPr>
          <p:cNvSpPr txBox="1"/>
          <p:nvPr/>
        </p:nvSpPr>
        <p:spPr>
          <a:xfrm>
            <a:off x="4906828" y="2805802"/>
            <a:ext cx="1367138" cy="90024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50" dirty="0">
                <a:latin typeface="Arial Narrow" panose="020B0606020202030204" pitchFamily="34" charset="0"/>
              </a:rPr>
              <a:t>COMPLAINT</a:t>
            </a:r>
          </a:p>
          <a:p>
            <a:endParaRPr lang="en-IN" sz="1050" dirty="0">
              <a:latin typeface="Arial Narrow" panose="020B0606020202030204" pitchFamily="34" charset="0"/>
            </a:endParaRPr>
          </a:p>
          <a:p>
            <a:r>
              <a:rPr lang="en-IN" sz="1050" b="1" u="sng" dirty="0">
                <a:latin typeface="Arial Narrow" panose="020B0606020202030204" pitchFamily="34" charset="0"/>
              </a:rPr>
              <a:t>S_ID</a:t>
            </a:r>
          </a:p>
          <a:p>
            <a:r>
              <a:rPr lang="en-IN" sz="1050" b="1" u="sng" dirty="0">
                <a:latin typeface="Arial Narrow" panose="020B0606020202030204" pitchFamily="34" charset="0"/>
              </a:rPr>
              <a:t>TYPE_ID</a:t>
            </a:r>
          </a:p>
          <a:p>
            <a:r>
              <a:rPr lang="en-IN" sz="1050" dirty="0">
                <a:latin typeface="Arial Narrow" panose="020B0606020202030204" pitchFamily="34" charset="0"/>
              </a:rPr>
              <a:t>DATE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2687AC-0434-A4BC-8479-88B627386AE0}"/>
              </a:ext>
            </a:extLst>
          </p:cNvPr>
          <p:cNvSpPr txBox="1"/>
          <p:nvPr/>
        </p:nvSpPr>
        <p:spPr>
          <a:xfrm>
            <a:off x="6453582" y="2805802"/>
            <a:ext cx="1911972" cy="73866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50" dirty="0">
                <a:latin typeface="Arial Narrow" panose="020B0606020202030204" pitchFamily="34" charset="0"/>
              </a:rPr>
              <a:t>COMPLAIN REGISTER</a:t>
            </a:r>
          </a:p>
          <a:p>
            <a:endParaRPr lang="en-IN" sz="1050" dirty="0">
              <a:latin typeface="Arial Narrow" panose="020B0606020202030204" pitchFamily="34" charset="0"/>
            </a:endParaRPr>
          </a:p>
          <a:p>
            <a:r>
              <a:rPr lang="en-IN" sz="1050" b="1" u="sng" dirty="0">
                <a:latin typeface="Arial Narrow" panose="020B0606020202030204" pitchFamily="34" charset="0"/>
              </a:rPr>
              <a:t>TYPE_ID</a:t>
            </a:r>
          </a:p>
          <a:p>
            <a:r>
              <a:rPr lang="en-IN" sz="1050" dirty="0">
                <a:latin typeface="Arial Narrow" panose="020B0606020202030204" pitchFamily="34" charset="0"/>
              </a:rPr>
              <a:t>TYPE NAME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D57730-FD10-0F07-2C77-7B11DA103083}"/>
              </a:ext>
            </a:extLst>
          </p:cNvPr>
          <p:cNvCxnSpPr>
            <a:cxnSpLocks/>
          </p:cNvCxnSpPr>
          <p:nvPr/>
        </p:nvCxnSpPr>
        <p:spPr>
          <a:xfrm>
            <a:off x="65064" y="661639"/>
            <a:ext cx="1345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4F47B71-D299-4003-F1B1-054377309AD2}"/>
              </a:ext>
            </a:extLst>
          </p:cNvPr>
          <p:cNvCxnSpPr/>
          <p:nvPr/>
        </p:nvCxnSpPr>
        <p:spPr>
          <a:xfrm>
            <a:off x="2422660" y="587298"/>
            <a:ext cx="9590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8A9945-6E32-CFFA-4898-1A7FA0B22F53}"/>
              </a:ext>
            </a:extLst>
          </p:cNvPr>
          <p:cNvCxnSpPr>
            <a:cxnSpLocks/>
            <a:stCxn id="9" idx="1"/>
            <a:endCxn id="9" idx="3"/>
          </p:cNvCxnSpPr>
          <p:nvPr/>
        </p:nvCxnSpPr>
        <p:spPr>
          <a:xfrm>
            <a:off x="1468007" y="798891"/>
            <a:ext cx="8772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D25A474-DA86-A782-E2EF-549BE5695227}"/>
              </a:ext>
            </a:extLst>
          </p:cNvPr>
          <p:cNvCxnSpPr/>
          <p:nvPr/>
        </p:nvCxnSpPr>
        <p:spPr>
          <a:xfrm>
            <a:off x="3443133" y="798891"/>
            <a:ext cx="10333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1FE7901-99C6-B6FA-015E-8BA03593C86B}"/>
              </a:ext>
            </a:extLst>
          </p:cNvPr>
          <p:cNvCxnSpPr/>
          <p:nvPr/>
        </p:nvCxnSpPr>
        <p:spPr>
          <a:xfrm>
            <a:off x="4560683" y="661639"/>
            <a:ext cx="1172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BD25596-1763-4A2E-FF2D-082BF11A23D7}"/>
              </a:ext>
            </a:extLst>
          </p:cNvPr>
          <p:cNvCxnSpPr>
            <a:cxnSpLocks/>
          </p:cNvCxnSpPr>
          <p:nvPr/>
        </p:nvCxnSpPr>
        <p:spPr>
          <a:xfrm>
            <a:off x="5783132" y="666602"/>
            <a:ext cx="7967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7622BFC-12E8-6B6F-C009-1610B28827AC}"/>
              </a:ext>
            </a:extLst>
          </p:cNvPr>
          <p:cNvCxnSpPr>
            <a:cxnSpLocks/>
          </p:cNvCxnSpPr>
          <p:nvPr/>
        </p:nvCxnSpPr>
        <p:spPr>
          <a:xfrm>
            <a:off x="6693324" y="661639"/>
            <a:ext cx="9418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40EE4FF-D44B-FC72-4917-E586ED079A6A}"/>
              </a:ext>
            </a:extLst>
          </p:cNvPr>
          <p:cNvCxnSpPr/>
          <p:nvPr/>
        </p:nvCxnSpPr>
        <p:spPr>
          <a:xfrm>
            <a:off x="7692128" y="661639"/>
            <a:ext cx="13833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A82BCA6-87EC-2E98-1281-5E84737C9B9C}"/>
              </a:ext>
            </a:extLst>
          </p:cNvPr>
          <p:cNvCxnSpPr/>
          <p:nvPr/>
        </p:nvCxnSpPr>
        <p:spPr>
          <a:xfrm>
            <a:off x="209228" y="3048000"/>
            <a:ext cx="10844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7480A55-C6BD-19B5-B748-158F4BE5B674}"/>
              </a:ext>
            </a:extLst>
          </p:cNvPr>
          <p:cNvCxnSpPr/>
          <p:nvPr/>
        </p:nvCxnSpPr>
        <p:spPr>
          <a:xfrm>
            <a:off x="1385517" y="3077737"/>
            <a:ext cx="1172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4856E3B-3999-30F6-FFC1-9D648FE7129F}"/>
              </a:ext>
            </a:extLst>
          </p:cNvPr>
          <p:cNvCxnSpPr/>
          <p:nvPr/>
        </p:nvCxnSpPr>
        <p:spPr>
          <a:xfrm>
            <a:off x="2650262" y="3048000"/>
            <a:ext cx="10333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CADDB4EF-C63B-9D5A-F04F-95E961580F16}"/>
              </a:ext>
            </a:extLst>
          </p:cNvPr>
          <p:cNvCxnSpPr/>
          <p:nvPr/>
        </p:nvCxnSpPr>
        <p:spPr>
          <a:xfrm>
            <a:off x="3789102" y="3048000"/>
            <a:ext cx="945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8B0501D0-7499-C981-9FA9-EA2D0C441DF9}"/>
              </a:ext>
            </a:extLst>
          </p:cNvPr>
          <p:cNvCxnSpPr/>
          <p:nvPr/>
        </p:nvCxnSpPr>
        <p:spPr>
          <a:xfrm>
            <a:off x="4906828" y="3077737"/>
            <a:ext cx="13671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094EAAEE-8A33-5604-CE8B-22BF9611960B}"/>
              </a:ext>
            </a:extLst>
          </p:cNvPr>
          <p:cNvCxnSpPr/>
          <p:nvPr/>
        </p:nvCxnSpPr>
        <p:spPr>
          <a:xfrm>
            <a:off x="6453582" y="3048000"/>
            <a:ext cx="1911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214</Words>
  <Application>Microsoft Office PowerPoint</Application>
  <PresentationFormat>On-screen Show (16:9)</PresentationFormat>
  <Paragraphs>102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Montserrat</vt:lpstr>
      <vt:lpstr>Wingdings</vt:lpstr>
      <vt:lpstr>Arial</vt:lpstr>
      <vt:lpstr>Lato</vt:lpstr>
      <vt:lpstr>Vidaloka</vt:lpstr>
      <vt:lpstr>Arial Narrow</vt:lpstr>
      <vt:lpstr>Minimalist Business Slides XL by Slidesgo</vt:lpstr>
      <vt:lpstr>Girls Hostel Management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Girls Hostel Management </dc:title>
  <dc:creator>Bhagya Murmu</dc:creator>
  <cp:lastModifiedBy>Anisha Maan</cp:lastModifiedBy>
  <cp:revision>3</cp:revision>
  <dcterms:modified xsi:type="dcterms:W3CDTF">2024-04-05T04:47:34Z</dcterms:modified>
</cp:coreProperties>
</file>