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 id="2147483662" r:id="rId3"/>
  </p:sldMasterIdLst>
  <p:notesMasterIdLst>
    <p:notesMasterId r:id="rId19"/>
  </p:notesMasterIdLst>
  <p:sldIdLst>
    <p:sldId id="256" r:id="rId4"/>
    <p:sldId id="257" r:id="rId5"/>
    <p:sldId id="286" r:id="rId6"/>
    <p:sldId id="258" r:id="rId7"/>
    <p:sldId id="259" r:id="rId8"/>
    <p:sldId id="260" r:id="rId9"/>
    <p:sldId id="261" r:id="rId10"/>
    <p:sldId id="262" r:id="rId11"/>
    <p:sldId id="263" r:id="rId12"/>
    <p:sldId id="270" r:id="rId13"/>
    <p:sldId id="269" r:id="rId14"/>
    <p:sldId id="268" r:id="rId15"/>
    <p:sldId id="265" r:id="rId16"/>
    <p:sldId id="264" r:id="rId17"/>
    <p:sldId id="26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357e9600a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1357e9600a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357e9600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1357e9600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429612" y="1013984"/>
            <a:ext cx="7714388" cy="3260635"/>
          </a:xfrm>
          <a:prstGeom prst="rect">
            <a:avLst/>
          </a:prstGeom>
          <a:noFill/>
          <a:ln>
            <a:noFill/>
          </a:ln>
        </p:spPr>
        <p:txBody>
          <a:bodyPr spcFirstLastPara="1" wrap="square" lIns="109725" tIns="109725" rIns="109725" bIns="91425" anchor="b" anchorCtr="0">
            <a:noAutofit/>
          </a:bodyPr>
          <a:lstStyle>
            <a:lvl1pPr lvl="0" algn="l">
              <a:lnSpc>
                <a:spcPct val="120000"/>
              </a:lnSpc>
              <a:spcBef>
                <a:spcPts val="0"/>
              </a:spcBef>
              <a:spcAft>
                <a:spcPts val="0"/>
              </a:spcAft>
              <a:buClr>
                <a:schemeClr val="dk1"/>
              </a:buClr>
              <a:buSzPts val="2800"/>
              <a:buFont typeface="Malgun Gothic"/>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429612" y="4848464"/>
            <a:ext cx="7714388" cy="1085849"/>
          </a:xfrm>
          <a:prstGeom prst="rect">
            <a:avLst/>
          </a:prstGeom>
          <a:noFill/>
          <a:ln>
            <a:noFill/>
          </a:ln>
        </p:spPr>
        <p:txBody>
          <a:bodyPr spcFirstLastPara="1" wrap="square" lIns="109725" tIns="109725" rIns="109725" bIns="91425" anchor="t" anchorCtr="0">
            <a:normAutofit/>
          </a:bodyPr>
          <a:lstStyle>
            <a:lvl1pPr lvl="0" algn="l">
              <a:lnSpc>
                <a:spcPct val="130000"/>
              </a:lnSpc>
              <a:spcBef>
                <a:spcPts val="1000"/>
              </a:spcBef>
              <a:spcAft>
                <a:spcPts val="0"/>
              </a:spcAft>
              <a:buClr>
                <a:schemeClr val="dk1"/>
              </a:buClr>
              <a:buSzPts val="1530"/>
              <a:buNone/>
              <a:defRPr sz="1800"/>
            </a:lvl1pPr>
            <a:lvl2pPr lvl="1" algn="ctr">
              <a:lnSpc>
                <a:spcPct val="130000"/>
              </a:lnSpc>
              <a:spcBef>
                <a:spcPts val="500"/>
              </a:spcBef>
              <a:spcAft>
                <a:spcPts val="0"/>
              </a:spcAft>
              <a:buClr>
                <a:schemeClr val="dk1"/>
              </a:buClr>
              <a:buSzPts val="1700"/>
              <a:buFont typeface="Arial"/>
              <a:buNone/>
              <a:defRPr sz="2000"/>
            </a:lvl2pPr>
            <a:lvl3pPr lvl="2" algn="ctr">
              <a:lnSpc>
                <a:spcPct val="130000"/>
              </a:lnSpc>
              <a:spcBef>
                <a:spcPts val="500"/>
              </a:spcBef>
              <a:spcAft>
                <a:spcPts val="0"/>
              </a:spcAft>
              <a:buClr>
                <a:schemeClr val="dk1"/>
              </a:buClr>
              <a:buSzPts val="1530"/>
              <a:buNone/>
              <a:defRPr sz="1800"/>
            </a:lvl3pPr>
            <a:lvl4pPr lvl="3" algn="ctr">
              <a:lnSpc>
                <a:spcPct val="130000"/>
              </a:lnSpc>
              <a:spcBef>
                <a:spcPts val="500"/>
              </a:spcBef>
              <a:spcAft>
                <a:spcPts val="0"/>
              </a:spcAft>
              <a:buClr>
                <a:schemeClr val="dk1"/>
              </a:buClr>
              <a:buSzPts val="1360"/>
              <a:buFont typeface="Arial"/>
              <a:buNone/>
              <a:defRPr sz="1600"/>
            </a:lvl4pPr>
            <a:lvl5pPr lvl="4" algn="ctr">
              <a:lnSpc>
                <a:spcPct val="130000"/>
              </a:lnSpc>
              <a:spcBef>
                <a:spcPts val="500"/>
              </a:spcBef>
              <a:spcAft>
                <a:spcPts val="0"/>
              </a:spcAft>
              <a:buClr>
                <a:schemeClr val="dk1"/>
              </a:buClr>
              <a:buSzPts val="136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rot="5400000">
            <a:off x="10471087" y="4891318"/>
            <a:ext cx="2673295"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rot="5400000">
            <a:off x="10473021" y="1609893"/>
            <a:ext cx="2669427"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cxnSp>
        <p:nvCxnSpPr>
          <p:cNvPr id="17" name="Google Shape;17;p2"/>
          <p:cNvCxnSpPr/>
          <p:nvPr/>
        </p:nvCxnSpPr>
        <p:spPr>
          <a:xfrm>
            <a:off x="1524000" y="4571506"/>
            <a:ext cx="971155" cy="0"/>
          </a:xfrm>
          <a:prstGeom prst="straightConnector1">
            <a:avLst/>
          </a:prstGeom>
          <a:noFill/>
          <a:ln w="31750" cap="flat" cmpd="sng">
            <a:solidFill>
              <a:schemeClr val="dk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1433543" y="1383126"/>
            <a:ext cx="3289886" cy="2045874"/>
          </a:xfrm>
          <a:prstGeom prst="rect">
            <a:avLst/>
          </a:prstGeom>
          <a:noFill/>
          <a:ln>
            <a:noFill/>
          </a:ln>
        </p:spPr>
        <p:txBody>
          <a:bodyPr spcFirstLastPara="1" wrap="square" lIns="109725" tIns="109725" rIns="109725" bIns="91425" anchor="b" anchorCtr="0">
            <a:noAutofit/>
          </a:bodyPr>
          <a:lstStyle>
            <a:lvl1pPr lvl="0" algn="r">
              <a:lnSpc>
                <a:spcPct val="120000"/>
              </a:lnSpc>
              <a:spcBef>
                <a:spcPts val="0"/>
              </a:spcBef>
              <a:spcAft>
                <a:spcPts val="0"/>
              </a:spcAft>
              <a:buClr>
                <a:schemeClr val="lt1"/>
              </a:buClr>
              <a:buSzPts val="2800"/>
              <a:buFont typeface="Malgun Gothic"/>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a:spLocks noGrp="1"/>
          </p:cNvSpPr>
          <p:nvPr>
            <p:ph type="pic" idx="2"/>
          </p:nvPr>
        </p:nvSpPr>
        <p:spPr>
          <a:xfrm>
            <a:off x="5334001" y="762000"/>
            <a:ext cx="5333999" cy="5334000"/>
          </a:xfrm>
          <a:prstGeom prst="rect">
            <a:avLst/>
          </a:prstGeom>
          <a:noFill/>
          <a:ln>
            <a:noFill/>
          </a:ln>
        </p:spPr>
      </p:sp>
      <p:sp>
        <p:nvSpPr>
          <p:cNvPr id="83" name="Google Shape;83;p12"/>
          <p:cNvSpPr txBox="1">
            <a:spLocks noGrp="1"/>
          </p:cNvSpPr>
          <p:nvPr>
            <p:ph type="body" idx="1"/>
          </p:nvPr>
        </p:nvSpPr>
        <p:spPr>
          <a:xfrm>
            <a:off x="1433544" y="3649682"/>
            <a:ext cx="3243292" cy="1684317"/>
          </a:xfrm>
          <a:prstGeom prst="rect">
            <a:avLst/>
          </a:prstGeom>
          <a:noFill/>
          <a:ln>
            <a:noFill/>
          </a:ln>
        </p:spPr>
        <p:txBody>
          <a:bodyPr spcFirstLastPara="1" wrap="square" lIns="109725" tIns="109725" rIns="109725" bIns="91425" anchor="t" anchorCtr="0">
            <a:noAutofit/>
          </a:bodyPr>
          <a:lstStyle>
            <a:lvl1pPr marL="457200" lvl="0" indent="-228600" algn="r">
              <a:lnSpc>
                <a:spcPct val="130000"/>
              </a:lnSpc>
              <a:spcBef>
                <a:spcPts val="1000"/>
              </a:spcBef>
              <a:spcAft>
                <a:spcPts val="0"/>
              </a:spcAft>
              <a:buClr>
                <a:schemeClr val="lt1"/>
              </a:buClr>
              <a:buSzPts val="1360"/>
              <a:buNone/>
              <a:defRPr sz="1600">
                <a:solidFill>
                  <a:schemeClr val="lt1"/>
                </a:solidFill>
              </a:defRPr>
            </a:lvl1pPr>
            <a:lvl2pPr marL="914400" lvl="1" indent="-228600" algn="l">
              <a:lnSpc>
                <a:spcPct val="130000"/>
              </a:lnSpc>
              <a:spcBef>
                <a:spcPts val="500"/>
              </a:spcBef>
              <a:spcAft>
                <a:spcPts val="0"/>
              </a:spcAft>
              <a:buClr>
                <a:schemeClr val="lt1"/>
              </a:buClr>
              <a:buSzPts val="1190"/>
              <a:buFont typeface="Arial"/>
              <a:buNone/>
              <a:defRPr sz="1400"/>
            </a:lvl2pPr>
            <a:lvl3pPr marL="1371600" lvl="2" indent="-228600" algn="l">
              <a:lnSpc>
                <a:spcPct val="130000"/>
              </a:lnSpc>
              <a:spcBef>
                <a:spcPts val="500"/>
              </a:spcBef>
              <a:spcAft>
                <a:spcPts val="0"/>
              </a:spcAft>
              <a:buClr>
                <a:schemeClr val="lt1"/>
              </a:buClr>
              <a:buSzPts val="1020"/>
              <a:buNone/>
              <a:defRPr sz="1200"/>
            </a:lvl3pPr>
            <a:lvl4pPr marL="1828800" lvl="3" indent="-228600" algn="l">
              <a:lnSpc>
                <a:spcPct val="130000"/>
              </a:lnSpc>
              <a:spcBef>
                <a:spcPts val="500"/>
              </a:spcBef>
              <a:spcAft>
                <a:spcPts val="0"/>
              </a:spcAft>
              <a:buClr>
                <a:schemeClr val="lt1"/>
              </a:buClr>
              <a:buSzPts val="850"/>
              <a:buFont typeface="Arial"/>
              <a:buNone/>
              <a:defRPr sz="1000"/>
            </a:lvl4pPr>
            <a:lvl5pPr marL="2286000" lvl="4" indent="-228600" algn="l">
              <a:lnSpc>
                <a:spcPct val="130000"/>
              </a:lnSpc>
              <a:spcBef>
                <a:spcPts val="500"/>
              </a:spcBef>
              <a:spcAft>
                <a:spcPts val="0"/>
              </a:spcAft>
              <a:buClr>
                <a:schemeClr val="lt1"/>
              </a:buClr>
              <a:buSzPts val="85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4" name="Google Shape;84;p12"/>
          <p:cNvSpPr txBox="1">
            <a:spLocks noGrp="1"/>
          </p:cNvSpPr>
          <p:nvPr>
            <p:ph type="dt" idx="10"/>
          </p:nvPr>
        </p:nvSpPr>
        <p:spPr>
          <a:xfrm rot="5400000">
            <a:off x="10471087" y="4891318"/>
            <a:ext cx="2673295"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rot="5400000">
            <a:off x="10473021" y="1609893"/>
            <a:ext cx="2669427"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429566" y="1041621"/>
            <a:ext cx="9238434" cy="861383"/>
          </a:xfrm>
          <a:prstGeom prst="rect">
            <a:avLst/>
          </a:prstGeom>
          <a:noFill/>
          <a:ln>
            <a:noFill/>
          </a:ln>
        </p:spPr>
        <p:txBody>
          <a:bodyPr spcFirstLastPara="1" wrap="square" lIns="109725" tIns="109725" rIns="109725" bIns="91425" anchor="b" anchorCtr="0">
            <a:noAutofit/>
          </a:bodyPr>
          <a:lstStyle>
            <a:lvl1pPr lvl="0" algn="l">
              <a:lnSpc>
                <a:spcPct val="120000"/>
              </a:lnSpc>
              <a:spcBef>
                <a:spcPts val="0"/>
              </a:spcBef>
              <a:spcAft>
                <a:spcPts val="0"/>
              </a:spcAft>
              <a:buClr>
                <a:schemeClr val="lt1"/>
              </a:buClr>
              <a:buSzPts val="2800"/>
              <a:buFont typeface="Malgun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3"/>
          <p:cNvSpPr txBox="1">
            <a:spLocks noGrp="1"/>
          </p:cNvSpPr>
          <p:nvPr>
            <p:ph type="body" idx="1"/>
          </p:nvPr>
        </p:nvSpPr>
        <p:spPr>
          <a:xfrm rot="5400000">
            <a:off x="4115762" y="-456238"/>
            <a:ext cx="3866043" cy="9238434"/>
          </a:xfrm>
          <a:prstGeom prst="rect">
            <a:avLst/>
          </a:prstGeom>
          <a:noFill/>
          <a:ln>
            <a:noFill/>
          </a:ln>
        </p:spPr>
        <p:txBody>
          <a:bodyPr spcFirstLastPara="1" wrap="square" lIns="109725" tIns="109725" rIns="109725" bIns="91425" anchor="t" anchorCtr="0">
            <a:no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Arial"/>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Arial"/>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0" name="Google Shape;90;p13"/>
          <p:cNvSpPr txBox="1">
            <a:spLocks noGrp="1"/>
          </p:cNvSpPr>
          <p:nvPr>
            <p:ph type="dt" idx="10"/>
          </p:nvPr>
        </p:nvSpPr>
        <p:spPr>
          <a:xfrm rot="5400000">
            <a:off x="10471087" y="4891318"/>
            <a:ext cx="2673295"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txBox="1">
            <a:spLocks noGrp="1"/>
          </p:cNvSpPr>
          <p:nvPr>
            <p:ph type="ftr" idx="11"/>
          </p:nvPr>
        </p:nvSpPr>
        <p:spPr>
          <a:xfrm rot="5400000">
            <a:off x="10473021" y="1609893"/>
            <a:ext cx="2669427"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rot="5400000">
            <a:off x="7709080" y="2902619"/>
            <a:ext cx="4628301" cy="1758461"/>
          </a:xfrm>
          <a:prstGeom prst="rect">
            <a:avLst/>
          </a:prstGeom>
          <a:noFill/>
          <a:ln>
            <a:noFill/>
          </a:ln>
        </p:spPr>
        <p:txBody>
          <a:bodyPr spcFirstLastPara="1" wrap="square" lIns="109725" tIns="109725" rIns="109725" bIns="91425" anchor="b" anchorCtr="0">
            <a:noAutofit/>
          </a:bodyPr>
          <a:lstStyle>
            <a:lvl1pPr lvl="0" algn="l">
              <a:lnSpc>
                <a:spcPct val="120000"/>
              </a:lnSpc>
              <a:spcBef>
                <a:spcPts val="0"/>
              </a:spcBef>
              <a:spcAft>
                <a:spcPts val="0"/>
              </a:spcAft>
              <a:buClr>
                <a:schemeClr val="lt1"/>
              </a:buClr>
              <a:buSzPts val="2800"/>
              <a:buFont typeface="Malgun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4"/>
          <p:cNvSpPr txBox="1">
            <a:spLocks noGrp="1"/>
          </p:cNvSpPr>
          <p:nvPr>
            <p:ph type="body" idx="1"/>
          </p:nvPr>
        </p:nvSpPr>
        <p:spPr>
          <a:xfrm rot="5400000">
            <a:off x="2787851" y="-137840"/>
            <a:ext cx="4628301" cy="7839379"/>
          </a:xfrm>
          <a:prstGeom prst="rect">
            <a:avLst/>
          </a:prstGeom>
          <a:noFill/>
          <a:ln>
            <a:noFill/>
          </a:ln>
        </p:spPr>
        <p:txBody>
          <a:bodyPr spcFirstLastPara="1" wrap="square" lIns="109725" tIns="109725" rIns="109725" bIns="91425" anchor="t" anchorCtr="0">
            <a:no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Arial"/>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Arial"/>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6" name="Google Shape;96;p14"/>
          <p:cNvSpPr txBox="1">
            <a:spLocks noGrp="1"/>
          </p:cNvSpPr>
          <p:nvPr>
            <p:ph type="dt" idx="10"/>
          </p:nvPr>
        </p:nvSpPr>
        <p:spPr>
          <a:xfrm rot="5400000">
            <a:off x="10471087" y="4891318"/>
            <a:ext cx="2673295"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4"/>
          <p:cNvSpPr txBox="1">
            <a:spLocks noGrp="1"/>
          </p:cNvSpPr>
          <p:nvPr>
            <p:ph type="ftr" idx="11"/>
          </p:nvPr>
        </p:nvSpPr>
        <p:spPr>
          <a:xfrm rot="5400000">
            <a:off x="10473021" y="1609893"/>
            <a:ext cx="2669427"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4"/>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E880-3F6C-3828-D19B-D6644F5E81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3FD4F6-5AE5-01D9-CEB0-5D58EFB530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435A1-83A1-2AEB-FACF-75F8EB7838D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AAA9F4F-71C8-5358-0ED1-1D91912BC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5B381-FAC4-BE58-907E-9336B67E0ACD}"/>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60884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3B65-3DB3-8FFE-355B-859C168F74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1D80B-0FD1-EB6B-2780-909B25C57B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0ED90-6698-8FDB-8E2E-A904A3134EC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CB3FBEA-0798-9026-7506-402B218E7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41024-20DD-02A2-75E1-28483F39E279}"/>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1526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2D63-85A7-0CB0-A5DB-5EA6095379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7C37CA-AE59-EC0A-F29E-4621B685B6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ED79DF-CCC4-C544-ED69-3687AFA3D08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E288FB0-992F-A34D-A120-387DBCDF3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616F1-CC89-CA06-FB9D-7D22B59AB10C}"/>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96132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85F1-D513-718C-017F-3085A603DF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26686C-76A0-26B7-68ED-CB268DCDD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623EC4-DDC1-3EDF-683A-D11AC6D336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C1345C-0E85-78D1-E949-53CB1404D8F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4BD014E1-7A9B-92B2-7747-1EB2CADE6D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14FEC-7820-6F26-C254-E71398EA6BEA}"/>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99927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3890-0167-07F1-C601-7991A68E32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2814D1-E0AC-F8C5-3E42-CA1ECA69C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A9BD42-4A5B-2059-8657-727A6AB7D7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CE55F0-FF6C-31BB-9CD4-B59EAA4F70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CE1264-2D52-787E-9DCF-B389BAFF7F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70B674-6BB0-F65A-95A6-34F64B4695F8}"/>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5540D8DF-1484-E5AE-E8F9-E7FC218A45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2A7B1E-F552-E366-0110-A4F5385FD5A6}"/>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448281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BCFB-AC29-EE6D-D072-07CB5A9EF0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326FDE-5EB2-6EE5-EAD1-D51161E99CD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C64C60E3-38CD-BCA5-145C-EEC6716CD1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D06AD7-A72D-CF48-4B6C-1BE302A2394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36055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11B9A-BB5A-F85D-6165-78286A31F8F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BF7398F6-E490-E609-4931-2DCC2CD65D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D525A2-3D31-21EA-4629-0784729DE24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86613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1429566" y="1045445"/>
            <a:ext cx="9238434" cy="857559"/>
          </a:xfrm>
          <a:prstGeom prst="rect">
            <a:avLst/>
          </a:prstGeom>
          <a:noFill/>
          <a:ln>
            <a:noFill/>
          </a:ln>
        </p:spPr>
        <p:txBody>
          <a:bodyPr spcFirstLastPara="1" wrap="square" lIns="109725" tIns="109725" rIns="109725" bIns="91425" anchor="b" anchorCtr="0">
            <a:noAutofit/>
          </a:bodyPr>
          <a:lstStyle>
            <a:lvl1pPr lvl="0" algn="l">
              <a:lnSpc>
                <a:spcPct val="120000"/>
              </a:lnSpc>
              <a:spcBef>
                <a:spcPts val="0"/>
              </a:spcBef>
              <a:spcAft>
                <a:spcPts val="0"/>
              </a:spcAft>
              <a:buClr>
                <a:schemeClr val="lt1"/>
              </a:buClr>
              <a:buSzPts val="2800"/>
              <a:buFont typeface="Malgun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1429566" y="2286000"/>
            <a:ext cx="9238434" cy="3810000"/>
          </a:xfrm>
          <a:prstGeom prst="rect">
            <a:avLst/>
          </a:prstGeom>
          <a:noFill/>
          <a:ln>
            <a:noFill/>
          </a:ln>
        </p:spPr>
        <p:txBody>
          <a:bodyPr spcFirstLastPara="1" wrap="square" lIns="109725" tIns="109725" rIns="109725" bIns="91425" anchor="t" anchorCtr="0">
            <a:no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Arial"/>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Arial"/>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7" name="Google Shape;27;p4"/>
          <p:cNvSpPr txBox="1">
            <a:spLocks noGrp="1"/>
          </p:cNvSpPr>
          <p:nvPr>
            <p:ph type="dt" idx="10"/>
          </p:nvPr>
        </p:nvSpPr>
        <p:spPr>
          <a:xfrm rot="5400000">
            <a:off x="10471087" y="4891318"/>
            <a:ext cx="2673295"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rot="5400000">
            <a:off x="10473021" y="1609893"/>
            <a:ext cx="2669427"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790F6-825D-F689-9411-A1F3F3C7B5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899900-B873-0C3D-51E6-684255D342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8EC4BE-06BA-9C3A-125D-77CFCECD9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9C1735-1945-7580-0D25-E84354329B0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55BB9F0-5AFC-1437-1954-41E71828A4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80F0-6BE1-6EC5-2CA7-0C3898CA5E4C}"/>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57796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DDCB-DAC4-33A8-A8BD-7BC1CCA9B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4B6C1C-6A7B-F4D6-56C4-8F6CB42930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DF6061-9676-C9B0-48F0-F26934336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EDD36B-1BD9-5961-75D7-D9AACBCCBD8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18FD7F1-2B1D-B8B0-F07F-6885E5511C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B64F88-028F-E8D9-F40F-B9DE82CE0BF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2252668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679A-E5FA-4954-F293-7FCE39C727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C561D8-D3A2-4381-EA3E-50CEB35682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4CE10-E1B9-483B-BDCC-3741D40BA73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C40987E-1B48-0631-36B3-72B507CE0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97F0E-4F88-44CB-F6F0-E21607AE9C89}"/>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378082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36D21-B14D-8DBD-99DF-CA0750E45D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ED285C-1435-EF22-DA3E-C067071655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5E55F-0A5B-9E6A-89D3-A198DC1F931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F4B7953-F628-C809-EC19-0F58F741A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42AEC-C798-1699-64F6-2C61F7BB006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7371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5"/>
          <p:cNvSpPr txBox="1">
            <a:spLocks noGrp="1"/>
          </p:cNvSpPr>
          <p:nvPr>
            <p:ph type="ctrTitle"/>
          </p:nvPr>
        </p:nvSpPr>
        <p:spPr>
          <a:xfrm>
            <a:off x="1429612" y="1013984"/>
            <a:ext cx="7714388" cy="3260635"/>
          </a:xfrm>
          <a:prstGeom prst="rect">
            <a:avLst/>
          </a:prstGeom>
          <a:noFill/>
          <a:ln>
            <a:noFill/>
          </a:ln>
        </p:spPr>
        <p:txBody>
          <a:bodyPr spcFirstLastPara="1" wrap="square" lIns="109725" tIns="109725" rIns="109725" bIns="91425" anchor="b" anchorCtr="0">
            <a:noAutofit/>
          </a:bodyPr>
          <a:lstStyle>
            <a:lvl1pPr lvl="0" algn="l">
              <a:lnSpc>
                <a:spcPct val="120000"/>
              </a:lnSpc>
              <a:spcBef>
                <a:spcPts val="0"/>
              </a:spcBef>
              <a:spcAft>
                <a:spcPts val="0"/>
              </a:spcAft>
              <a:buClr>
                <a:schemeClr val="lt1"/>
              </a:buClr>
              <a:buSzPts val="2800"/>
              <a:buFont typeface="Malgun Gothic"/>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subTitle" idx="1"/>
          </p:nvPr>
        </p:nvSpPr>
        <p:spPr>
          <a:xfrm>
            <a:off x="1429612" y="4848464"/>
            <a:ext cx="7714388" cy="1085849"/>
          </a:xfrm>
          <a:prstGeom prst="rect">
            <a:avLst/>
          </a:prstGeom>
          <a:noFill/>
          <a:ln>
            <a:noFill/>
          </a:ln>
        </p:spPr>
        <p:txBody>
          <a:bodyPr spcFirstLastPara="1" wrap="square" lIns="109725" tIns="109725" rIns="109725" bIns="91425" anchor="t" anchorCtr="0">
            <a:normAutofit/>
          </a:bodyPr>
          <a:lstStyle>
            <a:lvl1pPr lvl="0" algn="l">
              <a:lnSpc>
                <a:spcPct val="130000"/>
              </a:lnSpc>
              <a:spcBef>
                <a:spcPts val="1000"/>
              </a:spcBef>
              <a:spcAft>
                <a:spcPts val="0"/>
              </a:spcAft>
              <a:buClr>
                <a:schemeClr val="lt1"/>
              </a:buClr>
              <a:buSzPts val="1530"/>
              <a:buNone/>
              <a:defRPr sz="1800"/>
            </a:lvl1pPr>
            <a:lvl2pPr lvl="1" algn="ctr">
              <a:lnSpc>
                <a:spcPct val="130000"/>
              </a:lnSpc>
              <a:spcBef>
                <a:spcPts val="500"/>
              </a:spcBef>
              <a:spcAft>
                <a:spcPts val="0"/>
              </a:spcAft>
              <a:buClr>
                <a:schemeClr val="lt1"/>
              </a:buClr>
              <a:buSzPts val="1700"/>
              <a:buFont typeface="Arial"/>
              <a:buNone/>
              <a:defRPr sz="2000"/>
            </a:lvl2pPr>
            <a:lvl3pPr lvl="2" algn="ctr">
              <a:lnSpc>
                <a:spcPct val="130000"/>
              </a:lnSpc>
              <a:spcBef>
                <a:spcPts val="500"/>
              </a:spcBef>
              <a:spcAft>
                <a:spcPts val="0"/>
              </a:spcAft>
              <a:buClr>
                <a:schemeClr val="lt1"/>
              </a:buClr>
              <a:buSzPts val="1530"/>
              <a:buNone/>
              <a:defRPr sz="1800"/>
            </a:lvl3pPr>
            <a:lvl4pPr lvl="3" algn="ctr">
              <a:lnSpc>
                <a:spcPct val="130000"/>
              </a:lnSpc>
              <a:spcBef>
                <a:spcPts val="500"/>
              </a:spcBef>
              <a:spcAft>
                <a:spcPts val="0"/>
              </a:spcAft>
              <a:buClr>
                <a:schemeClr val="lt1"/>
              </a:buClr>
              <a:buSzPts val="1360"/>
              <a:buFont typeface="Arial"/>
              <a:buNone/>
              <a:defRPr sz="1600"/>
            </a:lvl4pPr>
            <a:lvl5pPr lvl="4" algn="ctr">
              <a:lnSpc>
                <a:spcPct val="130000"/>
              </a:lnSpc>
              <a:spcBef>
                <a:spcPts val="500"/>
              </a:spcBef>
              <a:spcAft>
                <a:spcPts val="0"/>
              </a:spcAft>
              <a:buClr>
                <a:schemeClr val="lt1"/>
              </a:buClr>
              <a:buSzPts val="136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33" name="Google Shape;33;p5"/>
          <p:cNvSpPr txBox="1">
            <a:spLocks noGrp="1"/>
          </p:cNvSpPr>
          <p:nvPr>
            <p:ph type="dt" idx="10"/>
          </p:nvPr>
        </p:nvSpPr>
        <p:spPr>
          <a:xfrm rot="5400000">
            <a:off x="10471087" y="4891318"/>
            <a:ext cx="2673295"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rot="5400000">
            <a:off x="10473021" y="1609893"/>
            <a:ext cx="2669427"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cxnSp>
        <p:nvCxnSpPr>
          <p:cNvPr id="36" name="Google Shape;36;p5"/>
          <p:cNvCxnSpPr/>
          <p:nvPr/>
        </p:nvCxnSpPr>
        <p:spPr>
          <a:xfrm>
            <a:off x="1524000" y="4571506"/>
            <a:ext cx="971155" cy="0"/>
          </a:xfrm>
          <a:prstGeom prst="straightConnector1">
            <a:avLst/>
          </a:prstGeom>
          <a:noFill/>
          <a:ln w="31750" cap="flat" cmpd="sng">
            <a:solidFill>
              <a:schemeClr val="l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6"/>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 name="Google Shape;39;p6"/>
          <p:cNvSpPr txBox="1">
            <a:spLocks noGrp="1"/>
          </p:cNvSpPr>
          <p:nvPr>
            <p:ph type="title"/>
          </p:nvPr>
        </p:nvSpPr>
        <p:spPr>
          <a:xfrm>
            <a:off x="1421745" y="1287554"/>
            <a:ext cx="8284963" cy="3113064"/>
          </a:xfrm>
          <a:prstGeom prst="rect">
            <a:avLst/>
          </a:prstGeom>
          <a:noFill/>
          <a:ln>
            <a:noFill/>
          </a:ln>
        </p:spPr>
        <p:txBody>
          <a:bodyPr spcFirstLastPara="1" wrap="square" lIns="109725" tIns="109725" rIns="109725" bIns="91425" anchor="t" anchorCtr="0">
            <a:noAutofit/>
          </a:bodyPr>
          <a:lstStyle>
            <a:lvl1pPr lvl="0" algn="l">
              <a:lnSpc>
                <a:spcPct val="120000"/>
              </a:lnSpc>
              <a:spcBef>
                <a:spcPts val="0"/>
              </a:spcBef>
              <a:spcAft>
                <a:spcPts val="0"/>
              </a:spcAft>
              <a:buClr>
                <a:schemeClr val="lt1"/>
              </a:buClr>
              <a:buSzPts val="4400"/>
              <a:buFont typeface="Malgun Gothic"/>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1421744" y="4619707"/>
            <a:ext cx="7722256" cy="1476293"/>
          </a:xfrm>
          <a:prstGeom prst="rect">
            <a:avLst/>
          </a:prstGeom>
          <a:noFill/>
          <a:ln>
            <a:noFill/>
          </a:ln>
        </p:spPr>
        <p:txBody>
          <a:bodyPr spcFirstLastPara="1" wrap="square" lIns="109725" tIns="109725" rIns="109725" bIns="91425" anchor="b" anchorCtr="0">
            <a:normAutofit/>
          </a:bodyPr>
          <a:lstStyle>
            <a:lvl1pPr marL="457200" lvl="0" indent="-228600" algn="l">
              <a:lnSpc>
                <a:spcPct val="130000"/>
              </a:lnSpc>
              <a:spcBef>
                <a:spcPts val="1000"/>
              </a:spcBef>
              <a:spcAft>
                <a:spcPts val="0"/>
              </a:spcAft>
              <a:buClr>
                <a:schemeClr val="lt1"/>
              </a:buClr>
              <a:buSzPts val="1530"/>
              <a:buNone/>
              <a:defRPr sz="1800">
                <a:solidFill>
                  <a:schemeClr val="lt1"/>
                </a:solidFill>
              </a:defRPr>
            </a:lvl1pPr>
            <a:lvl2pPr marL="914400" lvl="1" indent="-228600" algn="l">
              <a:lnSpc>
                <a:spcPct val="130000"/>
              </a:lnSpc>
              <a:spcBef>
                <a:spcPts val="500"/>
              </a:spcBef>
              <a:spcAft>
                <a:spcPts val="0"/>
              </a:spcAft>
              <a:buClr>
                <a:schemeClr val="lt1"/>
              </a:buClr>
              <a:buSzPts val="1700"/>
              <a:buFont typeface="Arial"/>
              <a:buNone/>
              <a:defRPr sz="2000">
                <a:solidFill>
                  <a:schemeClr val="lt1"/>
                </a:solidFill>
              </a:defRPr>
            </a:lvl2pPr>
            <a:lvl3pPr marL="1371600" lvl="2" indent="-228600" algn="l">
              <a:lnSpc>
                <a:spcPct val="130000"/>
              </a:lnSpc>
              <a:spcBef>
                <a:spcPts val="500"/>
              </a:spcBef>
              <a:spcAft>
                <a:spcPts val="0"/>
              </a:spcAft>
              <a:buClr>
                <a:schemeClr val="lt1"/>
              </a:buClr>
              <a:buSzPts val="1530"/>
              <a:buNone/>
              <a:defRPr sz="1800">
                <a:solidFill>
                  <a:schemeClr val="lt1"/>
                </a:solidFill>
              </a:defRPr>
            </a:lvl3pPr>
            <a:lvl4pPr marL="1828800" lvl="3" indent="-228600" algn="l">
              <a:lnSpc>
                <a:spcPct val="130000"/>
              </a:lnSpc>
              <a:spcBef>
                <a:spcPts val="500"/>
              </a:spcBef>
              <a:spcAft>
                <a:spcPts val="0"/>
              </a:spcAft>
              <a:buClr>
                <a:schemeClr val="lt1"/>
              </a:buClr>
              <a:buSzPts val="1360"/>
              <a:buFont typeface="Arial"/>
              <a:buNone/>
              <a:defRPr sz="1600">
                <a:solidFill>
                  <a:schemeClr val="lt1"/>
                </a:solidFill>
              </a:defRPr>
            </a:lvl4pPr>
            <a:lvl5pPr marL="2286000" lvl="4" indent="-228600" algn="l">
              <a:lnSpc>
                <a:spcPct val="130000"/>
              </a:lnSpc>
              <a:spcBef>
                <a:spcPts val="500"/>
              </a:spcBef>
              <a:spcAft>
                <a:spcPts val="0"/>
              </a:spcAft>
              <a:buClr>
                <a:schemeClr val="lt1"/>
              </a:buClr>
              <a:buSzPts val="136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41" name="Google Shape;41;p6"/>
          <p:cNvSpPr txBox="1">
            <a:spLocks noGrp="1"/>
          </p:cNvSpPr>
          <p:nvPr>
            <p:ph type="dt" idx="10"/>
          </p:nvPr>
        </p:nvSpPr>
        <p:spPr>
          <a:xfrm rot="5400000">
            <a:off x="10471087" y="4891318"/>
            <a:ext cx="2673295"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rot="5400000">
            <a:off x="10473021" y="1609893"/>
            <a:ext cx="2669427"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429566" y="1013411"/>
            <a:ext cx="9238434" cy="889592"/>
          </a:xfrm>
          <a:prstGeom prst="rect">
            <a:avLst/>
          </a:prstGeom>
          <a:noFill/>
          <a:ln>
            <a:noFill/>
          </a:ln>
        </p:spPr>
        <p:txBody>
          <a:bodyPr spcFirstLastPara="1" wrap="square" lIns="109725" tIns="109725" rIns="109725" bIns="91425" anchor="b" anchorCtr="0">
            <a:noAutofit/>
          </a:bodyPr>
          <a:lstStyle>
            <a:lvl1pPr lvl="0" algn="l">
              <a:lnSpc>
                <a:spcPct val="120000"/>
              </a:lnSpc>
              <a:spcBef>
                <a:spcPts val="0"/>
              </a:spcBef>
              <a:spcAft>
                <a:spcPts val="0"/>
              </a:spcAft>
              <a:buClr>
                <a:schemeClr val="lt1"/>
              </a:buClr>
              <a:buSzPts val="2800"/>
              <a:buFont typeface="Malgun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429566" y="2135565"/>
            <a:ext cx="4495800" cy="3960435"/>
          </a:xfrm>
          <a:prstGeom prst="rect">
            <a:avLst/>
          </a:prstGeom>
          <a:noFill/>
          <a:ln>
            <a:noFill/>
          </a:ln>
        </p:spPr>
        <p:txBody>
          <a:bodyPr spcFirstLastPara="1" wrap="square" lIns="109725" tIns="109725" rIns="109725" bIns="91425" anchor="t" anchorCtr="0">
            <a:no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Arial"/>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Arial"/>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7"/>
          <p:cNvSpPr txBox="1">
            <a:spLocks noGrp="1"/>
          </p:cNvSpPr>
          <p:nvPr>
            <p:ph type="body" idx="2"/>
          </p:nvPr>
        </p:nvSpPr>
        <p:spPr>
          <a:xfrm>
            <a:off x="6172200" y="2135565"/>
            <a:ext cx="4495800" cy="3960435"/>
          </a:xfrm>
          <a:prstGeom prst="rect">
            <a:avLst/>
          </a:prstGeom>
          <a:noFill/>
          <a:ln>
            <a:noFill/>
          </a:ln>
        </p:spPr>
        <p:txBody>
          <a:bodyPr spcFirstLastPara="1" wrap="square" lIns="109725" tIns="109725" rIns="109725" bIns="91425" anchor="t" anchorCtr="0">
            <a:no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Arial"/>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Arial"/>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7"/>
          <p:cNvSpPr txBox="1">
            <a:spLocks noGrp="1"/>
          </p:cNvSpPr>
          <p:nvPr>
            <p:ph type="dt" idx="10"/>
          </p:nvPr>
        </p:nvSpPr>
        <p:spPr>
          <a:xfrm rot="5400000">
            <a:off x="10471087" y="4891318"/>
            <a:ext cx="2673295"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ftr" idx="11"/>
          </p:nvPr>
        </p:nvSpPr>
        <p:spPr>
          <a:xfrm rot="5400000">
            <a:off x="10473021" y="1609893"/>
            <a:ext cx="2669427"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1429566" y="1079150"/>
            <a:ext cx="9238434" cy="823912"/>
          </a:xfrm>
          <a:prstGeom prst="rect">
            <a:avLst/>
          </a:prstGeom>
          <a:noFill/>
          <a:ln>
            <a:noFill/>
          </a:ln>
        </p:spPr>
        <p:txBody>
          <a:bodyPr spcFirstLastPara="1" wrap="square" lIns="109725" tIns="109725" rIns="109725" bIns="91425" anchor="b" anchorCtr="0">
            <a:noAutofit/>
          </a:bodyPr>
          <a:lstStyle>
            <a:lvl1pPr lvl="0" algn="l">
              <a:lnSpc>
                <a:spcPct val="120000"/>
              </a:lnSpc>
              <a:spcBef>
                <a:spcPts val="0"/>
              </a:spcBef>
              <a:spcAft>
                <a:spcPts val="0"/>
              </a:spcAft>
              <a:buClr>
                <a:schemeClr val="lt1"/>
              </a:buClr>
              <a:buSzPts val="2800"/>
              <a:buFont typeface="Malgun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8"/>
          <p:cNvSpPr txBox="1">
            <a:spLocks noGrp="1"/>
          </p:cNvSpPr>
          <p:nvPr>
            <p:ph type="body" idx="1"/>
          </p:nvPr>
        </p:nvSpPr>
        <p:spPr>
          <a:xfrm>
            <a:off x="1429567" y="2013217"/>
            <a:ext cx="4495799" cy="704232"/>
          </a:xfrm>
          <a:prstGeom prst="rect">
            <a:avLst/>
          </a:prstGeom>
          <a:noFill/>
          <a:ln>
            <a:noFill/>
          </a:ln>
        </p:spPr>
        <p:txBody>
          <a:bodyPr spcFirstLastPara="1" wrap="square" lIns="109725" tIns="109725" rIns="109725" bIns="91425" anchor="b" anchorCtr="0">
            <a:normAutofit/>
          </a:bodyPr>
          <a:lstStyle>
            <a:lvl1pPr marL="457200" lvl="0" indent="-228600" algn="l">
              <a:lnSpc>
                <a:spcPct val="100000"/>
              </a:lnSpc>
              <a:spcBef>
                <a:spcPts val="1000"/>
              </a:spcBef>
              <a:spcAft>
                <a:spcPts val="0"/>
              </a:spcAft>
              <a:buClr>
                <a:schemeClr val="lt1"/>
              </a:buClr>
              <a:buSzPts val="1530"/>
              <a:buNone/>
              <a:defRPr sz="1800" b="0" cap="none">
                <a:solidFill>
                  <a:schemeClr val="lt1"/>
                </a:solidFill>
                <a:latin typeface="Malgun Gothic"/>
                <a:ea typeface="Malgun Gothic"/>
                <a:cs typeface="Malgun Gothic"/>
                <a:sym typeface="Malgun Gothic"/>
              </a:defRPr>
            </a:lvl1pPr>
            <a:lvl2pPr marL="914400" lvl="1" indent="-228600" algn="l">
              <a:lnSpc>
                <a:spcPct val="130000"/>
              </a:lnSpc>
              <a:spcBef>
                <a:spcPts val="500"/>
              </a:spcBef>
              <a:spcAft>
                <a:spcPts val="0"/>
              </a:spcAft>
              <a:buClr>
                <a:schemeClr val="lt1"/>
              </a:buClr>
              <a:buSzPts val="1700"/>
              <a:buFont typeface="Arial"/>
              <a:buNone/>
              <a:defRPr sz="2000" b="1"/>
            </a:lvl2pPr>
            <a:lvl3pPr marL="1371600" lvl="2" indent="-228600" algn="l">
              <a:lnSpc>
                <a:spcPct val="130000"/>
              </a:lnSpc>
              <a:spcBef>
                <a:spcPts val="500"/>
              </a:spcBef>
              <a:spcAft>
                <a:spcPts val="0"/>
              </a:spcAft>
              <a:buClr>
                <a:schemeClr val="lt1"/>
              </a:buClr>
              <a:buSzPts val="1530"/>
              <a:buNone/>
              <a:defRPr sz="1800" b="1"/>
            </a:lvl3pPr>
            <a:lvl4pPr marL="1828800" lvl="3" indent="-228600" algn="l">
              <a:lnSpc>
                <a:spcPct val="130000"/>
              </a:lnSpc>
              <a:spcBef>
                <a:spcPts val="500"/>
              </a:spcBef>
              <a:spcAft>
                <a:spcPts val="0"/>
              </a:spcAft>
              <a:buClr>
                <a:schemeClr val="lt1"/>
              </a:buClr>
              <a:buSzPts val="1360"/>
              <a:buFont typeface="Arial"/>
              <a:buNone/>
              <a:defRPr sz="1600" b="1"/>
            </a:lvl4pPr>
            <a:lvl5pPr marL="2286000" lvl="4" indent="-228600" algn="l">
              <a:lnSpc>
                <a:spcPct val="130000"/>
              </a:lnSpc>
              <a:spcBef>
                <a:spcPts val="500"/>
              </a:spcBef>
              <a:spcAft>
                <a:spcPts val="0"/>
              </a:spcAft>
              <a:buClr>
                <a:schemeClr val="lt1"/>
              </a:buClr>
              <a:buSzPts val="136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4" name="Google Shape;54;p8"/>
          <p:cNvSpPr txBox="1">
            <a:spLocks noGrp="1"/>
          </p:cNvSpPr>
          <p:nvPr>
            <p:ph type="body" idx="2"/>
          </p:nvPr>
        </p:nvSpPr>
        <p:spPr>
          <a:xfrm>
            <a:off x="1429567" y="3048000"/>
            <a:ext cx="4495800" cy="3048000"/>
          </a:xfrm>
          <a:prstGeom prst="rect">
            <a:avLst/>
          </a:prstGeom>
          <a:noFill/>
          <a:ln>
            <a:noFill/>
          </a:ln>
        </p:spPr>
        <p:txBody>
          <a:bodyPr spcFirstLastPara="1" wrap="square" lIns="109725" tIns="109725" rIns="109725" bIns="91425" anchor="t" anchorCtr="0">
            <a:no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Arial"/>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Arial"/>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5" name="Google Shape;55;p8"/>
          <p:cNvSpPr txBox="1">
            <a:spLocks noGrp="1"/>
          </p:cNvSpPr>
          <p:nvPr>
            <p:ph type="body" idx="3"/>
          </p:nvPr>
        </p:nvSpPr>
        <p:spPr>
          <a:xfrm>
            <a:off x="6172200" y="2013215"/>
            <a:ext cx="4495800" cy="704233"/>
          </a:xfrm>
          <a:prstGeom prst="rect">
            <a:avLst/>
          </a:prstGeom>
          <a:noFill/>
          <a:ln>
            <a:noFill/>
          </a:ln>
        </p:spPr>
        <p:txBody>
          <a:bodyPr spcFirstLastPara="1" wrap="square" lIns="109725" tIns="109725" rIns="109725" bIns="91425" anchor="b" anchorCtr="0">
            <a:normAutofit/>
          </a:bodyPr>
          <a:lstStyle>
            <a:lvl1pPr marL="457200" lvl="0" indent="-228600" algn="l">
              <a:lnSpc>
                <a:spcPct val="100000"/>
              </a:lnSpc>
              <a:spcBef>
                <a:spcPts val="1000"/>
              </a:spcBef>
              <a:spcAft>
                <a:spcPts val="0"/>
              </a:spcAft>
              <a:buClr>
                <a:schemeClr val="lt1"/>
              </a:buClr>
              <a:buSzPts val="1530"/>
              <a:buNone/>
              <a:defRPr sz="1800" b="0" cap="none">
                <a:solidFill>
                  <a:schemeClr val="lt1"/>
                </a:solidFill>
                <a:latin typeface="Malgun Gothic"/>
                <a:ea typeface="Malgun Gothic"/>
                <a:cs typeface="Malgun Gothic"/>
                <a:sym typeface="Malgun Gothic"/>
              </a:defRPr>
            </a:lvl1pPr>
            <a:lvl2pPr marL="914400" lvl="1" indent="-228600" algn="l">
              <a:lnSpc>
                <a:spcPct val="130000"/>
              </a:lnSpc>
              <a:spcBef>
                <a:spcPts val="500"/>
              </a:spcBef>
              <a:spcAft>
                <a:spcPts val="0"/>
              </a:spcAft>
              <a:buClr>
                <a:schemeClr val="lt1"/>
              </a:buClr>
              <a:buSzPts val="1700"/>
              <a:buFont typeface="Arial"/>
              <a:buNone/>
              <a:defRPr sz="2000" b="1"/>
            </a:lvl2pPr>
            <a:lvl3pPr marL="1371600" lvl="2" indent="-228600" algn="l">
              <a:lnSpc>
                <a:spcPct val="130000"/>
              </a:lnSpc>
              <a:spcBef>
                <a:spcPts val="500"/>
              </a:spcBef>
              <a:spcAft>
                <a:spcPts val="0"/>
              </a:spcAft>
              <a:buClr>
                <a:schemeClr val="lt1"/>
              </a:buClr>
              <a:buSzPts val="1530"/>
              <a:buNone/>
              <a:defRPr sz="1800" b="1"/>
            </a:lvl3pPr>
            <a:lvl4pPr marL="1828800" lvl="3" indent="-228600" algn="l">
              <a:lnSpc>
                <a:spcPct val="130000"/>
              </a:lnSpc>
              <a:spcBef>
                <a:spcPts val="500"/>
              </a:spcBef>
              <a:spcAft>
                <a:spcPts val="0"/>
              </a:spcAft>
              <a:buClr>
                <a:schemeClr val="lt1"/>
              </a:buClr>
              <a:buSzPts val="1360"/>
              <a:buFont typeface="Arial"/>
              <a:buNone/>
              <a:defRPr sz="1600" b="1"/>
            </a:lvl4pPr>
            <a:lvl5pPr marL="2286000" lvl="4" indent="-228600" algn="l">
              <a:lnSpc>
                <a:spcPct val="130000"/>
              </a:lnSpc>
              <a:spcBef>
                <a:spcPts val="500"/>
              </a:spcBef>
              <a:spcAft>
                <a:spcPts val="0"/>
              </a:spcAft>
              <a:buClr>
                <a:schemeClr val="lt1"/>
              </a:buClr>
              <a:buSzPts val="136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6" name="Google Shape;56;p8"/>
          <p:cNvSpPr txBox="1">
            <a:spLocks noGrp="1"/>
          </p:cNvSpPr>
          <p:nvPr>
            <p:ph type="body" idx="4"/>
          </p:nvPr>
        </p:nvSpPr>
        <p:spPr>
          <a:xfrm>
            <a:off x="6172200" y="3048000"/>
            <a:ext cx="4495800" cy="3048000"/>
          </a:xfrm>
          <a:prstGeom prst="rect">
            <a:avLst/>
          </a:prstGeom>
          <a:noFill/>
          <a:ln>
            <a:noFill/>
          </a:ln>
        </p:spPr>
        <p:txBody>
          <a:bodyPr spcFirstLastPara="1" wrap="square" lIns="109725" tIns="109725" rIns="109725" bIns="91425" anchor="t" anchorCtr="0">
            <a:noAutofit/>
          </a:bodyPr>
          <a:lstStyle>
            <a:lvl1pPr marL="457200" lvl="0" indent="-325755" algn="l">
              <a:lnSpc>
                <a:spcPct val="130000"/>
              </a:lnSpc>
              <a:spcBef>
                <a:spcPts val="1000"/>
              </a:spcBef>
              <a:spcAft>
                <a:spcPts val="0"/>
              </a:spcAft>
              <a:buClr>
                <a:schemeClr val="lt1"/>
              </a:buClr>
              <a:buSzPts val="1530"/>
              <a:buChar char="•"/>
              <a:defRPr>
                <a:solidFill>
                  <a:schemeClr val="lt1"/>
                </a:solidFill>
              </a:defRPr>
            </a:lvl1pPr>
            <a:lvl2pPr marL="914400" lvl="1" indent="-228600" algn="l">
              <a:lnSpc>
                <a:spcPct val="130000"/>
              </a:lnSpc>
              <a:spcBef>
                <a:spcPts val="500"/>
              </a:spcBef>
              <a:spcAft>
                <a:spcPts val="0"/>
              </a:spcAft>
              <a:buClr>
                <a:schemeClr val="lt1"/>
              </a:buClr>
              <a:buSzPts val="1360"/>
              <a:buFont typeface="Arial"/>
              <a:buNone/>
              <a:defRPr>
                <a:solidFill>
                  <a:schemeClr val="lt1"/>
                </a:solidFill>
              </a:defRPr>
            </a:lvl2pPr>
            <a:lvl3pPr marL="1371600" lvl="2" indent="-304164" algn="l">
              <a:lnSpc>
                <a:spcPct val="130000"/>
              </a:lnSpc>
              <a:spcBef>
                <a:spcPts val="500"/>
              </a:spcBef>
              <a:spcAft>
                <a:spcPts val="0"/>
              </a:spcAft>
              <a:buClr>
                <a:schemeClr val="lt1"/>
              </a:buClr>
              <a:buSzPts val="1190"/>
              <a:buChar char="•"/>
              <a:defRPr>
                <a:solidFill>
                  <a:schemeClr val="lt1"/>
                </a:solidFill>
              </a:defRPr>
            </a:lvl3pPr>
            <a:lvl4pPr marL="1828800" lvl="3" indent="-228600" algn="l">
              <a:lnSpc>
                <a:spcPct val="130000"/>
              </a:lnSpc>
              <a:spcBef>
                <a:spcPts val="500"/>
              </a:spcBef>
              <a:spcAft>
                <a:spcPts val="0"/>
              </a:spcAft>
              <a:buClr>
                <a:schemeClr val="lt1"/>
              </a:buClr>
              <a:buSzPts val="1020"/>
              <a:buFont typeface="Arial"/>
              <a:buNone/>
              <a:defRPr>
                <a:solidFill>
                  <a:schemeClr val="lt1"/>
                </a:solidFill>
              </a:defRPr>
            </a:lvl4pPr>
            <a:lvl5pPr marL="2286000" lvl="4" indent="-293370" algn="l">
              <a:lnSpc>
                <a:spcPct val="130000"/>
              </a:lnSpc>
              <a:spcBef>
                <a:spcPts val="500"/>
              </a:spcBef>
              <a:spcAft>
                <a:spcPts val="0"/>
              </a:spcAft>
              <a:buClr>
                <a:schemeClr val="lt1"/>
              </a:buClr>
              <a:buSzPts val="102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7" name="Google Shape;57;p8"/>
          <p:cNvSpPr txBox="1">
            <a:spLocks noGrp="1"/>
          </p:cNvSpPr>
          <p:nvPr>
            <p:ph type="dt" idx="10"/>
          </p:nvPr>
        </p:nvSpPr>
        <p:spPr>
          <a:xfrm rot="5400000">
            <a:off x="10471087" y="4891318"/>
            <a:ext cx="2673295"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rot="5400000">
            <a:off x="10473021" y="1609893"/>
            <a:ext cx="2669427"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cxnSp>
        <p:nvCxnSpPr>
          <p:cNvPr id="60" name="Google Shape;60;p8"/>
          <p:cNvCxnSpPr/>
          <p:nvPr/>
        </p:nvCxnSpPr>
        <p:spPr>
          <a:xfrm>
            <a:off x="6270727" y="2876662"/>
            <a:ext cx="971155" cy="0"/>
          </a:xfrm>
          <a:prstGeom prst="straightConnector1">
            <a:avLst/>
          </a:prstGeom>
          <a:noFill/>
          <a:ln w="31750" cap="flat" cmpd="sng">
            <a:solidFill>
              <a:schemeClr val="lt1"/>
            </a:solidFill>
            <a:prstDash val="solid"/>
            <a:miter lim="800000"/>
            <a:headEnd type="none" w="sm" len="sm"/>
            <a:tailEnd type="none" w="sm" len="sm"/>
          </a:ln>
        </p:spPr>
      </p:cxnSp>
      <p:sp>
        <p:nvSpPr>
          <p:cNvPr id="61" name="Google Shape;61;p8"/>
          <p:cNvSpPr/>
          <p:nvPr/>
        </p:nvSpPr>
        <p:spPr>
          <a:xfrm>
            <a:off x="-1171838" y="4592406"/>
            <a:ext cx="808262" cy="3897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62" name="Google Shape;62;p8"/>
          <p:cNvCxnSpPr/>
          <p:nvPr/>
        </p:nvCxnSpPr>
        <p:spPr>
          <a:xfrm>
            <a:off x="1524000" y="2876662"/>
            <a:ext cx="971155" cy="0"/>
          </a:xfrm>
          <a:prstGeom prst="straightConnector1">
            <a:avLst/>
          </a:prstGeom>
          <a:noFill/>
          <a:ln w="31750" cap="flat" cmpd="sng">
            <a:solidFill>
              <a:schemeClr val="lt1"/>
            </a:solidFill>
            <a:prstDash val="solid"/>
            <a:miter lim="800000"/>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9"/>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 name="Google Shape;65;p9"/>
          <p:cNvSpPr txBox="1">
            <a:spLocks noGrp="1"/>
          </p:cNvSpPr>
          <p:nvPr>
            <p:ph type="title"/>
          </p:nvPr>
        </p:nvSpPr>
        <p:spPr>
          <a:xfrm>
            <a:off x="1429566" y="1041621"/>
            <a:ext cx="9238434" cy="861383"/>
          </a:xfrm>
          <a:prstGeom prst="rect">
            <a:avLst/>
          </a:prstGeom>
          <a:noFill/>
          <a:ln>
            <a:noFill/>
          </a:ln>
        </p:spPr>
        <p:txBody>
          <a:bodyPr spcFirstLastPara="1" wrap="square" lIns="109725" tIns="109725" rIns="109725" bIns="91425" anchor="b" anchorCtr="0">
            <a:noAutofit/>
          </a:bodyPr>
          <a:lstStyle>
            <a:lvl1pPr lvl="0" algn="l">
              <a:lnSpc>
                <a:spcPct val="12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txBox="1">
            <a:spLocks noGrp="1"/>
          </p:cNvSpPr>
          <p:nvPr>
            <p:ph type="dt" idx="10"/>
          </p:nvPr>
        </p:nvSpPr>
        <p:spPr>
          <a:xfrm rot="5400000">
            <a:off x="10471087" y="4891318"/>
            <a:ext cx="2673295"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rot="5400000">
            <a:off x="10473021" y="1609893"/>
            <a:ext cx="2669427"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10"/>
          <p:cNvSpPr txBox="1">
            <a:spLocks noGrp="1"/>
          </p:cNvSpPr>
          <p:nvPr>
            <p:ph type="dt" idx="10"/>
          </p:nvPr>
        </p:nvSpPr>
        <p:spPr>
          <a:xfrm rot="5400000">
            <a:off x="10471087" y="4891318"/>
            <a:ext cx="2673295"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ftr" idx="11"/>
          </p:nvPr>
        </p:nvSpPr>
        <p:spPr>
          <a:xfrm rot="5400000">
            <a:off x="10473021" y="1609893"/>
            <a:ext cx="2669427"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1443740" y="1558944"/>
            <a:ext cx="3279689" cy="1864196"/>
          </a:xfrm>
          <a:prstGeom prst="rect">
            <a:avLst/>
          </a:prstGeom>
          <a:noFill/>
          <a:ln>
            <a:noFill/>
          </a:ln>
        </p:spPr>
        <p:txBody>
          <a:bodyPr spcFirstLastPara="1" wrap="square" lIns="109725" tIns="109725" rIns="109725" bIns="91425" anchor="b" anchorCtr="0">
            <a:noAutofit/>
          </a:bodyPr>
          <a:lstStyle>
            <a:lvl1pPr lvl="0" algn="r">
              <a:lnSpc>
                <a:spcPct val="120000"/>
              </a:lnSpc>
              <a:spcBef>
                <a:spcPts val="0"/>
              </a:spcBef>
              <a:spcAft>
                <a:spcPts val="0"/>
              </a:spcAft>
              <a:buClr>
                <a:schemeClr val="lt1"/>
              </a:buClr>
              <a:buSzPts val="2800"/>
              <a:buFont typeface="Malgun Gothic"/>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txBox="1">
            <a:spLocks noGrp="1"/>
          </p:cNvSpPr>
          <p:nvPr>
            <p:ph type="body" idx="1"/>
          </p:nvPr>
        </p:nvSpPr>
        <p:spPr>
          <a:xfrm>
            <a:off x="5334000" y="762000"/>
            <a:ext cx="5333999" cy="5334000"/>
          </a:xfrm>
          <a:prstGeom prst="rect">
            <a:avLst/>
          </a:prstGeom>
          <a:noFill/>
          <a:ln>
            <a:noFill/>
          </a:ln>
        </p:spPr>
        <p:txBody>
          <a:bodyPr spcFirstLastPara="1" wrap="square" lIns="109725" tIns="109725" rIns="109725" bIns="91425" anchor="ctr" anchorCtr="0">
            <a:normAutofit/>
          </a:bodyPr>
          <a:lstStyle>
            <a:lvl1pPr marL="457200" lvl="0" indent="-379730" algn="l">
              <a:lnSpc>
                <a:spcPct val="130000"/>
              </a:lnSpc>
              <a:spcBef>
                <a:spcPts val="1000"/>
              </a:spcBef>
              <a:spcAft>
                <a:spcPts val="0"/>
              </a:spcAft>
              <a:buClr>
                <a:schemeClr val="lt1"/>
              </a:buClr>
              <a:buSzPts val="2380"/>
              <a:buChar char="•"/>
              <a:defRPr sz="2800">
                <a:solidFill>
                  <a:schemeClr val="lt1"/>
                </a:solidFill>
              </a:defRPr>
            </a:lvl1pPr>
            <a:lvl2pPr marL="914400" lvl="1" indent="-228600" algn="l">
              <a:lnSpc>
                <a:spcPct val="130000"/>
              </a:lnSpc>
              <a:spcBef>
                <a:spcPts val="500"/>
              </a:spcBef>
              <a:spcAft>
                <a:spcPts val="0"/>
              </a:spcAft>
              <a:buClr>
                <a:schemeClr val="lt1"/>
              </a:buClr>
              <a:buSzPts val="2040"/>
              <a:buFont typeface="Arial"/>
              <a:buNone/>
              <a:defRPr sz="2400">
                <a:solidFill>
                  <a:schemeClr val="lt1"/>
                </a:solidFill>
              </a:defRPr>
            </a:lvl2pPr>
            <a:lvl3pPr marL="1371600" lvl="2" indent="-336550" algn="l">
              <a:lnSpc>
                <a:spcPct val="130000"/>
              </a:lnSpc>
              <a:spcBef>
                <a:spcPts val="500"/>
              </a:spcBef>
              <a:spcAft>
                <a:spcPts val="0"/>
              </a:spcAft>
              <a:buClr>
                <a:schemeClr val="lt1"/>
              </a:buClr>
              <a:buSzPts val="1700"/>
              <a:buChar char="•"/>
              <a:defRPr sz="2000">
                <a:solidFill>
                  <a:schemeClr val="lt1"/>
                </a:solidFill>
              </a:defRPr>
            </a:lvl3pPr>
            <a:lvl4pPr marL="1828800" lvl="3" indent="-228600" algn="l">
              <a:lnSpc>
                <a:spcPct val="130000"/>
              </a:lnSpc>
              <a:spcBef>
                <a:spcPts val="500"/>
              </a:spcBef>
              <a:spcAft>
                <a:spcPts val="0"/>
              </a:spcAft>
              <a:buClr>
                <a:schemeClr val="lt1"/>
              </a:buClr>
              <a:buSzPts val="1530"/>
              <a:buFont typeface="Arial"/>
              <a:buNone/>
              <a:defRPr sz="1800">
                <a:solidFill>
                  <a:schemeClr val="lt1"/>
                </a:solidFill>
              </a:defRPr>
            </a:lvl4pPr>
            <a:lvl5pPr marL="2286000" lvl="4" indent="-325754" algn="l">
              <a:lnSpc>
                <a:spcPct val="130000"/>
              </a:lnSpc>
              <a:spcBef>
                <a:spcPts val="500"/>
              </a:spcBef>
              <a:spcAft>
                <a:spcPts val="0"/>
              </a:spcAft>
              <a:buClr>
                <a:schemeClr val="lt1"/>
              </a:buClr>
              <a:buSzPts val="1530"/>
              <a:buChar char="•"/>
              <a:defRPr sz="1800">
                <a:solidFill>
                  <a:schemeClr val="lt1"/>
                </a:solidFill>
              </a:defRPr>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76" name="Google Shape;76;p11"/>
          <p:cNvSpPr txBox="1">
            <a:spLocks noGrp="1"/>
          </p:cNvSpPr>
          <p:nvPr>
            <p:ph type="body" idx="2"/>
          </p:nvPr>
        </p:nvSpPr>
        <p:spPr>
          <a:xfrm>
            <a:off x="1443741" y="3649682"/>
            <a:ext cx="3233096" cy="1933605"/>
          </a:xfrm>
          <a:prstGeom prst="rect">
            <a:avLst/>
          </a:prstGeom>
          <a:noFill/>
          <a:ln>
            <a:noFill/>
          </a:ln>
        </p:spPr>
        <p:txBody>
          <a:bodyPr spcFirstLastPara="1" wrap="square" lIns="109725" tIns="109725" rIns="109725" bIns="91425" anchor="t" anchorCtr="0">
            <a:noAutofit/>
          </a:bodyPr>
          <a:lstStyle>
            <a:lvl1pPr marL="457200" lvl="0" indent="-228600" algn="r">
              <a:lnSpc>
                <a:spcPct val="130000"/>
              </a:lnSpc>
              <a:spcBef>
                <a:spcPts val="1000"/>
              </a:spcBef>
              <a:spcAft>
                <a:spcPts val="0"/>
              </a:spcAft>
              <a:buClr>
                <a:schemeClr val="lt1"/>
              </a:buClr>
              <a:buSzPts val="1360"/>
              <a:buNone/>
              <a:defRPr sz="1600">
                <a:solidFill>
                  <a:schemeClr val="lt1"/>
                </a:solidFill>
              </a:defRPr>
            </a:lvl1pPr>
            <a:lvl2pPr marL="914400" lvl="1" indent="-228600" algn="l">
              <a:lnSpc>
                <a:spcPct val="130000"/>
              </a:lnSpc>
              <a:spcBef>
                <a:spcPts val="500"/>
              </a:spcBef>
              <a:spcAft>
                <a:spcPts val="0"/>
              </a:spcAft>
              <a:buClr>
                <a:schemeClr val="lt1"/>
              </a:buClr>
              <a:buSzPts val="1190"/>
              <a:buFont typeface="Arial"/>
              <a:buNone/>
              <a:defRPr sz="1400"/>
            </a:lvl2pPr>
            <a:lvl3pPr marL="1371600" lvl="2" indent="-228600" algn="l">
              <a:lnSpc>
                <a:spcPct val="130000"/>
              </a:lnSpc>
              <a:spcBef>
                <a:spcPts val="500"/>
              </a:spcBef>
              <a:spcAft>
                <a:spcPts val="0"/>
              </a:spcAft>
              <a:buClr>
                <a:schemeClr val="lt1"/>
              </a:buClr>
              <a:buSzPts val="1020"/>
              <a:buNone/>
              <a:defRPr sz="1200"/>
            </a:lvl3pPr>
            <a:lvl4pPr marL="1828800" lvl="3" indent="-228600" algn="l">
              <a:lnSpc>
                <a:spcPct val="130000"/>
              </a:lnSpc>
              <a:spcBef>
                <a:spcPts val="500"/>
              </a:spcBef>
              <a:spcAft>
                <a:spcPts val="0"/>
              </a:spcAft>
              <a:buClr>
                <a:schemeClr val="lt1"/>
              </a:buClr>
              <a:buSzPts val="850"/>
              <a:buFont typeface="Arial"/>
              <a:buNone/>
              <a:defRPr sz="1000"/>
            </a:lvl4pPr>
            <a:lvl5pPr marL="2286000" lvl="4" indent="-228600" algn="l">
              <a:lnSpc>
                <a:spcPct val="130000"/>
              </a:lnSpc>
              <a:spcBef>
                <a:spcPts val="500"/>
              </a:spcBef>
              <a:spcAft>
                <a:spcPts val="0"/>
              </a:spcAft>
              <a:buClr>
                <a:schemeClr val="lt1"/>
              </a:buClr>
              <a:buSzPts val="85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7" name="Google Shape;77;p11"/>
          <p:cNvSpPr txBox="1">
            <a:spLocks noGrp="1"/>
          </p:cNvSpPr>
          <p:nvPr>
            <p:ph type="dt" idx="10"/>
          </p:nvPr>
        </p:nvSpPr>
        <p:spPr>
          <a:xfrm rot="5400000">
            <a:off x="10471087" y="4891318"/>
            <a:ext cx="2673295" cy="365125"/>
          </a:xfrm>
          <a:prstGeom prst="rect">
            <a:avLst/>
          </a:prstGeom>
          <a:noFill/>
          <a:ln>
            <a:noFill/>
          </a:ln>
        </p:spPr>
        <p:txBody>
          <a:bodyPr spcFirstLastPara="1" wrap="square" lIns="109725" tIns="109725" rIns="1097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rot="5400000">
            <a:off x="10473021" y="1609893"/>
            <a:ext cx="2669427" cy="365125"/>
          </a:xfrm>
          <a:prstGeom prst="rect">
            <a:avLst/>
          </a:prstGeom>
          <a:noFill/>
          <a:ln>
            <a:noFill/>
          </a:ln>
        </p:spPr>
        <p:txBody>
          <a:bodyPr spcFirstLastPara="1" wrap="square" lIns="109725" tIns="109725" rIns="109725" bIns="914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29566" y="1041621"/>
            <a:ext cx="9238434" cy="861383"/>
          </a:xfrm>
          <a:prstGeom prst="rect">
            <a:avLst/>
          </a:prstGeom>
          <a:noFill/>
          <a:ln>
            <a:noFill/>
          </a:ln>
        </p:spPr>
        <p:txBody>
          <a:bodyPr spcFirstLastPara="1" wrap="square" lIns="109725" tIns="109725" rIns="109725" bIns="91425" anchor="b" anchorCtr="0">
            <a:noAutofit/>
          </a:bodyPr>
          <a:lstStyle>
            <a:lvl1pPr marR="0" lvl="0" algn="l" rtl="0">
              <a:lnSpc>
                <a:spcPct val="120000"/>
              </a:lnSpc>
              <a:spcBef>
                <a:spcPts val="0"/>
              </a:spcBef>
              <a:spcAft>
                <a:spcPts val="0"/>
              </a:spcAft>
              <a:buClr>
                <a:schemeClr val="dk1"/>
              </a:buClr>
              <a:buSzPts val="2800"/>
              <a:buFont typeface="Malgun Gothic"/>
              <a:buNone/>
              <a:defRPr sz="2800" b="1"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429566" y="2285999"/>
            <a:ext cx="9238434" cy="3810001"/>
          </a:xfrm>
          <a:prstGeom prst="rect">
            <a:avLst/>
          </a:prstGeom>
          <a:noFill/>
          <a:ln>
            <a:noFill/>
          </a:ln>
        </p:spPr>
        <p:txBody>
          <a:bodyPr spcFirstLastPara="1" wrap="square" lIns="109725" tIns="109725" rIns="109725" bIns="91425" anchor="t" anchorCtr="0">
            <a:noAutofit/>
          </a:bodyPr>
          <a:lstStyle>
            <a:lvl1pPr marL="457200" marR="0" lvl="0" indent="-325755" algn="l" rtl="0">
              <a:lnSpc>
                <a:spcPct val="130000"/>
              </a:lnSpc>
              <a:spcBef>
                <a:spcPts val="1000"/>
              </a:spcBef>
              <a:spcAft>
                <a:spcPts val="0"/>
              </a:spcAft>
              <a:buClr>
                <a:schemeClr val="dk1"/>
              </a:buClr>
              <a:buSzPts val="1530"/>
              <a:buFont typeface="Arial"/>
              <a:buChar char="•"/>
              <a:defRPr sz="1800" b="0" i="0" u="none" strike="noStrike" cap="none">
                <a:solidFill>
                  <a:schemeClr val="dk1"/>
                </a:solidFill>
                <a:latin typeface="Arial"/>
                <a:ea typeface="Arial"/>
                <a:cs typeface="Arial"/>
                <a:sym typeface="Arial"/>
              </a:defRPr>
            </a:lvl1pPr>
            <a:lvl2pPr marL="914400" marR="0" lvl="1" indent="-228600" algn="l" rtl="0">
              <a:lnSpc>
                <a:spcPct val="130000"/>
              </a:lnSpc>
              <a:spcBef>
                <a:spcPts val="500"/>
              </a:spcBef>
              <a:spcAft>
                <a:spcPts val="0"/>
              </a:spcAft>
              <a:buClr>
                <a:schemeClr val="dk1"/>
              </a:buClr>
              <a:buSzPts val="1360"/>
              <a:buFont typeface="Arial"/>
              <a:buNone/>
              <a:defRPr sz="1600" b="1" i="0" u="none" strike="noStrike" cap="none">
                <a:solidFill>
                  <a:schemeClr val="dk1"/>
                </a:solidFill>
                <a:latin typeface="Arial"/>
                <a:ea typeface="Arial"/>
                <a:cs typeface="Arial"/>
                <a:sym typeface="Arial"/>
              </a:defRPr>
            </a:lvl2pPr>
            <a:lvl3pPr marL="1371600" marR="0" lvl="2" indent="-304164" algn="l" rtl="0">
              <a:lnSpc>
                <a:spcPct val="130000"/>
              </a:lnSpc>
              <a:spcBef>
                <a:spcPts val="500"/>
              </a:spcBef>
              <a:spcAft>
                <a:spcPts val="0"/>
              </a:spcAft>
              <a:buClr>
                <a:schemeClr val="dk1"/>
              </a:buClr>
              <a:buSzPts val="1190"/>
              <a:buFont typeface="Arial"/>
              <a:buChar char="•"/>
              <a:defRPr sz="1400" b="0" i="0" u="none" strike="noStrike" cap="none">
                <a:solidFill>
                  <a:schemeClr val="dk1"/>
                </a:solidFill>
                <a:latin typeface="Arial"/>
                <a:ea typeface="Arial"/>
                <a:cs typeface="Arial"/>
                <a:sym typeface="Arial"/>
              </a:defRPr>
            </a:lvl3pPr>
            <a:lvl4pPr marL="1828800" marR="0" lvl="3" indent="-228600" algn="l" rtl="0">
              <a:lnSpc>
                <a:spcPct val="130000"/>
              </a:lnSpc>
              <a:spcBef>
                <a:spcPts val="500"/>
              </a:spcBef>
              <a:spcAft>
                <a:spcPts val="0"/>
              </a:spcAft>
              <a:buClr>
                <a:schemeClr val="dk1"/>
              </a:buClr>
              <a:buSzPts val="1020"/>
              <a:buFont typeface="Arial"/>
              <a:buNone/>
              <a:defRPr sz="1200" b="1" i="0" u="none" strike="noStrike" cap="none">
                <a:solidFill>
                  <a:schemeClr val="dk1"/>
                </a:solidFill>
                <a:latin typeface="Arial"/>
                <a:ea typeface="Arial"/>
                <a:cs typeface="Arial"/>
                <a:sym typeface="Arial"/>
              </a:defRPr>
            </a:lvl4pPr>
            <a:lvl5pPr marL="2286000" marR="0" lvl="4" indent="-293370" algn="l" rtl="0">
              <a:lnSpc>
                <a:spcPct val="130000"/>
              </a:lnSpc>
              <a:spcBef>
                <a:spcPts val="500"/>
              </a:spcBef>
              <a:spcAft>
                <a:spcPts val="0"/>
              </a:spcAft>
              <a:buClr>
                <a:schemeClr val="dk1"/>
              </a:buClr>
              <a:buSzPts val="1020"/>
              <a:buFont typeface="Arial"/>
              <a:buChar char="•"/>
              <a:defRPr sz="12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rot="5400000">
            <a:off x="10471087" y="4891318"/>
            <a:ext cx="2673295" cy="365125"/>
          </a:xfrm>
          <a:prstGeom prst="rect">
            <a:avLst/>
          </a:prstGeom>
          <a:noFill/>
          <a:ln>
            <a:noFill/>
          </a:ln>
        </p:spPr>
        <p:txBody>
          <a:bodyPr spcFirstLastPara="1" wrap="square" lIns="109725" tIns="109725" rIns="109725" bIns="91425" anchor="ctr" anchorCtr="0">
            <a:noAutofit/>
          </a:bodyPr>
          <a:lstStyle>
            <a:lvl1pPr marR="0" lvl="0" algn="l" rtl="0">
              <a:spcBef>
                <a:spcPts val="0"/>
              </a:spcBef>
              <a:spcAft>
                <a:spcPts val="0"/>
              </a:spcAft>
              <a:buSzPts val="1400"/>
              <a:buNone/>
              <a:defRPr sz="7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rot="5400000">
            <a:off x="10473021" y="1609893"/>
            <a:ext cx="2669427" cy="365125"/>
          </a:xfrm>
          <a:prstGeom prst="rect">
            <a:avLst/>
          </a:prstGeom>
          <a:noFill/>
          <a:ln>
            <a:noFill/>
          </a:ln>
        </p:spPr>
        <p:txBody>
          <a:bodyPr spcFirstLastPara="1" wrap="square" lIns="109725" tIns="109725" rIns="109725" bIns="91425" anchor="ctr" anchorCtr="0">
            <a:noAutofit/>
          </a:bodyPr>
          <a:lstStyle>
            <a:lvl1pPr marR="0" lvl="0" algn="r" rtl="0">
              <a:spcBef>
                <a:spcPts val="0"/>
              </a:spcBef>
              <a:spcAft>
                <a:spcPts val="0"/>
              </a:spcAft>
              <a:buSzPts val="1400"/>
              <a:buNone/>
              <a:defRPr sz="7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888888"/>
                </a:solidFill>
                <a:latin typeface="Malgun Gothic"/>
                <a:ea typeface="Malgun Gothic"/>
                <a:cs typeface="Malgun Gothic"/>
                <a:sym typeface="Malgun Gothic"/>
              </a:defRPr>
            </a:lvl1pPr>
            <a:lvl2pPr marL="0" marR="0" lvl="1" indent="0" algn="ctr" rtl="0">
              <a:spcBef>
                <a:spcPts val="0"/>
              </a:spcBef>
              <a:buNone/>
              <a:defRPr sz="1400" b="1" i="0" u="none" strike="noStrike" cap="none">
                <a:solidFill>
                  <a:srgbClr val="888888"/>
                </a:solidFill>
                <a:latin typeface="Malgun Gothic"/>
                <a:ea typeface="Malgun Gothic"/>
                <a:cs typeface="Malgun Gothic"/>
                <a:sym typeface="Malgun Gothic"/>
              </a:defRPr>
            </a:lvl2pPr>
            <a:lvl3pPr marL="0" marR="0" lvl="2" indent="0" algn="ctr" rtl="0">
              <a:spcBef>
                <a:spcPts val="0"/>
              </a:spcBef>
              <a:buNone/>
              <a:defRPr sz="1400" b="1" i="0" u="none" strike="noStrike" cap="none">
                <a:solidFill>
                  <a:srgbClr val="888888"/>
                </a:solidFill>
                <a:latin typeface="Malgun Gothic"/>
                <a:ea typeface="Malgun Gothic"/>
                <a:cs typeface="Malgun Gothic"/>
                <a:sym typeface="Malgun Gothic"/>
              </a:defRPr>
            </a:lvl3pPr>
            <a:lvl4pPr marL="0" marR="0" lvl="3" indent="0" algn="ctr" rtl="0">
              <a:spcBef>
                <a:spcPts val="0"/>
              </a:spcBef>
              <a:buNone/>
              <a:defRPr sz="1400" b="1" i="0" u="none" strike="noStrike" cap="none">
                <a:solidFill>
                  <a:srgbClr val="888888"/>
                </a:solidFill>
                <a:latin typeface="Malgun Gothic"/>
                <a:ea typeface="Malgun Gothic"/>
                <a:cs typeface="Malgun Gothic"/>
                <a:sym typeface="Malgun Gothic"/>
              </a:defRPr>
            </a:lvl4pPr>
            <a:lvl5pPr marL="0" marR="0" lvl="4" indent="0" algn="ctr" rtl="0">
              <a:spcBef>
                <a:spcPts val="0"/>
              </a:spcBef>
              <a:buNone/>
              <a:defRPr sz="1400" b="1" i="0" u="none" strike="noStrike" cap="none">
                <a:solidFill>
                  <a:srgbClr val="888888"/>
                </a:solidFill>
                <a:latin typeface="Malgun Gothic"/>
                <a:ea typeface="Malgun Gothic"/>
                <a:cs typeface="Malgun Gothic"/>
                <a:sym typeface="Malgun Gothic"/>
              </a:defRPr>
            </a:lvl5pPr>
            <a:lvl6pPr marL="0" marR="0" lvl="5" indent="0" algn="ctr" rtl="0">
              <a:spcBef>
                <a:spcPts val="0"/>
              </a:spcBef>
              <a:buNone/>
              <a:defRPr sz="1400" b="1" i="0" u="none" strike="noStrike" cap="none">
                <a:solidFill>
                  <a:srgbClr val="888888"/>
                </a:solidFill>
                <a:latin typeface="Malgun Gothic"/>
                <a:ea typeface="Malgun Gothic"/>
                <a:cs typeface="Malgun Gothic"/>
                <a:sym typeface="Malgun Gothic"/>
              </a:defRPr>
            </a:lvl6pPr>
            <a:lvl7pPr marL="0" marR="0" lvl="6" indent="0" algn="ctr" rtl="0">
              <a:spcBef>
                <a:spcPts val="0"/>
              </a:spcBef>
              <a:buNone/>
              <a:defRPr sz="1400" b="1" i="0" u="none" strike="noStrike" cap="none">
                <a:solidFill>
                  <a:srgbClr val="888888"/>
                </a:solidFill>
                <a:latin typeface="Malgun Gothic"/>
                <a:ea typeface="Malgun Gothic"/>
                <a:cs typeface="Malgun Gothic"/>
                <a:sym typeface="Malgun Gothic"/>
              </a:defRPr>
            </a:lvl7pPr>
            <a:lvl8pPr marL="0" marR="0" lvl="7" indent="0" algn="ctr" rtl="0">
              <a:spcBef>
                <a:spcPts val="0"/>
              </a:spcBef>
              <a:buNone/>
              <a:defRPr sz="1400" b="1" i="0" u="none" strike="noStrike" cap="none">
                <a:solidFill>
                  <a:srgbClr val="888888"/>
                </a:solidFill>
                <a:latin typeface="Malgun Gothic"/>
                <a:ea typeface="Malgun Gothic"/>
                <a:cs typeface="Malgun Gothic"/>
                <a:sym typeface="Malgun Gothic"/>
              </a:defRPr>
            </a:lvl8pPr>
            <a:lvl9pPr marL="0" marR="0" lvl="8" indent="0" algn="ctr" rtl="0">
              <a:spcBef>
                <a:spcPts val="0"/>
              </a:spcBef>
              <a:buNone/>
              <a:defRPr sz="1400" b="1" i="0" u="none" strike="noStrike" cap="none">
                <a:solidFill>
                  <a:srgbClr val="888888"/>
                </a:solidFill>
                <a:latin typeface="Malgun Gothic"/>
                <a:ea typeface="Malgun Gothic"/>
                <a:cs typeface="Malgun Gothic"/>
                <a:sym typeface="Malgun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1429566" y="1041621"/>
            <a:ext cx="9238434" cy="861383"/>
          </a:xfrm>
          <a:prstGeom prst="rect">
            <a:avLst/>
          </a:prstGeom>
          <a:noFill/>
          <a:ln>
            <a:noFill/>
          </a:ln>
        </p:spPr>
        <p:txBody>
          <a:bodyPr spcFirstLastPara="1" wrap="square" lIns="109725" tIns="109725" rIns="109725" bIns="91425" anchor="b" anchorCtr="0">
            <a:noAutofit/>
          </a:bodyPr>
          <a:lstStyle>
            <a:lvl1pPr marR="0" lvl="0" algn="l" rtl="0">
              <a:lnSpc>
                <a:spcPct val="120000"/>
              </a:lnSpc>
              <a:spcBef>
                <a:spcPts val="0"/>
              </a:spcBef>
              <a:spcAft>
                <a:spcPts val="0"/>
              </a:spcAft>
              <a:buClr>
                <a:schemeClr val="lt1"/>
              </a:buClr>
              <a:buSzPts val="2800"/>
              <a:buFont typeface="Malgun Gothic"/>
              <a:buNone/>
              <a:defRPr sz="2800" b="1" i="0" u="none" strike="noStrike" cap="none">
                <a:solidFill>
                  <a:schemeClr val="lt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3"/>
          <p:cNvSpPr txBox="1">
            <a:spLocks noGrp="1"/>
          </p:cNvSpPr>
          <p:nvPr>
            <p:ph type="body" idx="1"/>
          </p:nvPr>
        </p:nvSpPr>
        <p:spPr>
          <a:xfrm>
            <a:off x="1429566" y="2285999"/>
            <a:ext cx="9238434" cy="3810001"/>
          </a:xfrm>
          <a:prstGeom prst="rect">
            <a:avLst/>
          </a:prstGeom>
          <a:noFill/>
          <a:ln>
            <a:noFill/>
          </a:ln>
        </p:spPr>
        <p:txBody>
          <a:bodyPr spcFirstLastPara="1" wrap="square" lIns="109725" tIns="109725" rIns="109725" bIns="91425" anchor="t" anchorCtr="0">
            <a:noAutofit/>
          </a:bodyPr>
          <a:lstStyle>
            <a:lvl1pPr marL="457200" marR="0" lvl="0" indent="-325755" algn="l" rtl="0">
              <a:lnSpc>
                <a:spcPct val="130000"/>
              </a:lnSpc>
              <a:spcBef>
                <a:spcPts val="1000"/>
              </a:spcBef>
              <a:spcAft>
                <a:spcPts val="0"/>
              </a:spcAft>
              <a:buClr>
                <a:schemeClr val="lt1"/>
              </a:buClr>
              <a:buSzPts val="1530"/>
              <a:buFont typeface="Arial"/>
              <a:buChar char="•"/>
              <a:defRPr sz="1800" b="0" i="0" u="none" strike="noStrike" cap="none">
                <a:solidFill>
                  <a:schemeClr val="lt1"/>
                </a:solidFill>
                <a:latin typeface="Arial"/>
                <a:ea typeface="Arial"/>
                <a:cs typeface="Arial"/>
                <a:sym typeface="Arial"/>
              </a:defRPr>
            </a:lvl1pPr>
            <a:lvl2pPr marL="914400" marR="0" lvl="1" indent="-228600" algn="l" rtl="0">
              <a:lnSpc>
                <a:spcPct val="130000"/>
              </a:lnSpc>
              <a:spcBef>
                <a:spcPts val="500"/>
              </a:spcBef>
              <a:spcAft>
                <a:spcPts val="0"/>
              </a:spcAft>
              <a:buClr>
                <a:schemeClr val="lt1"/>
              </a:buClr>
              <a:buSzPts val="1360"/>
              <a:buFont typeface="Arial"/>
              <a:buNone/>
              <a:defRPr sz="1600" b="1" i="0" u="none" strike="noStrike" cap="none">
                <a:solidFill>
                  <a:schemeClr val="lt1"/>
                </a:solidFill>
                <a:latin typeface="Arial"/>
                <a:ea typeface="Arial"/>
                <a:cs typeface="Arial"/>
                <a:sym typeface="Arial"/>
              </a:defRPr>
            </a:lvl2pPr>
            <a:lvl3pPr marL="1371600" marR="0" lvl="2" indent="-304164" algn="l" rtl="0">
              <a:lnSpc>
                <a:spcPct val="130000"/>
              </a:lnSpc>
              <a:spcBef>
                <a:spcPts val="500"/>
              </a:spcBef>
              <a:spcAft>
                <a:spcPts val="0"/>
              </a:spcAft>
              <a:buClr>
                <a:schemeClr val="lt1"/>
              </a:buClr>
              <a:buSzPts val="1190"/>
              <a:buFont typeface="Arial"/>
              <a:buChar char="•"/>
              <a:defRPr sz="1400" b="0" i="0" u="none" strike="noStrike" cap="none">
                <a:solidFill>
                  <a:schemeClr val="lt1"/>
                </a:solidFill>
                <a:latin typeface="Arial"/>
                <a:ea typeface="Arial"/>
                <a:cs typeface="Arial"/>
                <a:sym typeface="Arial"/>
              </a:defRPr>
            </a:lvl3pPr>
            <a:lvl4pPr marL="1828800" marR="0" lvl="3" indent="-228600" algn="l" rtl="0">
              <a:lnSpc>
                <a:spcPct val="130000"/>
              </a:lnSpc>
              <a:spcBef>
                <a:spcPts val="500"/>
              </a:spcBef>
              <a:spcAft>
                <a:spcPts val="0"/>
              </a:spcAft>
              <a:buClr>
                <a:schemeClr val="lt1"/>
              </a:buClr>
              <a:buSzPts val="1020"/>
              <a:buFont typeface="Arial"/>
              <a:buNone/>
              <a:defRPr sz="1200" b="1" i="0" u="none" strike="noStrike" cap="none">
                <a:solidFill>
                  <a:schemeClr val="lt1"/>
                </a:solidFill>
                <a:latin typeface="Arial"/>
                <a:ea typeface="Arial"/>
                <a:cs typeface="Arial"/>
                <a:sym typeface="Arial"/>
              </a:defRPr>
            </a:lvl4pPr>
            <a:lvl5pPr marL="2286000" marR="0" lvl="4" indent="-293370" algn="l" rtl="0">
              <a:lnSpc>
                <a:spcPct val="130000"/>
              </a:lnSpc>
              <a:spcBef>
                <a:spcPts val="500"/>
              </a:spcBef>
              <a:spcAft>
                <a:spcPts val="0"/>
              </a:spcAft>
              <a:buClr>
                <a:schemeClr val="lt1"/>
              </a:buClr>
              <a:buSzPts val="1020"/>
              <a:buFont typeface="Arial"/>
              <a:buChar char="•"/>
              <a:defRPr sz="12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21" name="Google Shape;21;p3"/>
          <p:cNvSpPr txBox="1">
            <a:spLocks noGrp="1"/>
          </p:cNvSpPr>
          <p:nvPr>
            <p:ph type="dt" idx="10"/>
          </p:nvPr>
        </p:nvSpPr>
        <p:spPr>
          <a:xfrm rot="5400000">
            <a:off x="10471087" y="4891318"/>
            <a:ext cx="2673295" cy="365125"/>
          </a:xfrm>
          <a:prstGeom prst="rect">
            <a:avLst/>
          </a:prstGeom>
          <a:noFill/>
          <a:ln>
            <a:noFill/>
          </a:ln>
        </p:spPr>
        <p:txBody>
          <a:bodyPr spcFirstLastPara="1" wrap="square" lIns="109725" tIns="109725" rIns="109725" bIns="91425" anchor="ctr" anchorCtr="0">
            <a:noAutofit/>
          </a:bodyPr>
          <a:lstStyle>
            <a:lvl1pPr marR="0" lvl="0" algn="l" rtl="0">
              <a:spcBef>
                <a:spcPts val="0"/>
              </a:spcBef>
              <a:spcAft>
                <a:spcPts val="0"/>
              </a:spcAft>
              <a:buSzPts val="1400"/>
              <a:buNone/>
              <a:defRPr sz="7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2" name="Google Shape;22;p3"/>
          <p:cNvSpPr txBox="1">
            <a:spLocks noGrp="1"/>
          </p:cNvSpPr>
          <p:nvPr>
            <p:ph type="ftr" idx="11"/>
          </p:nvPr>
        </p:nvSpPr>
        <p:spPr>
          <a:xfrm rot="5400000">
            <a:off x="10473021" y="1609893"/>
            <a:ext cx="2669427" cy="365125"/>
          </a:xfrm>
          <a:prstGeom prst="rect">
            <a:avLst/>
          </a:prstGeom>
          <a:noFill/>
          <a:ln>
            <a:noFill/>
          </a:ln>
        </p:spPr>
        <p:txBody>
          <a:bodyPr spcFirstLastPara="1" wrap="square" lIns="109725" tIns="109725" rIns="109725" bIns="91425" anchor="ctr" anchorCtr="0">
            <a:noAutofit/>
          </a:bodyPr>
          <a:lstStyle>
            <a:lvl1pPr marR="0" lvl="0" algn="r" rtl="0">
              <a:spcBef>
                <a:spcPts val="0"/>
              </a:spcBef>
              <a:spcAft>
                <a:spcPts val="0"/>
              </a:spcAft>
              <a:buSzPts val="1400"/>
              <a:buNone/>
              <a:defRPr sz="7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3" name="Google Shape;23;p3"/>
          <p:cNvSpPr txBox="1">
            <a:spLocks noGrp="1"/>
          </p:cNvSpPr>
          <p:nvPr>
            <p:ph type="sldNum" idx="12"/>
          </p:nvPr>
        </p:nvSpPr>
        <p:spPr>
          <a:xfrm>
            <a:off x="11492908" y="3219853"/>
            <a:ext cx="629653" cy="42983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chemeClr val="lt1"/>
                </a:solidFill>
                <a:latin typeface="Malgun Gothic"/>
                <a:ea typeface="Malgun Gothic"/>
                <a:cs typeface="Malgun Gothic"/>
                <a:sym typeface="Malgun Gothic"/>
              </a:defRPr>
            </a:lvl1pPr>
            <a:lvl2pPr marL="0" marR="0" lvl="1" indent="0" algn="ctr" rtl="0">
              <a:spcBef>
                <a:spcPts val="0"/>
              </a:spcBef>
              <a:buNone/>
              <a:defRPr sz="1400" b="1" i="0" u="none" strike="noStrike" cap="none">
                <a:solidFill>
                  <a:schemeClr val="lt1"/>
                </a:solidFill>
                <a:latin typeface="Malgun Gothic"/>
                <a:ea typeface="Malgun Gothic"/>
                <a:cs typeface="Malgun Gothic"/>
                <a:sym typeface="Malgun Gothic"/>
              </a:defRPr>
            </a:lvl2pPr>
            <a:lvl3pPr marL="0" marR="0" lvl="2" indent="0" algn="ctr" rtl="0">
              <a:spcBef>
                <a:spcPts val="0"/>
              </a:spcBef>
              <a:buNone/>
              <a:defRPr sz="1400" b="1" i="0" u="none" strike="noStrike" cap="none">
                <a:solidFill>
                  <a:schemeClr val="lt1"/>
                </a:solidFill>
                <a:latin typeface="Malgun Gothic"/>
                <a:ea typeface="Malgun Gothic"/>
                <a:cs typeface="Malgun Gothic"/>
                <a:sym typeface="Malgun Gothic"/>
              </a:defRPr>
            </a:lvl3pPr>
            <a:lvl4pPr marL="0" marR="0" lvl="3" indent="0" algn="ctr" rtl="0">
              <a:spcBef>
                <a:spcPts val="0"/>
              </a:spcBef>
              <a:buNone/>
              <a:defRPr sz="1400" b="1" i="0" u="none" strike="noStrike" cap="none">
                <a:solidFill>
                  <a:schemeClr val="lt1"/>
                </a:solidFill>
                <a:latin typeface="Malgun Gothic"/>
                <a:ea typeface="Malgun Gothic"/>
                <a:cs typeface="Malgun Gothic"/>
                <a:sym typeface="Malgun Gothic"/>
              </a:defRPr>
            </a:lvl4pPr>
            <a:lvl5pPr marL="0" marR="0" lvl="4" indent="0" algn="ctr" rtl="0">
              <a:spcBef>
                <a:spcPts val="0"/>
              </a:spcBef>
              <a:buNone/>
              <a:defRPr sz="1400" b="1" i="0" u="none" strike="noStrike" cap="none">
                <a:solidFill>
                  <a:schemeClr val="lt1"/>
                </a:solidFill>
                <a:latin typeface="Malgun Gothic"/>
                <a:ea typeface="Malgun Gothic"/>
                <a:cs typeface="Malgun Gothic"/>
                <a:sym typeface="Malgun Gothic"/>
              </a:defRPr>
            </a:lvl5pPr>
            <a:lvl6pPr marL="0" marR="0" lvl="5" indent="0" algn="ctr" rtl="0">
              <a:spcBef>
                <a:spcPts val="0"/>
              </a:spcBef>
              <a:buNone/>
              <a:defRPr sz="1400" b="1" i="0" u="none" strike="noStrike" cap="none">
                <a:solidFill>
                  <a:schemeClr val="lt1"/>
                </a:solidFill>
                <a:latin typeface="Malgun Gothic"/>
                <a:ea typeface="Malgun Gothic"/>
                <a:cs typeface="Malgun Gothic"/>
                <a:sym typeface="Malgun Gothic"/>
              </a:defRPr>
            </a:lvl6pPr>
            <a:lvl7pPr marL="0" marR="0" lvl="6" indent="0" algn="ctr" rtl="0">
              <a:spcBef>
                <a:spcPts val="0"/>
              </a:spcBef>
              <a:buNone/>
              <a:defRPr sz="1400" b="1" i="0" u="none" strike="noStrike" cap="none">
                <a:solidFill>
                  <a:schemeClr val="lt1"/>
                </a:solidFill>
                <a:latin typeface="Malgun Gothic"/>
                <a:ea typeface="Malgun Gothic"/>
                <a:cs typeface="Malgun Gothic"/>
                <a:sym typeface="Malgun Gothic"/>
              </a:defRPr>
            </a:lvl7pPr>
            <a:lvl8pPr marL="0" marR="0" lvl="7" indent="0" algn="ctr" rtl="0">
              <a:spcBef>
                <a:spcPts val="0"/>
              </a:spcBef>
              <a:buNone/>
              <a:defRPr sz="1400" b="1" i="0" u="none" strike="noStrike" cap="none">
                <a:solidFill>
                  <a:schemeClr val="lt1"/>
                </a:solidFill>
                <a:latin typeface="Malgun Gothic"/>
                <a:ea typeface="Malgun Gothic"/>
                <a:cs typeface="Malgun Gothic"/>
                <a:sym typeface="Malgun Gothic"/>
              </a:defRPr>
            </a:lvl8pPr>
            <a:lvl9pPr marL="0" marR="0" lvl="8" indent="0" algn="ctr" rtl="0">
              <a:spcBef>
                <a:spcPts val="0"/>
              </a:spcBef>
              <a:buNone/>
              <a:defRPr sz="1400" b="1" i="0" u="none" strike="noStrike" cap="none">
                <a:solidFill>
                  <a:schemeClr val="lt1"/>
                </a:solidFill>
                <a:latin typeface="Malgun Gothic"/>
                <a:ea typeface="Malgun Gothic"/>
                <a:cs typeface="Malgun Gothic"/>
                <a:sym typeface="Malgun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E2100-A9E7-2002-3FE0-41A00FA90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4383A5-5CA5-CE85-ADA8-6A13B9604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12E27-CD44-EB1A-4D67-29A5E77414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153CFD87-FF26-6901-36CF-CB2DB5BB7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687AE1-F00B-7877-BC00-B6CE2E6EEA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973013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Arial"/>
                <a:ea typeface="Arial"/>
                <a:cs typeface="Arial"/>
                <a:sym typeface="Arial"/>
              </a:rPr>
              <a:t>A</a:t>
            </a:r>
            <a:endParaRPr sz="1800" b="0" i="0" u="none" strike="noStrike" cap="none" dirty="0">
              <a:solidFill>
                <a:schemeClr val="lt1"/>
              </a:solidFill>
              <a:latin typeface="Arial"/>
              <a:ea typeface="Arial"/>
              <a:cs typeface="Arial"/>
              <a:sym typeface="Arial"/>
            </a:endParaRPr>
          </a:p>
        </p:txBody>
      </p:sp>
      <p:sp>
        <p:nvSpPr>
          <p:cNvPr id="106" name="Google Shape;106;p15"/>
          <p:cNvSpPr txBox="1">
            <a:spLocks noGrp="1"/>
          </p:cNvSpPr>
          <p:nvPr>
            <p:ph type="ctrTitle"/>
          </p:nvPr>
        </p:nvSpPr>
        <p:spPr>
          <a:xfrm>
            <a:off x="1239982" y="2288987"/>
            <a:ext cx="3629891" cy="2283013"/>
          </a:xfrm>
          <a:prstGeom prst="rect">
            <a:avLst/>
          </a:prstGeom>
          <a:noFill/>
          <a:ln>
            <a:noFill/>
          </a:ln>
        </p:spPr>
        <p:txBody>
          <a:bodyPr spcFirstLastPara="1" wrap="square" lIns="91425" tIns="45700" rIns="91425" bIns="45700" anchor="ctr" anchorCtr="0">
            <a:normAutofit/>
          </a:bodyPr>
          <a:lstStyle/>
          <a:p>
            <a:pPr marL="0" lvl="0" indent="0" algn="ctr" rtl="0">
              <a:lnSpc>
                <a:spcPct val="120000"/>
              </a:lnSpc>
              <a:spcBef>
                <a:spcPts val="0"/>
              </a:spcBef>
              <a:spcAft>
                <a:spcPts val="0"/>
              </a:spcAft>
              <a:buClr>
                <a:schemeClr val="lt1"/>
              </a:buClr>
              <a:buSzPts val="2800"/>
              <a:buFont typeface="Malgun Gothic"/>
              <a:buNone/>
            </a:pPr>
            <a:r>
              <a:rPr lang="en-US" cap="none">
                <a:solidFill>
                  <a:schemeClr val="lt1"/>
                </a:solidFill>
              </a:rPr>
              <a:t>ATHENA</a:t>
            </a:r>
            <a:endParaRPr/>
          </a:p>
        </p:txBody>
      </p:sp>
      <p:sp>
        <p:nvSpPr>
          <p:cNvPr id="107" name="Google Shape;107;p15"/>
          <p:cNvSpPr txBox="1">
            <a:spLocks noGrp="1"/>
          </p:cNvSpPr>
          <p:nvPr>
            <p:ph type="subTitle" idx="1"/>
          </p:nvPr>
        </p:nvSpPr>
        <p:spPr>
          <a:xfrm>
            <a:off x="4869873" y="244548"/>
            <a:ext cx="6269302" cy="4412512"/>
          </a:xfrm>
          <a:prstGeom prst="rect">
            <a:avLst/>
          </a:prstGeom>
          <a:noFill/>
          <a:ln>
            <a:noFill/>
          </a:ln>
        </p:spPr>
        <p:txBody>
          <a:bodyPr spcFirstLastPara="1" wrap="square" lIns="91425" tIns="45700" rIns="91425" bIns="45700" anchor="ctr" anchorCtr="0">
            <a:normAutofit/>
          </a:bodyPr>
          <a:lstStyle/>
          <a:p>
            <a:pPr marL="0" lvl="0" indent="0" rtl="0">
              <a:lnSpc>
                <a:spcPct val="130000"/>
              </a:lnSpc>
              <a:spcBef>
                <a:spcPts val="0"/>
              </a:spcBef>
              <a:spcAft>
                <a:spcPts val="0"/>
              </a:spcAft>
              <a:buClr>
                <a:schemeClr val="dk1"/>
              </a:buClr>
              <a:buSzPts val="1530"/>
              <a:buNone/>
            </a:pPr>
            <a:r>
              <a:rPr lang="en-US" sz="3200" b="1" dirty="0">
                <a:latin typeface="Times"/>
                <a:ea typeface="Times"/>
                <a:cs typeface="Times"/>
                <a:sym typeface="Times"/>
              </a:rPr>
              <a:t>Athena</a:t>
            </a:r>
          </a:p>
          <a:p>
            <a:pPr marL="0" lvl="0" indent="0" rtl="0">
              <a:lnSpc>
                <a:spcPct val="130000"/>
              </a:lnSpc>
              <a:spcBef>
                <a:spcPts val="0"/>
              </a:spcBef>
              <a:spcAft>
                <a:spcPts val="0"/>
              </a:spcAft>
              <a:buClr>
                <a:schemeClr val="dk1"/>
              </a:buClr>
              <a:buSzPts val="1530"/>
              <a:buNone/>
            </a:pPr>
            <a:endParaRPr lang="en-US" b="1" dirty="0">
              <a:latin typeface="Times"/>
              <a:ea typeface="Times"/>
              <a:cs typeface="Times"/>
              <a:sym typeface="Times"/>
            </a:endParaRPr>
          </a:p>
          <a:p>
            <a:pPr marL="0" lvl="0" indent="0" rtl="0">
              <a:lnSpc>
                <a:spcPct val="130000"/>
              </a:lnSpc>
              <a:spcBef>
                <a:spcPts val="0"/>
              </a:spcBef>
              <a:spcAft>
                <a:spcPts val="0"/>
              </a:spcAft>
              <a:buClr>
                <a:schemeClr val="dk1"/>
              </a:buClr>
              <a:buSzPts val="1530"/>
              <a:buNone/>
            </a:pPr>
            <a:endParaRPr lang="en-US" b="1" dirty="0">
              <a:latin typeface="Times"/>
              <a:ea typeface="Times"/>
              <a:cs typeface="Times"/>
              <a:sym typeface="Times"/>
            </a:endParaRPr>
          </a:p>
          <a:p>
            <a:pPr marL="0" lvl="0" indent="0" algn="l" rtl="0">
              <a:lnSpc>
                <a:spcPct val="130000"/>
              </a:lnSpc>
              <a:spcBef>
                <a:spcPts val="0"/>
              </a:spcBef>
              <a:spcAft>
                <a:spcPts val="0"/>
              </a:spcAft>
              <a:buClr>
                <a:schemeClr val="dk1"/>
              </a:buClr>
              <a:buSzPts val="1530"/>
              <a:buNone/>
            </a:pPr>
            <a:r>
              <a:rPr lang="en-US" dirty="0">
                <a:latin typeface="Times"/>
                <a:ea typeface="Times"/>
                <a:cs typeface="Times"/>
                <a:sym typeface="Times"/>
              </a:rPr>
              <a:t>A seamless and secure healthcare monitoring system to improve </a:t>
            </a:r>
            <a:r>
              <a:rPr lang="en-US" b="0" i="0" dirty="0">
                <a:solidFill>
                  <a:srgbClr val="212121"/>
                </a:solidFill>
                <a:effectLst/>
                <a:latin typeface="Cambria" panose="02040503050406030204" pitchFamily="18" charset="0"/>
              </a:rPr>
              <a:t>patient communication, physician education, and health care performance providing highest quality patient care</a:t>
            </a:r>
            <a:endParaRPr dirty="0">
              <a:latin typeface="Times"/>
              <a:ea typeface="Times"/>
              <a:cs typeface="Times"/>
              <a:sym typeface="Times"/>
            </a:endParaRPr>
          </a:p>
        </p:txBody>
      </p:sp>
      <p:pic>
        <p:nvPicPr>
          <p:cNvPr id="3" name="Picture 2">
            <a:extLst>
              <a:ext uri="{FF2B5EF4-FFF2-40B4-BE49-F238E27FC236}">
                <a16:creationId xmlns:a16="http://schemas.microsoft.com/office/drawing/2014/main" id="{F5F23A00-A68A-41F0-A3EA-A3DC7EC0E617}"/>
              </a:ext>
            </a:extLst>
          </p:cNvPr>
          <p:cNvPicPr>
            <a:picLocks noChangeAspect="1"/>
          </p:cNvPicPr>
          <p:nvPr/>
        </p:nvPicPr>
        <p:blipFill>
          <a:blip r:embed="rId3"/>
          <a:stretch>
            <a:fillRect/>
          </a:stretch>
        </p:blipFill>
        <p:spPr>
          <a:xfrm>
            <a:off x="74429" y="331382"/>
            <a:ext cx="5238890" cy="52388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4A47-948B-B834-72AA-C791B1A627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E70D557-52C8-3965-9674-C491508CE6F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F5686FEA-D908-5842-52D2-DF1152D24C6F}"/>
              </a:ext>
            </a:extLst>
          </p:cNvPr>
          <p:cNvPicPr>
            <a:picLocks noChangeAspect="1"/>
          </p:cNvPicPr>
          <p:nvPr/>
        </p:nvPicPr>
        <p:blipFill>
          <a:blip r:embed="rId2"/>
          <a:stretch>
            <a:fillRect/>
          </a:stretch>
        </p:blipFill>
        <p:spPr>
          <a:xfrm>
            <a:off x="0" y="923687"/>
            <a:ext cx="12192000" cy="5797550"/>
          </a:xfrm>
          <a:prstGeom prst="rect">
            <a:avLst/>
          </a:prstGeom>
        </p:spPr>
      </p:pic>
      <p:sp>
        <p:nvSpPr>
          <p:cNvPr id="6" name="Title 1">
            <a:extLst>
              <a:ext uri="{FF2B5EF4-FFF2-40B4-BE49-F238E27FC236}">
                <a16:creationId xmlns:a16="http://schemas.microsoft.com/office/drawing/2014/main" id="{075B1491-DF36-A2C4-78BC-63C2B096D550}"/>
              </a:ext>
            </a:extLst>
          </p:cNvPr>
          <p:cNvSpPr txBox="1">
            <a:spLocks/>
          </p:cNvSpPr>
          <p:nvPr/>
        </p:nvSpPr>
        <p:spPr>
          <a:xfrm>
            <a:off x="4129874" y="106308"/>
            <a:ext cx="4561368" cy="776159"/>
          </a:xfrm>
          <a:prstGeom prst="rect">
            <a:avLst/>
          </a:prstGeom>
          <a:noFill/>
          <a:ln>
            <a:noFill/>
          </a:ln>
        </p:spPr>
        <p:txBody>
          <a:bodyPr spcFirstLastPara="1" wrap="square" lIns="109725" tIns="109725" rIns="109725" bIns="91425" anchor="b" anchorCtr="0">
            <a:noAutofit/>
          </a:bodyPr>
          <a:lstStyle>
            <a:defPPr marR="0" lvl="0" algn="l" rtl="0">
              <a:lnSpc>
                <a:spcPct val="100000"/>
              </a:lnSpc>
              <a:spcBef>
                <a:spcPts val="0"/>
              </a:spcBef>
              <a:spcAft>
                <a:spcPts val="0"/>
              </a:spcAft>
            </a:defPPr>
            <a:lvl1pPr marR="0" lvl="0" algn="l" rtl="0">
              <a:lnSpc>
                <a:spcPct val="120000"/>
              </a:lnSpc>
              <a:spcBef>
                <a:spcPts val="0"/>
              </a:spcBef>
              <a:spcAft>
                <a:spcPts val="0"/>
              </a:spcAft>
              <a:buClr>
                <a:schemeClr val="lt1"/>
              </a:buClr>
              <a:buSzPts val="2800"/>
              <a:buFont typeface="Malgun Gothic"/>
              <a:buNone/>
              <a:defRPr sz="2800" b="1" i="0" u="none" strike="noStrike" cap="none">
                <a:solidFill>
                  <a:schemeClr val="lt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User Experience</a:t>
            </a:r>
            <a:endParaRPr lang="en-US" dirty="0"/>
          </a:p>
        </p:txBody>
      </p:sp>
    </p:spTree>
    <p:extLst>
      <p:ext uri="{BB962C8B-B14F-4D97-AF65-F5344CB8AC3E}">
        <p14:creationId xmlns:p14="http://schemas.microsoft.com/office/powerpoint/2010/main" val="3705921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7002727-588E-ADF8-62AB-315B82CE8F47}"/>
              </a:ext>
            </a:extLst>
          </p:cNvPr>
          <p:cNvPicPr>
            <a:picLocks noChangeAspect="1"/>
          </p:cNvPicPr>
          <p:nvPr/>
        </p:nvPicPr>
        <p:blipFill rotWithShape="1">
          <a:blip r:embed="rId2"/>
          <a:srcRect t="4496" r="1737" b="6667"/>
          <a:stretch/>
        </p:blipFill>
        <p:spPr>
          <a:xfrm>
            <a:off x="956931" y="-21283"/>
            <a:ext cx="3675356" cy="6879283"/>
          </a:xfrm>
          <a:prstGeom prst="rect">
            <a:avLst/>
          </a:prstGeom>
        </p:spPr>
      </p:pic>
      <p:pic>
        <p:nvPicPr>
          <p:cNvPr id="12" name="Picture 11">
            <a:extLst>
              <a:ext uri="{FF2B5EF4-FFF2-40B4-BE49-F238E27FC236}">
                <a16:creationId xmlns:a16="http://schemas.microsoft.com/office/drawing/2014/main" id="{AA436572-7451-6C70-1A01-FE7A063EE50D}"/>
              </a:ext>
            </a:extLst>
          </p:cNvPr>
          <p:cNvPicPr>
            <a:picLocks noChangeAspect="1"/>
          </p:cNvPicPr>
          <p:nvPr/>
        </p:nvPicPr>
        <p:blipFill rotWithShape="1">
          <a:blip r:embed="rId3"/>
          <a:srcRect t="4961" b="6667"/>
          <a:stretch/>
        </p:blipFill>
        <p:spPr>
          <a:xfrm>
            <a:off x="5214395" y="-1"/>
            <a:ext cx="3500758" cy="6879283"/>
          </a:xfrm>
          <a:prstGeom prst="rect">
            <a:avLst/>
          </a:prstGeom>
        </p:spPr>
      </p:pic>
    </p:spTree>
    <p:extLst>
      <p:ext uri="{BB962C8B-B14F-4D97-AF65-F5344CB8AC3E}">
        <p14:creationId xmlns:p14="http://schemas.microsoft.com/office/powerpoint/2010/main" val="345326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1B4B-55BF-84A6-8661-0A31E852895C}"/>
              </a:ext>
            </a:extLst>
          </p:cNvPr>
          <p:cNvSpPr>
            <a:spLocks noGrp="1"/>
          </p:cNvSpPr>
          <p:nvPr>
            <p:ph type="ctrTitle"/>
          </p:nvPr>
        </p:nvSpPr>
        <p:spPr>
          <a:xfrm>
            <a:off x="1429612" y="1013985"/>
            <a:ext cx="6640314" cy="995552"/>
          </a:xfrm>
        </p:spPr>
        <p:txBody>
          <a:bodyPr/>
          <a:lstStyle/>
          <a:p>
            <a:r>
              <a:rPr lang="en-US" dirty="0">
                <a:solidFill>
                  <a:schemeClr val="bg1"/>
                </a:solidFill>
              </a:rPr>
              <a:t> </a:t>
            </a:r>
          </a:p>
        </p:txBody>
      </p:sp>
      <p:sp>
        <p:nvSpPr>
          <p:cNvPr id="3" name="Subtitle 2">
            <a:extLst>
              <a:ext uri="{FF2B5EF4-FFF2-40B4-BE49-F238E27FC236}">
                <a16:creationId xmlns:a16="http://schemas.microsoft.com/office/drawing/2014/main" id="{B4010F25-6C22-2DFE-DB91-EC81878424C9}"/>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015E9D69-F29A-519E-B4A4-EA081A02A28B}"/>
              </a:ext>
            </a:extLst>
          </p:cNvPr>
          <p:cNvPicPr>
            <a:picLocks noChangeAspect="1"/>
          </p:cNvPicPr>
          <p:nvPr/>
        </p:nvPicPr>
        <p:blipFill>
          <a:blip r:embed="rId2"/>
          <a:stretch>
            <a:fillRect/>
          </a:stretch>
        </p:blipFill>
        <p:spPr>
          <a:xfrm>
            <a:off x="-1" y="1073149"/>
            <a:ext cx="11142921" cy="5540301"/>
          </a:xfrm>
          <a:prstGeom prst="rect">
            <a:avLst/>
          </a:prstGeom>
        </p:spPr>
      </p:pic>
      <p:sp>
        <p:nvSpPr>
          <p:cNvPr id="7" name="TextBox 6">
            <a:extLst>
              <a:ext uri="{FF2B5EF4-FFF2-40B4-BE49-F238E27FC236}">
                <a16:creationId xmlns:a16="http://schemas.microsoft.com/office/drawing/2014/main" id="{7E170717-1990-6C72-8F53-801EDD408B6E}"/>
              </a:ext>
            </a:extLst>
          </p:cNvPr>
          <p:cNvSpPr txBox="1"/>
          <p:nvPr/>
        </p:nvSpPr>
        <p:spPr>
          <a:xfrm>
            <a:off x="372140" y="340242"/>
            <a:ext cx="6889897" cy="400110"/>
          </a:xfrm>
          <a:prstGeom prst="rect">
            <a:avLst/>
          </a:prstGeom>
          <a:noFill/>
        </p:spPr>
        <p:txBody>
          <a:bodyPr wrap="square" rtlCol="0">
            <a:spAutoFit/>
          </a:bodyPr>
          <a:lstStyle/>
          <a:p>
            <a:r>
              <a:rPr lang="en-US" sz="2000" b="1" dirty="0">
                <a:solidFill>
                  <a:schemeClr val="bg1"/>
                </a:solidFill>
              </a:rPr>
              <a:t>Authentication  for password less  and secure login</a:t>
            </a:r>
          </a:p>
        </p:txBody>
      </p:sp>
    </p:spTree>
    <p:extLst>
      <p:ext uri="{BB962C8B-B14F-4D97-AF65-F5344CB8AC3E}">
        <p14:creationId xmlns:p14="http://schemas.microsoft.com/office/powerpoint/2010/main" val="3724168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1429566" y="1045445"/>
            <a:ext cx="9238434" cy="857559"/>
          </a:xfrm>
          <a:prstGeom prst="rect">
            <a:avLst/>
          </a:prstGeom>
          <a:noFill/>
          <a:ln>
            <a:noFill/>
          </a:ln>
        </p:spPr>
        <p:txBody>
          <a:bodyPr spcFirstLastPara="1" wrap="square" lIns="109725" tIns="109725" rIns="109725" bIns="91425" anchor="b" anchorCtr="0">
            <a:noAutofit/>
          </a:bodyPr>
          <a:lstStyle/>
          <a:p>
            <a:pPr marL="0" lvl="0" indent="0" algn="l" rtl="0">
              <a:lnSpc>
                <a:spcPct val="120000"/>
              </a:lnSpc>
              <a:spcBef>
                <a:spcPts val="0"/>
              </a:spcBef>
              <a:spcAft>
                <a:spcPts val="0"/>
              </a:spcAft>
              <a:buClr>
                <a:schemeClr val="lt1"/>
              </a:buClr>
              <a:buSzPts val="1800"/>
              <a:buFont typeface="Times New Roman"/>
              <a:buNone/>
            </a:pPr>
            <a:r>
              <a:rPr lang="en-US"/>
              <a:t>Prior work on this idea/current status</a:t>
            </a:r>
            <a:br>
              <a:rPr lang="en-US"/>
            </a:br>
            <a:endParaRPr/>
          </a:p>
        </p:txBody>
      </p:sp>
      <p:sp>
        <p:nvSpPr>
          <p:cNvPr id="160" name="Google Shape;160;p24"/>
          <p:cNvSpPr txBox="1">
            <a:spLocks noGrp="1"/>
          </p:cNvSpPr>
          <p:nvPr>
            <p:ph type="body" idx="1"/>
          </p:nvPr>
        </p:nvSpPr>
        <p:spPr>
          <a:xfrm>
            <a:off x="475409" y="1321904"/>
            <a:ext cx="11541000" cy="3810000"/>
          </a:xfrm>
          <a:prstGeom prst="rect">
            <a:avLst/>
          </a:prstGeom>
          <a:noFill/>
          <a:ln>
            <a:noFill/>
          </a:ln>
        </p:spPr>
        <p:txBody>
          <a:bodyPr spcFirstLastPara="1" wrap="square" lIns="109725" tIns="109725" rIns="1097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Analysis of Electronic Health Records have proven beneficial for detecting and predicting a patient’s illness comprehensively in less time . There have been studies proposing newer models testing the individual, security and privacy factors affection Electronic Medical Record (EMR) acceptance and role of trust as a mediator . In attempts to protect the privacy of Electronic Health Record (EHR), various studies have come up with different procedures. Some of them implement the storing the health record data on distributed ledger system on Blockchain. In such cases, the compliance with HIPAA, GDPR and other government regulations is necessary. Further, it is to be noted that it is not only the users or the humans who upload the EHR files. Medical Equipment in the age of Internet of Medical Things (IoMT) are equally capable of uploading reports Clearly, the use of EHR can reform the way traditional medical reports look at the scenario of a patient. Moreover, it is used as medico-legal evidence and hence maintaining the integrity is necessary . There has been various attempts to make the cloud infrastructure more secure in the healthcare sector . However, it is seen that most diagnostic centers hosting the patient data on private cloud is extremely insecure. There have been various cases where the diagnostic centers or hospitals have not followed the cloud security practices when using a public or hybrid cloud system to hold EHR data. For faster access and to ensure availability of bigger files of EHR, even fog computing has been used in some cases</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0" y="0"/>
            <a:ext cx="4533912" cy="630795"/>
          </a:xfrm>
          <a:prstGeom prst="rect">
            <a:avLst/>
          </a:prstGeom>
          <a:noFill/>
          <a:ln>
            <a:noFill/>
          </a:ln>
        </p:spPr>
        <p:txBody>
          <a:bodyPr spcFirstLastPara="1" wrap="square" lIns="109725" tIns="109725" rIns="109725" bIns="91425" anchor="b" anchorCtr="0">
            <a:noAutofit/>
          </a:bodyPr>
          <a:lstStyle/>
          <a:p>
            <a:pPr marL="0" lvl="0" indent="0" algn="l" rtl="0">
              <a:lnSpc>
                <a:spcPct val="120000"/>
              </a:lnSpc>
              <a:spcBef>
                <a:spcPts val="0"/>
              </a:spcBef>
              <a:spcAft>
                <a:spcPts val="0"/>
              </a:spcAft>
              <a:buClr>
                <a:schemeClr val="lt1"/>
              </a:buClr>
              <a:buSzPts val="2400"/>
              <a:buFont typeface="Times New Roman"/>
              <a:buNone/>
            </a:pPr>
            <a:r>
              <a:rPr lang="en-US" dirty="0"/>
              <a:t>How do we stand out?</a:t>
            </a:r>
            <a:endParaRPr dirty="0"/>
          </a:p>
        </p:txBody>
      </p:sp>
      <p:sp>
        <p:nvSpPr>
          <p:cNvPr id="154" name="Google Shape;154;p23"/>
          <p:cNvSpPr txBox="1">
            <a:spLocks noGrp="1"/>
          </p:cNvSpPr>
          <p:nvPr>
            <p:ph type="body" idx="1"/>
          </p:nvPr>
        </p:nvSpPr>
        <p:spPr>
          <a:xfrm>
            <a:off x="69574" y="1103243"/>
            <a:ext cx="12192000" cy="4253949"/>
          </a:xfrm>
          <a:prstGeom prst="rect">
            <a:avLst/>
          </a:prstGeom>
          <a:noFill/>
          <a:ln>
            <a:noFill/>
          </a:ln>
        </p:spPr>
        <p:txBody>
          <a:bodyPr spcFirstLastPara="1" wrap="square" lIns="109725" tIns="109725" rIns="1097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propose an idea which implements FIDO based secure authentication and separate models for authorizing a particular medical to facility to access patient data. The FIDO (Fast Identity Online) Alliance proposed a set of standards for changing the nature, procedure and security of online authentication. By now, it has drawn specifications in the standard . The proposed idea is more seamless as it implements device attestation for authentication, which is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passwordless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 . It is proven to be secure against most common attacks and care has been taken to patch common vulnerabilities. Device attestation changes the authentication model to ‘something the user has’ instead of ‘something the user knows. The proposed study highlights the drawbacks of existing systems and to implement a novel framework for security . The loss of confidentiality of health records may lead to a serious affect in the patient’s life and care has been taken to ensure such incidents do not occur.  Moreover, a central repository for all patient data would be instrumental in quicker access to the medical history of an individual and help in better healthcare . Further, the best cloud security practices for providing confidentiality and integrity to the health records . We propose a standard for storing and retrieving EHR while securing the patient’s privacy. The proposed system uses cloud model and has enhanced authentication and integrity measures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147419" y="179240"/>
            <a:ext cx="9238434" cy="521465"/>
          </a:xfrm>
          <a:prstGeom prst="rect">
            <a:avLst/>
          </a:prstGeom>
          <a:noFill/>
          <a:ln>
            <a:noFill/>
          </a:ln>
        </p:spPr>
        <p:txBody>
          <a:bodyPr spcFirstLastPara="1" wrap="square" lIns="109725" tIns="109725" rIns="109725" bIns="91425" anchor="b" anchorCtr="0">
            <a:noAutofit/>
          </a:bodyPr>
          <a:lstStyle/>
          <a:p>
            <a:pPr marL="0" lvl="0" indent="0" algn="l" rtl="0">
              <a:lnSpc>
                <a:spcPct val="120000"/>
              </a:lnSpc>
              <a:spcBef>
                <a:spcPts val="0"/>
              </a:spcBef>
              <a:spcAft>
                <a:spcPts val="0"/>
              </a:spcAft>
              <a:buClr>
                <a:schemeClr val="lt1"/>
              </a:buClr>
              <a:buSzPts val="2800"/>
              <a:buFont typeface="Malgun Gothic"/>
              <a:buNone/>
            </a:pPr>
            <a:r>
              <a:rPr lang="en-US" dirty="0"/>
              <a:t>Future scope</a:t>
            </a:r>
            <a:endParaRPr dirty="0"/>
          </a:p>
        </p:txBody>
      </p:sp>
      <p:sp>
        <p:nvSpPr>
          <p:cNvPr id="7" name="TextBox 6">
            <a:extLst>
              <a:ext uri="{FF2B5EF4-FFF2-40B4-BE49-F238E27FC236}">
                <a16:creationId xmlns:a16="http://schemas.microsoft.com/office/drawing/2014/main" id="{77442951-2706-2C1B-BC78-23454E90DC02}"/>
              </a:ext>
            </a:extLst>
          </p:cNvPr>
          <p:cNvSpPr txBox="1"/>
          <p:nvPr/>
        </p:nvSpPr>
        <p:spPr>
          <a:xfrm>
            <a:off x="1" y="832194"/>
            <a:ext cx="12115800" cy="6027099"/>
          </a:xfrm>
          <a:prstGeom prst="rect">
            <a:avLst/>
          </a:prstGeom>
          <a:noFill/>
        </p:spPr>
        <p:txBody>
          <a:bodyPr wrap="square">
            <a:spAutoFit/>
          </a:bodyPr>
          <a:lstStyle/>
          <a:p>
            <a:pPr marL="274320" lvl="0" indent="-274320" algn="l" rtl="0">
              <a:lnSpc>
                <a:spcPct val="130000"/>
              </a:lnSpc>
              <a:spcBef>
                <a:spcPts val="0"/>
              </a:spcBef>
              <a:spcAft>
                <a:spcPts val="0"/>
              </a:spcAft>
              <a:buClr>
                <a:schemeClr val="lt2"/>
              </a:buClr>
              <a:buSzPts val="1530"/>
              <a:buFont typeface="Times"/>
              <a:buChar char="•"/>
            </a:pPr>
            <a:r>
              <a:rPr lang="en-US" dirty="0">
                <a:solidFill>
                  <a:schemeClr val="lt2"/>
                </a:solidFill>
                <a:latin typeface="Times"/>
                <a:ea typeface="Times"/>
                <a:cs typeface="Times"/>
                <a:sym typeface="Times"/>
              </a:rPr>
              <a:t>Athena can be used in a large scale for individual record </a:t>
            </a:r>
            <a:r>
              <a:rPr lang="en-US" dirty="0" err="1">
                <a:solidFill>
                  <a:schemeClr val="lt2"/>
                </a:solidFill>
                <a:latin typeface="Times"/>
                <a:ea typeface="Times"/>
                <a:cs typeface="Times"/>
                <a:sym typeface="Times"/>
              </a:rPr>
              <a:t>maintenance.This</a:t>
            </a:r>
            <a:r>
              <a:rPr lang="en-US" dirty="0">
                <a:solidFill>
                  <a:schemeClr val="lt2"/>
                </a:solidFill>
                <a:latin typeface="Times"/>
                <a:ea typeface="Times"/>
                <a:cs typeface="Times"/>
                <a:sym typeface="Times"/>
              </a:rPr>
              <a:t> will be useful where one doesn’t need to stand behind long queues for repeated tests over the years and hustle of collecting records of various ailments especially for women .</a:t>
            </a:r>
          </a:p>
          <a:p>
            <a:pPr marL="274320" lvl="0" indent="-274320" algn="l" rtl="0">
              <a:lnSpc>
                <a:spcPct val="130000"/>
              </a:lnSpc>
              <a:spcBef>
                <a:spcPts val="0"/>
              </a:spcBef>
              <a:spcAft>
                <a:spcPts val="0"/>
              </a:spcAft>
              <a:buClr>
                <a:schemeClr val="lt2"/>
              </a:buClr>
              <a:buSzPts val="1530"/>
              <a:buFont typeface="Times"/>
              <a:buChar char="•"/>
            </a:pPr>
            <a:endParaRPr lang="en-US" dirty="0">
              <a:solidFill>
                <a:schemeClr val="lt2"/>
              </a:solidFill>
              <a:latin typeface="Times"/>
              <a:ea typeface="Times"/>
              <a:cs typeface="Times"/>
              <a:sym typeface="Times"/>
            </a:endParaRPr>
          </a:p>
          <a:p>
            <a:pPr marL="274320" indent="-274320">
              <a:lnSpc>
                <a:spcPct val="130000"/>
              </a:lnSpc>
              <a:buClr>
                <a:schemeClr val="lt2"/>
              </a:buClr>
              <a:buSzPts val="1530"/>
              <a:buFont typeface="Times"/>
              <a:buChar char="•"/>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future, this can be improvised as a standard health record maintenance system by partnered groups of hospitals, diagnostic centers and other medical institutions or directly by the government. In the proposed idea, security and confidentiality is achieved by employing multiple security practices and keeping all sensitive data encrypted both at rest and at transit until it is necessary to decrypt them, that is only when the user downloads the electronic health records This paper presents a standard that follows the regulations specified by the government and allows the user to securely store and retrieve health records </a:t>
            </a:r>
          </a:p>
          <a:p>
            <a:pPr marL="274320" indent="-274320">
              <a:lnSpc>
                <a:spcPct val="130000"/>
              </a:lnSpc>
              <a:buClr>
                <a:schemeClr val="lt2"/>
              </a:buClr>
              <a:buSzPts val="1530"/>
              <a:buFont typeface="Times"/>
              <a:buChar char="•"/>
            </a:pP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74320" indent="-274320">
              <a:lnSpc>
                <a:spcPct val="130000"/>
              </a:lnSpc>
              <a:buClr>
                <a:schemeClr val="lt2"/>
              </a:buClr>
              <a:buSzPts val="1530"/>
              <a:buFont typeface="Times"/>
              <a:buChar char="•"/>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enables users’ confidentiality over their personal health data and protects various known attacks. This ensures that the health data is available when needed and the information is not used, disclosed, accessed, altered, or deleted inappropriately while being stored, retrieved or transmitted. Further, it is ensured that for any party other than the owner of the information (the patient himself) to access the data, the owner needs to authorize them for the same. From the results and tests, it is confirmed that the proposed idea brings in  utmost security and performance. </a:t>
            </a:r>
            <a:b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Times"/>
              <a:ea typeface="Times"/>
              <a:cs typeface="Times"/>
              <a:sym typeface="Times"/>
            </a:endParaRPr>
          </a:p>
          <a:p>
            <a:pPr marL="274320" lvl="0" indent="-274320" algn="l" rtl="0">
              <a:lnSpc>
                <a:spcPct val="130000"/>
              </a:lnSpc>
              <a:spcBef>
                <a:spcPts val="1000"/>
              </a:spcBef>
              <a:spcAft>
                <a:spcPts val="0"/>
              </a:spcAft>
              <a:buClr>
                <a:schemeClr val="lt2"/>
              </a:buClr>
              <a:buSzPts val="1530"/>
              <a:buFont typeface="Times"/>
              <a:buChar char="•"/>
            </a:pPr>
            <a:r>
              <a:rPr lang="en-US" dirty="0">
                <a:solidFill>
                  <a:schemeClr val="lt2"/>
                </a:solidFill>
                <a:latin typeface="Times"/>
                <a:ea typeface="Times"/>
                <a:cs typeface="Times"/>
                <a:sym typeface="Times"/>
              </a:rPr>
              <a:t>Further, Athena has been tested against common cyber attacks like Denial of Service, DNS Hijack, Cookie/ Session hijack and so on. It has been seen that Athena is resilient against most cyber attacks or personal data loss.</a:t>
            </a:r>
            <a:endParaRPr lang="en-US" dirty="0">
              <a:latin typeface="Times"/>
              <a:ea typeface="Times"/>
              <a:cs typeface="Times"/>
              <a:sym typeface="Times"/>
            </a:endParaRPr>
          </a:p>
          <a:p>
            <a:pPr marL="274320" lvl="0" indent="-274320" algn="l" rtl="0">
              <a:lnSpc>
                <a:spcPct val="130000"/>
              </a:lnSpc>
              <a:spcBef>
                <a:spcPts val="1000"/>
              </a:spcBef>
              <a:spcAft>
                <a:spcPts val="0"/>
              </a:spcAft>
              <a:buClr>
                <a:schemeClr val="lt2"/>
              </a:buClr>
              <a:buSzPts val="1530"/>
              <a:buFont typeface="Times"/>
              <a:buChar char="•"/>
            </a:pPr>
            <a:r>
              <a:rPr lang="en-US" dirty="0">
                <a:solidFill>
                  <a:schemeClr val="lt2"/>
                </a:solidFill>
                <a:latin typeface="Times"/>
                <a:ea typeface="Times"/>
                <a:cs typeface="Times"/>
                <a:sym typeface="Times"/>
              </a:rPr>
              <a:t>Athena provides a great amount of security for women to keep a track of their heath history in a secure manner.</a:t>
            </a:r>
            <a:endParaRPr lang="en-US" dirty="0">
              <a:latin typeface="Times"/>
              <a:ea typeface="Times"/>
              <a:cs typeface="Times"/>
              <a:sym typeface="Times"/>
            </a:endParaRPr>
          </a:p>
          <a:p>
            <a:pPr marL="274320" lvl="0" indent="-274320" algn="l" rtl="0">
              <a:lnSpc>
                <a:spcPct val="130000"/>
              </a:lnSpc>
              <a:spcBef>
                <a:spcPts val="1000"/>
              </a:spcBef>
              <a:spcAft>
                <a:spcPts val="0"/>
              </a:spcAft>
              <a:buClr>
                <a:schemeClr val="lt1"/>
              </a:buClr>
              <a:buSzPts val="1530"/>
              <a:buFont typeface="Times"/>
              <a:buChar char="•"/>
            </a:pPr>
            <a:r>
              <a:rPr lang="en-US" dirty="0">
                <a:solidFill>
                  <a:schemeClr val="lt1"/>
                </a:solidFill>
                <a:latin typeface="Times"/>
                <a:ea typeface="Times"/>
                <a:cs typeface="Times"/>
                <a:sym typeface="Times"/>
              </a:rPr>
              <a:t>Care has been taken to keep the User Experience (UX) seamless.</a:t>
            </a:r>
          </a:p>
          <a:p>
            <a:pPr marL="274320" lvl="0" indent="-177165" algn="l" rtl="0">
              <a:lnSpc>
                <a:spcPct val="130000"/>
              </a:lnSpc>
              <a:spcBef>
                <a:spcPts val="1000"/>
              </a:spcBef>
              <a:spcAft>
                <a:spcPts val="0"/>
              </a:spcAft>
              <a:buClr>
                <a:schemeClr val="lt1"/>
              </a:buClr>
              <a:buSzPts val="1530"/>
              <a:buNone/>
            </a:pPr>
            <a:endParaRPr lang="en-US" dirty="0">
              <a:solidFill>
                <a:schemeClr val="lt2"/>
              </a:solidFill>
              <a:latin typeface="Times"/>
              <a:ea typeface="Times"/>
              <a:cs typeface="Times"/>
              <a:sym typeface="Times"/>
            </a:endParaRPr>
          </a:p>
          <a:p>
            <a:pPr marL="274320" lvl="0" indent="-177165" algn="l" rtl="0">
              <a:lnSpc>
                <a:spcPct val="130000"/>
              </a:lnSpc>
              <a:spcBef>
                <a:spcPts val="1000"/>
              </a:spcBef>
              <a:spcAft>
                <a:spcPts val="0"/>
              </a:spcAft>
              <a:buClr>
                <a:schemeClr val="lt1"/>
              </a:buClr>
              <a:buSzPts val="1530"/>
              <a:buNone/>
            </a:pPr>
            <a:endParaRPr lang="en-US" dirty="0">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395896" y="150923"/>
            <a:ext cx="9238434" cy="857559"/>
          </a:xfrm>
          <a:prstGeom prst="rect">
            <a:avLst/>
          </a:prstGeom>
          <a:noFill/>
          <a:ln>
            <a:noFill/>
          </a:ln>
        </p:spPr>
        <p:txBody>
          <a:bodyPr spcFirstLastPara="1" wrap="square" lIns="109725" tIns="109725" rIns="109725" bIns="91425" anchor="b" anchorCtr="0">
            <a:noAutofit/>
          </a:bodyPr>
          <a:lstStyle/>
          <a:p>
            <a:pPr marL="0" lvl="0" indent="0" algn="l" rtl="0">
              <a:lnSpc>
                <a:spcPct val="120000"/>
              </a:lnSpc>
              <a:spcBef>
                <a:spcPts val="0"/>
              </a:spcBef>
              <a:spcAft>
                <a:spcPts val="0"/>
              </a:spcAft>
              <a:buClr>
                <a:schemeClr val="lt1"/>
              </a:buClr>
              <a:buSzPts val="2800"/>
              <a:buFont typeface="Malgun Gothic"/>
              <a:buNone/>
            </a:pPr>
            <a:r>
              <a:rPr lang="en-US" dirty="0"/>
              <a:t>Problem Statement</a:t>
            </a:r>
            <a:endParaRPr dirty="0"/>
          </a:p>
        </p:txBody>
      </p:sp>
      <p:sp>
        <p:nvSpPr>
          <p:cNvPr id="7" name="TextBox 6">
            <a:extLst>
              <a:ext uri="{FF2B5EF4-FFF2-40B4-BE49-F238E27FC236}">
                <a16:creationId xmlns:a16="http://schemas.microsoft.com/office/drawing/2014/main" id="{A5E7129A-7D53-4152-C8D8-B5814E8B9048}"/>
              </a:ext>
            </a:extLst>
          </p:cNvPr>
          <p:cNvSpPr txBox="1"/>
          <p:nvPr/>
        </p:nvSpPr>
        <p:spPr>
          <a:xfrm>
            <a:off x="-89452" y="1"/>
            <a:ext cx="12281452" cy="6812249"/>
          </a:xfrm>
          <a:prstGeom prst="rect">
            <a:avLst/>
          </a:prstGeom>
          <a:solidFill>
            <a:schemeClr val="tx1"/>
          </a:solidFill>
        </p:spPr>
        <p:txBody>
          <a:bodyPr wrap="square">
            <a:spAutoFit/>
          </a:bodyPr>
          <a:lstStyle/>
          <a:p>
            <a:pPr marL="0" marR="0" lvl="0" indent="0" algn="l" rtl="0">
              <a:lnSpc>
                <a:spcPct val="107000"/>
              </a:lnSpc>
              <a:spcBef>
                <a:spcPts val="0"/>
              </a:spcBef>
              <a:spcAft>
                <a:spcPts val="0"/>
              </a:spcAft>
              <a:buClr>
                <a:schemeClr val="lt1"/>
              </a:buClr>
              <a:buSzPts val="1530"/>
              <a:buNone/>
            </a:pPr>
            <a:endParaRPr lang="en-US" sz="2000" dirty="0">
              <a:solidFill>
                <a:schemeClr val="bg1"/>
              </a:solidFill>
              <a:latin typeface="+mn-lt"/>
              <a:ea typeface="Calibri"/>
              <a:cs typeface="Calibri"/>
              <a:sym typeface="Calibri"/>
            </a:endParaRPr>
          </a:p>
          <a:p>
            <a:pPr marL="0" marR="0" lvl="0" indent="457200" algn="ctr" rtl="0">
              <a:lnSpc>
                <a:spcPct val="107000"/>
              </a:lnSpc>
              <a:spcBef>
                <a:spcPts val="0"/>
              </a:spcBef>
              <a:spcAft>
                <a:spcPts val="0"/>
              </a:spcAft>
              <a:buNone/>
            </a:pPr>
            <a:r>
              <a:rPr lang="en-US" sz="2800" dirty="0">
                <a:solidFill>
                  <a:schemeClr val="bg1"/>
                </a:solidFill>
                <a:latin typeface="+mn-lt"/>
              </a:rPr>
              <a:t>"W</a:t>
            </a:r>
            <a:r>
              <a:rPr lang="en-US" sz="2800" b="0" i="0" dirty="0">
                <a:solidFill>
                  <a:schemeClr val="bg1"/>
                </a:solidFill>
                <a:effectLst/>
                <a:latin typeface="+mn-lt"/>
              </a:rPr>
              <a:t>omen and girls can be particularly vulnerable to human rights abuses and suffer poor health outcomes as a result”</a:t>
            </a:r>
            <a:endParaRPr lang="en-US" sz="2000" dirty="0">
              <a:solidFill>
                <a:schemeClr val="bg1"/>
              </a:solidFill>
              <a:latin typeface="+mn-lt"/>
            </a:endParaRPr>
          </a:p>
          <a:p>
            <a:pPr marL="457200" marR="0" lvl="0" indent="-457200" algn="l" rtl="0">
              <a:lnSpc>
                <a:spcPct val="107000"/>
              </a:lnSpc>
              <a:spcBef>
                <a:spcPts val="0"/>
              </a:spcBef>
              <a:spcAft>
                <a:spcPts val="0"/>
              </a:spcAft>
              <a:buClr>
                <a:schemeClr val="lt1"/>
              </a:buClr>
              <a:buSzPts val="1530"/>
              <a:buFont typeface="+mj-lt"/>
              <a:buAutoNum type="arabicPeriod"/>
            </a:pPr>
            <a:endParaRPr lang="en-US" sz="2000" dirty="0">
              <a:solidFill>
                <a:schemeClr val="bg1"/>
              </a:solidFill>
              <a:latin typeface="+mn-lt"/>
            </a:endParaRPr>
          </a:p>
          <a:p>
            <a:pPr marR="0" lvl="0" algn="l" rtl="0">
              <a:lnSpc>
                <a:spcPct val="107000"/>
              </a:lnSpc>
              <a:spcBef>
                <a:spcPts val="0"/>
              </a:spcBef>
              <a:spcAft>
                <a:spcPts val="0"/>
              </a:spcAft>
              <a:buClr>
                <a:schemeClr val="lt1"/>
              </a:buClr>
              <a:buSzPts val="1530"/>
            </a:pPr>
            <a:r>
              <a:rPr lang="en-US" sz="2000" b="0" i="0" dirty="0">
                <a:solidFill>
                  <a:schemeClr val="bg1"/>
                </a:solidFill>
                <a:effectLst/>
                <a:latin typeface="+mn-lt"/>
              </a:rPr>
              <a:t>In most societies, women have lower social status than men, producing unequal power relations. Arguably, women need special attention when framing an agenda for global health due to the fact that women are biologically different from men and therefore have different needs throughout their lifespan. </a:t>
            </a:r>
            <a:r>
              <a:rPr lang="en-US" sz="2000" dirty="0">
                <a:solidFill>
                  <a:schemeClr val="bg1"/>
                </a:solidFill>
                <a:latin typeface="+mn-lt"/>
                <a:ea typeface="Times"/>
                <a:cs typeface="Times"/>
                <a:sym typeface="Times"/>
              </a:rPr>
              <a:t>The importance of a good record cannot be undermined. </a:t>
            </a:r>
            <a:r>
              <a:rPr lang="en-US" sz="1800" dirty="0">
                <a:solidFill>
                  <a:schemeClr val="bg1"/>
                </a:solidFill>
                <a:effectLst/>
                <a:latin typeface="+mn-lt"/>
                <a:ea typeface="Calibri" panose="020F0502020204030204" pitchFamily="34" charset="0"/>
                <a:cs typeface="Times New Roman" panose="02020603050405020304" pitchFamily="18" charset="0"/>
              </a:rPr>
              <a:t>Privacy and security is of utmost importance when it comes to generation, processing or preserving Electronic Health Record (EHR) of a particular patient and it is important to have a standard, which various hospitals, diagnostic centers and other medical institutions can use, as a central repository of EHR of patients. Thus, the rise of preserving medical history as an electronic version has posed significant concerns about the protection of confidentiality. Various hospitals and diagnostic centers have started to generate medical reports and host them online form where the user can download them with seemingly easy to know information like the bill number, the name, and so on. It is also to be seen that most of these websites, which may or may not be directly under the hospital or the diagnostic center, provide no or little authentication for the patient while hosting and/or serving the reports. Thus, it is evident that access to healthcare becomes restricted is EHR confidentiality is not enforced. The patient’s fear that the personal data may be disclosed diminishes their candor and may result in a compromise with the quality of care. Thus, it is of utmost importance to implement a secure record maintenance system.</a:t>
            </a:r>
          </a:p>
          <a:p>
            <a:pPr marR="0" lvl="0" algn="l" rtl="0">
              <a:lnSpc>
                <a:spcPct val="107000"/>
              </a:lnSpc>
              <a:spcBef>
                <a:spcPts val="0"/>
              </a:spcBef>
              <a:spcAft>
                <a:spcPts val="0"/>
              </a:spcAft>
              <a:buClr>
                <a:schemeClr val="lt1"/>
              </a:buClr>
              <a:buSzPts val="1530"/>
            </a:pPr>
            <a:endParaRPr lang="en-US" sz="2000" dirty="0">
              <a:solidFill>
                <a:schemeClr val="bg1"/>
              </a:solidFill>
              <a:latin typeface="+mn-lt"/>
              <a:ea typeface="Times"/>
              <a:cs typeface="Times"/>
              <a:sym typeface="Times"/>
            </a:endParaRPr>
          </a:p>
          <a:p>
            <a:pPr marL="457200" marR="0" lvl="0" indent="-457200" algn="l" rtl="0">
              <a:lnSpc>
                <a:spcPct val="107000"/>
              </a:lnSpc>
              <a:spcBef>
                <a:spcPts val="0"/>
              </a:spcBef>
              <a:spcAft>
                <a:spcPts val="0"/>
              </a:spcAft>
              <a:buClr>
                <a:schemeClr val="lt1"/>
              </a:buClr>
              <a:buSzPts val="1530"/>
              <a:buFont typeface="+mj-lt"/>
              <a:buAutoNum type="arabicPeriod"/>
            </a:pPr>
            <a:endParaRPr lang="en-US" sz="2000" dirty="0">
              <a:solidFill>
                <a:schemeClr val="bg1"/>
              </a:solidFill>
              <a:latin typeface="+mn-lt"/>
              <a:ea typeface="Times"/>
              <a:cs typeface="Times"/>
              <a:sym typeface="Times"/>
            </a:endParaRPr>
          </a:p>
          <a:p>
            <a:pPr marL="274320" lvl="0" indent="-177165" algn="l" rtl="0">
              <a:lnSpc>
                <a:spcPct val="130000"/>
              </a:lnSpc>
              <a:spcBef>
                <a:spcPts val="1000"/>
              </a:spcBef>
              <a:spcAft>
                <a:spcPts val="0"/>
              </a:spcAft>
              <a:buClr>
                <a:schemeClr val="lt1"/>
              </a:buClr>
              <a:buSzPts val="1530"/>
              <a:buNone/>
            </a:pPr>
            <a:endParaRPr lang="en-US" sz="2000" dirty="0">
              <a:solidFill>
                <a:schemeClr val="bg1"/>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9FEF9F-B179-6E24-DDF7-D68026BBFE36}"/>
              </a:ext>
            </a:extLst>
          </p:cNvPr>
          <p:cNvSpPr txBox="1"/>
          <p:nvPr/>
        </p:nvSpPr>
        <p:spPr>
          <a:xfrm>
            <a:off x="667193" y="576336"/>
            <a:ext cx="6097772" cy="3925113"/>
          </a:xfrm>
          <a:prstGeom prst="rect">
            <a:avLst/>
          </a:prstGeom>
          <a:noFill/>
        </p:spPr>
        <p:txBody>
          <a:bodyPr wrap="square">
            <a:spAutoFit/>
          </a:bodyPr>
          <a:lstStyle/>
          <a:p>
            <a:pPr marR="0" lvl="0" algn="l" rtl="0">
              <a:lnSpc>
                <a:spcPct val="107000"/>
              </a:lnSpc>
              <a:spcBef>
                <a:spcPts val="0"/>
              </a:spcBef>
              <a:spcAft>
                <a:spcPts val="0"/>
              </a:spcAft>
              <a:buClr>
                <a:schemeClr val="lt1"/>
              </a:buClr>
              <a:buSzPts val="1530"/>
            </a:pPr>
            <a:r>
              <a:rPr lang="en-US" sz="1800" dirty="0">
                <a:solidFill>
                  <a:schemeClr val="bg1"/>
                </a:solidFill>
                <a:latin typeface="Times"/>
                <a:ea typeface="Times"/>
                <a:cs typeface="Times"/>
                <a:sym typeface="Times"/>
              </a:rPr>
              <a:t>3.  As the popularity of electronic health record storage grows, a special concern arises for the privacy and security of patient data. </a:t>
            </a:r>
            <a:r>
              <a:rPr lang="en-US" sz="1800" dirty="0">
                <a:solidFill>
                  <a:schemeClr val="bg1"/>
                </a:solidFill>
                <a:effectLst/>
                <a:latin typeface="Times New Roman" panose="02020603050405020304" pitchFamily="18" charset="0"/>
                <a:ea typeface="Times New Roman" panose="02020603050405020304" pitchFamily="18" charset="0"/>
              </a:rPr>
              <a:t>Various hospitals and diagnostic centers have started to generate medical reports and host them online form where the user can download them with seemingly easy to know information like the bill number, the name, and so on. </a:t>
            </a:r>
          </a:p>
          <a:p>
            <a:pPr marR="0" lvl="0" algn="l" rtl="0">
              <a:lnSpc>
                <a:spcPct val="107000"/>
              </a:lnSpc>
              <a:spcBef>
                <a:spcPts val="0"/>
              </a:spcBef>
              <a:spcAft>
                <a:spcPts val="0"/>
              </a:spcAft>
              <a:buClr>
                <a:schemeClr val="lt1"/>
              </a:buClr>
              <a:buSzPts val="1530"/>
            </a:pPr>
            <a:endParaRPr lang="en-US" sz="1800" dirty="0">
              <a:solidFill>
                <a:schemeClr val="bg1"/>
              </a:solidFill>
              <a:effectLst/>
              <a:latin typeface="Times New Roman" panose="02020603050405020304" pitchFamily="18" charset="0"/>
              <a:ea typeface="Times New Roman" panose="02020603050405020304" pitchFamily="18" charset="0"/>
            </a:endParaRPr>
          </a:p>
          <a:p>
            <a:pPr marR="0" lvl="0" algn="l" rtl="0">
              <a:lnSpc>
                <a:spcPct val="107000"/>
              </a:lnSpc>
              <a:spcBef>
                <a:spcPts val="0"/>
              </a:spcBef>
              <a:spcAft>
                <a:spcPts val="0"/>
              </a:spcAft>
              <a:buClr>
                <a:schemeClr val="lt1"/>
              </a:buClr>
              <a:buSzPts val="1530"/>
            </a:pPr>
            <a:r>
              <a:rPr lang="en-US" sz="1800" dirty="0">
                <a:solidFill>
                  <a:schemeClr val="bg1"/>
                </a:solidFill>
                <a:latin typeface="Times New Roman" panose="02020603050405020304" pitchFamily="18" charset="0"/>
                <a:ea typeface="Times New Roman" panose="02020603050405020304" pitchFamily="18" charset="0"/>
              </a:rPr>
              <a:t>4. </a:t>
            </a:r>
            <a:r>
              <a:rPr lang="en-US" sz="1800" dirty="0">
                <a:solidFill>
                  <a:schemeClr val="bg1"/>
                </a:solidFill>
                <a:effectLst/>
                <a:latin typeface="Times New Roman" panose="02020603050405020304" pitchFamily="18" charset="0"/>
                <a:ea typeface="Times New Roman" panose="02020603050405020304" pitchFamily="18" charset="0"/>
              </a:rPr>
              <a:t>It is also to be seen that most of these websites, which may or may not be directly under the hospital or the diagnostic center, provide no or little authentication for the patient while hosting and/or serving the reports. Thus, it is evident that access to healthcare becomes restricted is EHR confidentiality is not enforced </a:t>
            </a:r>
            <a:endParaRPr lang="en-US" sz="1400" dirty="0">
              <a:solidFill>
                <a:schemeClr val="bg1"/>
              </a:solidFill>
              <a:latin typeface="Times"/>
              <a:ea typeface="Times"/>
              <a:cs typeface="Times"/>
              <a:sym typeface="Times"/>
            </a:endParaRPr>
          </a:p>
        </p:txBody>
      </p:sp>
      <p:sp>
        <p:nvSpPr>
          <p:cNvPr id="7" name="TextBox 6">
            <a:extLst>
              <a:ext uri="{FF2B5EF4-FFF2-40B4-BE49-F238E27FC236}">
                <a16:creationId xmlns:a16="http://schemas.microsoft.com/office/drawing/2014/main" id="{C1800B10-DBAC-7F92-DD39-06956381371C}"/>
              </a:ext>
            </a:extLst>
          </p:cNvPr>
          <p:cNvSpPr txBox="1"/>
          <p:nvPr/>
        </p:nvSpPr>
        <p:spPr>
          <a:xfrm>
            <a:off x="667193" y="4804336"/>
            <a:ext cx="6097772" cy="1477328"/>
          </a:xfrm>
          <a:prstGeom prst="rect">
            <a:avLst/>
          </a:prstGeom>
          <a:noFill/>
        </p:spPr>
        <p:txBody>
          <a:bodyPr wrap="square">
            <a:spAutoFit/>
          </a:bodyPr>
          <a:lstStyle/>
          <a:p>
            <a:r>
              <a:rPr lang="en-US" sz="1800" dirty="0">
                <a:solidFill>
                  <a:schemeClr val="bg1"/>
                </a:solidFill>
                <a:effectLst/>
                <a:latin typeface="Times New Roman" panose="02020603050405020304" pitchFamily="18" charset="0"/>
                <a:ea typeface="Times New Roman" panose="02020603050405020304" pitchFamily="18" charset="0"/>
              </a:rPr>
              <a:t>5. A study comparing the completeness of captured data and the level of agreement between the three different data collection methods: manual collection, administrative collection from EHR and inpatient medical record reveals all data is not securely stored </a:t>
            </a:r>
            <a:endParaRPr lang="en-US" sz="1800" dirty="0">
              <a:solidFill>
                <a:schemeClr val="bg1"/>
              </a:solidFill>
            </a:endParaRPr>
          </a:p>
        </p:txBody>
      </p:sp>
      <p:pic>
        <p:nvPicPr>
          <p:cNvPr id="1026" name="Picture 2" descr="Is My Data Secure? | Staff Boom">
            <a:extLst>
              <a:ext uri="{FF2B5EF4-FFF2-40B4-BE49-F238E27FC236}">
                <a16:creationId xmlns:a16="http://schemas.microsoft.com/office/drawing/2014/main" id="{B5E93240-4407-233E-CABE-1D42DBED52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568"/>
          <a:stretch/>
        </p:blipFill>
        <p:spPr bwMode="auto">
          <a:xfrm>
            <a:off x="6764965" y="-9437"/>
            <a:ext cx="5427035" cy="2813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227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395896" y="150923"/>
            <a:ext cx="9238500" cy="857700"/>
          </a:xfrm>
          <a:prstGeom prst="rect">
            <a:avLst/>
          </a:prstGeom>
          <a:noFill/>
          <a:ln>
            <a:noFill/>
          </a:ln>
        </p:spPr>
        <p:txBody>
          <a:bodyPr spcFirstLastPara="1" wrap="square" lIns="109725" tIns="109725" rIns="109725" bIns="91425" anchor="b" anchorCtr="0">
            <a:noAutofit/>
          </a:bodyPr>
          <a:lstStyle/>
          <a:p>
            <a:pPr marL="0" lvl="0" indent="0" algn="l" rtl="0">
              <a:lnSpc>
                <a:spcPct val="120000"/>
              </a:lnSpc>
              <a:spcBef>
                <a:spcPts val="0"/>
              </a:spcBef>
              <a:spcAft>
                <a:spcPts val="0"/>
              </a:spcAft>
              <a:buClr>
                <a:schemeClr val="lt1"/>
              </a:buClr>
              <a:buSzPts val="2800"/>
              <a:buFont typeface="Malgun Gothic"/>
              <a:buNone/>
            </a:pPr>
            <a:r>
              <a:rPr lang="en-US" dirty="0"/>
              <a:t>How do we overcome this problem?</a:t>
            </a:r>
            <a:endParaRPr dirty="0"/>
          </a:p>
        </p:txBody>
      </p:sp>
      <p:sp>
        <p:nvSpPr>
          <p:cNvPr id="119" name="Google Shape;119;p17"/>
          <p:cNvSpPr txBox="1">
            <a:spLocks noGrp="1"/>
          </p:cNvSpPr>
          <p:nvPr>
            <p:ph type="body" idx="1"/>
          </p:nvPr>
        </p:nvSpPr>
        <p:spPr>
          <a:xfrm>
            <a:off x="395896" y="1123117"/>
            <a:ext cx="11472529" cy="4464300"/>
          </a:xfrm>
          <a:prstGeom prst="rect">
            <a:avLst/>
          </a:prstGeom>
          <a:noFill/>
          <a:ln>
            <a:noFill/>
          </a:ln>
        </p:spPr>
        <p:txBody>
          <a:bodyPr spcFirstLastPara="1" wrap="square" lIns="109725" tIns="109725" rIns="109725" bIns="91425" anchor="t" anchorCtr="0">
            <a:noAutofit/>
          </a:bodyPr>
          <a:lstStyle/>
          <a:p>
            <a:pPr marL="0" marR="0">
              <a:lnSpc>
                <a:spcPct val="107000"/>
              </a:lnSpc>
              <a:spcBef>
                <a:spcPts val="0"/>
              </a:spcBef>
              <a:spcAft>
                <a:spcPts val="800"/>
              </a:spcAft>
            </a:pPr>
            <a:r>
              <a:rPr lang="en-US" sz="2000" dirty="0">
                <a:solidFill>
                  <a:schemeClr val="bg1"/>
                </a:solidFill>
                <a:latin typeface="Times"/>
                <a:ea typeface="Times"/>
                <a:cs typeface="Times"/>
                <a:sym typeface="Times"/>
              </a:rPr>
              <a:t> Addressing this problem, we introduce Athena</a:t>
            </a:r>
            <a:r>
              <a:rPr lang="en-US" sz="2000" dirty="0">
                <a:solidFill>
                  <a:schemeClr val="bg1"/>
                </a:solidFill>
                <a:latin typeface="Calibri" panose="020F0502020204030204" pitchFamily="34" charset="0"/>
                <a:ea typeface="Times"/>
                <a:cs typeface="Times New Roman" panose="02020603050405020304" pitchFamily="18" charset="0"/>
                <a:sym typeface="Times"/>
              </a:rPr>
              <a:t> , where we </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implement  FIDO2 compatible smart medical card for healthcare information system. Services of the standard adhere to regulations provides by the government and assures privacy to the information of the patient or the end-user. This incorporates multiple layers of security on cloud computing model to ensure secrecy of the said data. Further, the experimental results prove that the proposed implementation achieves the same level of performance when compared to the conventional healthcare information systems.</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objective  is to provide an effective, easy-to-use, standardized solution to safeguard people’s right to privacy. This has been achieved using Fast Identity Online (FIDO) specifications, use of symmetric cryptography with the help of a Fernet library, proper use of cloud-based resources, and encrypting important data in transit. FIDO2 helps implement seamless password less authentication with the help of smart cards and/or security keys. This technology leverages trusted computing and device attestation for user authentication. It also reduces the problem associated with managing and protecting credentials.  It ensures that the processing of personal health data revealing a person’s uniquely identifying information like genetic data, biometric data and other data about a person’s life would be prohibited in this standard .</a:t>
            </a:r>
          </a:p>
          <a:p>
            <a:pPr marL="274320" lvl="0" indent="-177165" algn="l" rtl="0">
              <a:lnSpc>
                <a:spcPct val="130000"/>
              </a:lnSpc>
              <a:spcBef>
                <a:spcPts val="1000"/>
              </a:spcBef>
              <a:spcAft>
                <a:spcPts val="0"/>
              </a:spcAft>
              <a:buClr>
                <a:schemeClr val="lt1"/>
              </a:buClr>
              <a:buSzPts val="1530"/>
              <a:buNone/>
            </a:pPr>
            <a:endParaRPr lang="en-US" sz="20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0" y="-8927"/>
            <a:ext cx="9238434" cy="857559"/>
          </a:xfrm>
          <a:prstGeom prst="rect">
            <a:avLst/>
          </a:prstGeom>
          <a:noFill/>
          <a:ln>
            <a:noFill/>
          </a:ln>
        </p:spPr>
        <p:txBody>
          <a:bodyPr spcFirstLastPara="1" wrap="square" lIns="109725" tIns="109725" rIns="109725" bIns="91425" anchor="b" anchorCtr="0">
            <a:noAutofit/>
          </a:bodyPr>
          <a:lstStyle/>
          <a:p>
            <a:pPr marL="0" lvl="2" indent="0" algn="l" rtl="0">
              <a:spcBef>
                <a:spcPts val="0"/>
              </a:spcBef>
              <a:spcAft>
                <a:spcPts val="0"/>
              </a:spcAft>
              <a:buNone/>
            </a:pPr>
            <a:r>
              <a:rPr lang="en-US" sz="2800" b="1" dirty="0">
                <a:solidFill>
                  <a:schemeClr val="lt1"/>
                </a:solidFill>
                <a:latin typeface="Malgun Gothic"/>
                <a:ea typeface="Malgun Gothic"/>
                <a:cs typeface="Malgun Gothic"/>
                <a:sym typeface="Malgun Gothic"/>
              </a:rPr>
              <a:t>Tech stack:</a:t>
            </a:r>
            <a:endParaRPr sz="2800" b="1" dirty="0">
              <a:latin typeface="Malgun Gothic"/>
              <a:ea typeface="Malgun Gothic"/>
              <a:cs typeface="Malgun Gothic"/>
              <a:sym typeface="Malgun Gothic"/>
            </a:endParaRPr>
          </a:p>
        </p:txBody>
      </p:sp>
      <p:sp>
        <p:nvSpPr>
          <p:cNvPr id="126" name="Google Shape;126;p18"/>
          <p:cNvSpPr txBox="1">
            <a:spLocks noGrp="1"/>
          </p:cNvSpPr>
          <p:nvPr>
            <p:ph type="body" idx="1"/>
          </p:nvPr>
        </p:nvSpPr>
        <p:spPr>
          <a:xfrm>
            <a:off x="-219367" y="419852"/>
            <a:ext cx="9238434" cy="3810000"/>
          </a:xfrm>
          <a:prstGeom prst="rect">
            <a:avLst/>
          </a:prstGeom>
          <a:noFill/>
          <a:ln>
            <a:noFill/>
          </a:ln>
        </p:spPr>
        <p:txBody>
          <a:bodyPr spcFirstLastPara="1" wrap="square" lIns="109725" tIns="109725" rIns="109725" bIns="91425" anchor="t" anchorCtr="0">
            <a:noAutofit/>
          </a:bodyPr>
          <a:lstStyle/>
          <a:p>
            <a:pPr marL="0" lvl="0" indent="0" algn="l" rtl="0">
              <a:lnSpc>
                <a:spcPct val="130000"/>
              </a:lnSpc>
              <a:spcBef>
                <a:spcPts val="0"/>
              </a:spcBef>
              <a:spcAft>
                <a:spcPts val="0"/>
              </a:spcAft>
              <a:buClr>
                <a:schemeClr val="lt1"/>
              </a:buClr>
              <a:buSzPts val="1530"/>
              <a:buNone/>
            </a:pPr>
            <a:endParaRPr dirty="0">
              <a:solidFill>
                <a:srgbClr val="D4D4D4"/>
              </a:solidFill>
              <a:latin typeface="Times"/>
              <a:ea typeface="Times"/>
              <a:cs typeface="Times"/>
              <a:sym typeface="Times"/>
            </a:endParaRPr>
          </a:p>
          <a:p>
            <a:pPr marL="457200" lvl="2" indent="-221615" algn="l" rtl="0">
              <a:lnSpc>
                <a:spcPct val="130000"/>
              </a:lnSpc>
              <a:spcBef>
                <a:spcPts val="500"/>
              </a:spcBef>
              <a:spcAft>
                <a:spcPts val="0"/>
              </a:spcAft>
              <a:buClr>
                <a:schemeClr val="lt1"/>
              </a:buClr>
              <a:buSzPts val="1800"/>
              <a:buFont typeface="Times"/>
              <a:buChar char="•"/>
            </a:pPr>
            <a:r>
              <a:rPr lang="en-US" sz="1800" dirty="0">
                <a:solidFill>
                  <a:schemeClr val="lt1"/>
                </a:solidFill>
                <a:latin typeface="Times"/>
                <a:ea typeface="Times"/>
                <a:cs typeface="Times"/>
                <a:sym typeface="Times"/>
              </a:rPr>
              <a:t>Cloud platform: Microsoft Azure</a:t>
            </a:r>
            <a:endParaRPr sz="1800" dirty="0">
              <a:latin typeface="Times"/>
              <a:ea typeface="Times"/>
              <a:cs typeface="Times"/>
              <a:sym typeface="Times"/>
            </a:endParaRPr>
          </a:p>
          <a:p>
            <a:pPr marL="457200" lvl="2" indent="-221615" algn="l" rtl="0">
              <a:lnSpc>
                <a:spcPct val="130000"/>
              </a:lnSpc>
              <a:spcBef>
                <a:spcPts val="500"/>
              </a:spcBef>
              <a:spcAft>
                <a:spcPts val="0"/>
              </a:spcAft>
              <a:buClr>
                <a:schemeClr val="lt1"/>
              </a:buClr>
              <a:buSzPts val="1800"/>
              <a:buFont typeface="Times"/>
              <a:buChar char="•"/>
            </a:pPr>
            <a:r>
              <a:rPr lang="en-US" sz="1800" dirty="0">
                <a:solidFill>
                  <a:schemeClr val="lt1"/>
                </a:solidFill>
                <a:latin typeface="Times"/>
                <a:ea typeface="Times"/>
                <a:cs typeface="Times"/>
                <a:sym typeface="Times"/>
              </a:rPr>
              <a:t>Deployment on: Virtual Machine. (Ubuntu 18.04. 4GB ram. 2 vCPU).</a:t>
            </a:r>
            <a:endParaRPr sz="1800" dirty="0">
              <a:latin typeface="Times"/>
              <a:ea typeface="Times"/>
              <a:cs typeface="Times"/>
              <a:sym typeface="Times"/>
            </a:endParaRPr>
          </a:p>
          <a:p>
            <a:pPr marL="457200" lvl="2" indent="-221615" algn="l" rtl="0">
              <a:lnSpc>
                <a:spcPct val="130000"/>
              </a:lnSpc>
              <a:spcBef>
                <a:spcPts val="500"/>
              </a:spcBef>
              <a:spcAft>
                <a:spcPts val="0"/>
              </a:spcAft>
              <a:buClr>
                <a:schemeClr val="lt1"/>
              </a:buClr>
              <a:buSzPts val="1800"/>
              <a:buFont typeface="Times"/>
              <a:buChar char="•"/>
            </a:pPr>
            <a:r>
              <a:rPr lang="en-US" sz="1800" dirty="0">
                <a:solidFill>
                  <a:schemeClr val="lt1"/>
                </a:solidFill>
                <a:latin typeface="Times"/>
                <a:ea typeface="Times"/>
                <a:cs typeface="Times"/>
                <a:sym typeface="Times"/>
              </a:rPr>
              <a:t>Smart card authentication: FIDO2 Specifications.</a:t>
            </a:r>
            <a:endParaRPr sz="1800" dirty="0">
              <a:latin typeface="Times"/>
              <a:ea typeface="Times"/>
              <a:cs typeface="Times"/>
              <a:sym typeface="Times"/>
            </a:endParaRPr>
          </a:p>
          <a:p>
            <a:pPr marL="457200" lvl="2" indent="-221615" algn="l" rtl="0">
              <a:lnSpc>
                <a:spcPct val="130000"/>
              </a:lnSpc>
              <a:spcBef>
                <a:spcPts val="500"/>
              </a:spcBef>
              <a:spcAft>
                <a:spcPts val="0"/>
              </a:spcAft>
              <a:buClr>
                <a:schemeClr val="lt1"/>
              </a:buClr>
              <a:buSzPts val="1800"/>
              <a:buFont typeface="Times"/>
              <a:buChar char="•"/>
            </a:pPr>
            <a:r>
              <a:rPr lang="en-US" sz="1800" dirty="0">
                <a:solidFill>
                  <a:schemeClr val="lt1"/>
                </a:solidFill>
                <a:latin typeface="Times"/>
                <a:ea typeface="Times"/>
                <a:cs typeface="Times"/>
                <a:sym typeface="Times"/>
              </a:rPr>
              <a:t>All user images and data: Encrypted at rest with AES256. Stored in Azure Blob Storage.</a:t>
            </a:r>
            <a:endParaRPr sz="1800" dirty="0">
              <a:latin typeface="Times"/>
              <a:ea typeface="Times"/>
              <a:cs typeface="Times"/>
              <a:sym typeface="Times"/>
            </a:endParaRPr>
          </a:p>
          <a:p>
            <a:pPr marL="457200" lvl="2" indent="-221615" algn="l" rtl="0">
              <a:lnSpc>
                <a:spcPct val="130000"/>
              </a:lnSpc>
              <a:spcBef>
                <a:spcPts val="500"/>
              </a:spcBef>
              <a:spcAft>
                <a:spcPts val="0"/>
              </a:spcAft>
              <a:buClr>
                <a:schemeClr val="lt1"/>
              </a:buClr>
              <a:buSzPts val="1800"/>
              <a:buFont typeface="Times"/>
              <a:buChar char="•"/>
            </a:pPr>
            <a:r>
              <a:rPr lang="en-US" sz="1800" dirty="0">
                <a:solidFill>
                  <a:schemeClr val="lt1"/>
                </a:solidFill>
                <a:latin typeface="Times"/>
                <a:ea typeface="Times"/>
                <a:cs typeface="Times"/>
                <a:sym typeface="Times"/>
              </a:rPr>
              <a:t>Transaction history: SQL Database with Cryptographic Ledger.</a:t>
            </a:r>
            <a:endParaRPr sz="1800" dirty="0">
              <a:latin typeface="Times"/>
              <a:ea typeface="Times"/>
              <a:cs typeface="Times"/>
              <a:sym typeface="Times"/>
            </a:endParaRPr>
          </a:p>
          <a:p>
            <a:pPr marL="274320" lvl="0" indent="-177165" algn="l" rtl="0">
              <a:lnSpc>
                <a:spcPct val="130000"/>
              </a:lnSpc>
              <a:spcBef>
                <a:spcPts val="1000"/>
              </a:spcBef>
              <a:spcAft>
                <a:spcPts val="0"/>
              </a:spcAft>
              <a:buClr>
                <a:schemeClr val="lt1"/>
              </a:buClr>
              <a:buSzPts val="1530"/>
              <a:buNone/>
            </a:pPr>
            <a:endParaRPr dirty="0">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323780" y="705203"/>
            <a:ext cx="9238434" cy="857559"/>
          </a:xfrm>
          <a:prstGeom prst="rect">
            <a:avLst/>
          </a:prstGeom>
          <a:noFill/>
          <a:ln>
            <a:noFill/>
          </a:ln>
        </p:spPr>
        <p:txBody>
          <a:bodyPr spcFirstLastPara="1" wrap="square" lIns="109725" tIns="109725" rIns="109725" bIns="91425" anchor="b" anchorCtr="0">
            <a:noAutofit/>
          </a:bodyPr>
          <a:lstStyle/>
          <a:p>
            <a:pPr marL="0" marR="0" lvl="0" indent="0" algn="l" rtl="0">
              <a:lnSpc>
                <a:spcPct val="107000"/>
              </a:lnSpc>
              <a:spcBef>
                <a:spcPts val="0"/>
              </a:spcBef>
              <a:spcAft>
                <a:spcPts val="0"/>
              </a:spcAft>
              <a:buClr>
                <a:schemeClr val="lt1"/>
              </a:buClr>
              <a:buSzPts val="2800"/>
              <a:buFont typeface="Times New Roman"/>
              <a:buNone/>
            </a:pPr>
            <a:r>
              <a:rPr lang="en-US" dirty="0"/>
              <a:t>How will it help women and create massive impact in the society ?</a:t>
            </a:r>
            <a:endParaRPr dirty="0"/>
          </a:p>
          <a:p>
            <a:pPr marL="0" marR="0" lvl="0" indent="0" algn="l" rtl="0">
              <a:lnSpc>
                <a:spcPct val="107000"/>
              </a:lnSpc>
              <a:spcBef>
                <a:spcPts val="0"/>
              </a:spcBef>
              <a:spcAft>
                <a:spcPts val="0"/>
              </a:spcAft>
              <a:buClr>
                <a:schemeClr val="lt1"/>
              </a:buClr>
              <a:buSzPts val="2800"/>
              <a:buFont typeface="Times New Roman"/>
              <a:buNone/>
            </a:pPr>
            <a:endParaRPr dirty="0"/>
          </a:p>
        </p:txBody>
      </p:sp>
      <p:sp>
        <p:nvSpPr>
          <p:cNvPr id="132" name="Google Shape;132;p19"/>
          <p:cNvSpPr txBox="1">
            <a:spLocks noGrp="1"/>
          </p:cNvSpPr>
          <p:nvPr>
            <p:ph type="body" idx="1"/>
          </p:nvPr>
        </p:nvSpPr>
        <p:spPr>
          <a:xfrm>
            <a:off x="0" y="996006"/>
            <a:ext cx="9238434" cy="1842887"/>
          </a:xfrm>
          <a:prstGeom prst="rect">
            <a:avLst/>
          </a:prstGeom>
          <a:noFill/>
          <a:ln>
            <a:noFill/>
          </a:ln>
        </p:spPr>
        <p:txBody>
          <a:bodyPr spcFirstLastPara="1" wrap="square" lIns="109725" tIns="109725" rIns="109725" bIns="91425" anchor="t" anchorCtr="0">
            <a:noAutofit/>
          </a:bodyPr>
          <a:lstStyle/>
          <a:p>
            <a:pPr marL="440055" indent="-342900">
              <a:buFont typeface="Wingdings" panose="05000000000000000000" pitchFamily="2" charset="2"/>
              <a:buChar char="q"/>
            </a:pPr>
            <a:r>
              <a:rPr lang="en-US" sz="2000" dirty="0">
                <a:latin typeface="Times New Roman"/>
                <a:ea typeface="Times New Roman"/>
                <a:cs typeface="Times New Roman"/>
                <a:sym typeface="Times New Roman"/>
              </a:rPr>
              <a:t> Most women, especially from Asia and Africa encounter barriers to health care that include concerns about confidentiality and disclosure, discriminatory attitudes and treatment, limits access to health care and health insurance, and often a limits understanding as to what their health risks may be. </a:t>
            </a:r>
          </a:p>
        </p:txBody>
      </p:sp>
      <p:pic>
        <p:nvPicPr>
          <p:cNvPr id="3" name="Picture 2">
            <a:extLst>
              <a:ext uri="{FF2B5EF4-FFF2-40B4-BE49-F238E27FC236}">
                <a16:creationId xmlns:a16="http://schemas.microsoft.com/office/drawing/2014/main" id="{9C416CF7-4668-3AB3-87EA-C077A137ABB3}"/>
              </a:ext>
            </a:extLst>
          </p:cNvPr>
          <p:cNvPicPr>
            <a:picLocks noChangeAspect="1"/>
          </p:cNvPicPr>
          <p:nvPr/>
        </p:nvPicPr>
        <p:blipFill>
          <a:blip r:embed="rId3"/>
          <a:stretch>
            <a:fillRect/>
          </a:stretch>
        </p:blipFill>
        <p:spPr>
          <a:xfrm>
            <a:off x="9555125" y="-1"/>
            <a:ext cx="2502195" cy="2502195"/>
          </a:xfrm>
          <a:prstGeom prst="rect">
            <a:avLst/>
          </a:prstGeom>
        </p:spPr>
      </p:pic>
      <p:sp>
        <p:nvSpPr>
          <p:cNvPr id="7" name="TextBox 6">
            <a:extLst>
              <a:ext uri="{FF2B5EF4-FFF2-40B4-BE49-F238E27FC236}">
                <a16:creationId xmlns:a16="http://schemas.microsoft.com/office/drawing/2014/main" id="{B4C79C94-06D6-7347-A6A9-DDE6F84E2DDE}"/>
              </a:ext>
            </a:extLst>
          </p:cNvPr>
          <p:cNvSpPr txBox="1"/>
          <p:nvPr/>
        </p:nvSpPr>
        <p:spPr>
          <a:xfrm>
            <a:off x="106325" y="3429000"/>
            <a:ext cx="11748090" cy="2853153"/>
          </a:xfrm>
          <a:prstGeom prst="rect">
            <a:avLst/>
          </a:prstGeom>
          <a:noFill/>
        </p:spPr>
        <p:txBody>
          <a:bodyPr wrap="square">
            <a:spAutoFit/>
          </a:bodyPr>
          <a:lstStyle/>
          <a:p>
            <a:pPr marL="382905" lvl="0" indent="-285750" algn="l" rtl="0">
              <a:lnSpc>
                <a:spcPct val="130000"/>
              </a:lnSpc>
              <a:spcBef>
                <a:spcPts val="1000"/>
              </a:spcBef>
              <a:spcAft>
                <a:spcPts val="0"/>
              </a:spcAft>
              <a:buClr>
                <a:schemeClr val="lt1"/>
              </a:buClr>
              <a:buSzPts val="1530"/>
              <a:buFont typeface="Wingdings" panose="05000000000000000000" pitchFamily="2" charset="2"/>
              <a:buChar char="q"/>
            </a:pPr>
            <a:r>
              <a:rPr lang="en-US" sz="2000" dirty="0">
                <a:solidFill>
                  <a:schemeClr val="bg1"/>
                </a:solidFill>
                <a:latin typeface="Times New Roman"/>
                <a:ea typeface="Times New Roman"/>
                <a:cs typeface="Times New Roman"/>
                <a:sym typeface="Times New Roman"/>
              </a:rPr>
              <a:t>Because most women fall prey to death during childbirth, a storage of health information such as blood group, medical history, etc. can result in saving time  re-doing these examinations each time women are admitted. Such an implementation resulting in saving time during emergencies can result in  massive development in </a:t>
            </a:r>
            <a:r>
              <a:rPr lang="en-US" sz="2000" dirty="0" err="1">
                <a:solidFill>
                  <a:schemeClr val="bg1"/>
                </a:solidFill>
                <a:latin typeface="Times New Roman"/>
                <a:ea typeface="Times New Roman"/>
                <a:cs typeface="Times New Roman"/>
                <a:sym typeface="Times New Roman"/>
              </a:rPr>
              <a:t>societyBecause</a:t>
            </a:r>
            <a:r>
              <a:rPr lang="en-US" sz="2000" dirty="0">
                <a:solidFill>
                  <a:schemeClr val="bg1"/>
                </a:solidFill>
                <a:latin typeface="Times New Roman"/>
                <a:ea typeface="Times New Roman"/>
                <a:cs typeface="Times New Roman"/>
                <a:sym typeface="Times New Roman"/>
              </a:rPr>
              <a:t> most women fall prey to death during childbirth, a storage of health information such as blood group, medical history, etc. can result in saving time  re-doing these examinations each time women are admitted. Such an implementation resulting in saving time during emergencies can result in  massive development in society.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153659" y="226738"/>
            <a:ext cx="9238500" cy="857700"/>
          </a:xfrm>
          <a:prstGeom prst="rect">
            <a:avLst/>
          </a:prstGeom>
          <a:noFill/>
          <a:ln>
            <a:noFill/>
          </a:ln>
        </p:spPr>
        <p:txBody>
          <a:bodyPr spcFirstLastPara="1" wrap="square" lIns="109725" tIns="109725" rIns="109725" bIns="91425" anchor="b" anchorCtr="0">
            <a:noAutofit/>
          </a:bodyPr>
          <a:lstStyle/>
          <a:p>
            <a:pPr marL="0" marR="0" lvl="0" indent="0" algn="l" rtl="0">
              <a:lnSpc>
                <a:spcPct val="107000"/>
              </a:lnSpc>
              <a:spcBef>
                <a:spcPts val="0"/>
              </a:spcBef>
              <a:spcAft>
                <a:spcPts val="0"/>
              </a:spcAft>
              <a:buClr>
                <a:schemeClr val="lt1"/>
              </a:buClr>
              <a:buSzPts val="2800"/>
              <a:buFont typeface="Times New Roman"/>
              <a:buNone/>
            </a:pPr>
            <a:r>
              <a:rPr lang="en-US" sz="2800" dirty="0"/>
              <a:t> </a:t>
            </a:r>
            <a:br>
              <a:rPr lang="en-US" sz="2800" dirty="0"/>
            </a:br>
            <a:r>
              <a:rPr lang="en-US" sz="2800" dirty="0"/>
              <a:t>How our idea is unique?</a:t>
            </a:r>
            <a:br>
              <a:rPr lang="en-US" sz="2800" dirty="0"/>
            </a:br>
            <a:endParaRPr dirty="0"/>
          </a:p>
        </p:txBody>
      </p:sp>
      <p:sp>
        <p:nvSpPr>
          <p:cNvPr id="138" name="Google Shape;138;p20"/>
          <p:cNvSpPr txBox="1">
            <a:spLocks noGrp="1"/>
          </p:cNvSpPr>
          <p:nvPr>
            <p:ph type="body" idx="1"/>
          </p:nvPr>
        </p:nvSpPr>
        <p:spPr>
          <a:xfrm>
            <a:off x="153659" y="855459"/>
            <a:ext cx="11847725" cy="3810000"/>
          </a:xfrm>
          <a:prstGeom prst="rect">
            <a:avLst/>
          </a:prstGeom>
          <a:noFill/>
          <a:ln>
            <a:noFill/>
          </a:ln>
        </p:spPr>
        <p:txBody>
          <a:bodyPr spcFirstLastPara="1" wrap="square" lIns="109725" tIns="109725" rIns="109725" bIns="91425" anchor="t" anchorCtr="0">
            <a:noAutofit/>
          </a:bodyPr>
          <a:lstStyle/>
          <a:p>
            <a:pPr marL="342900" marR="0" lvl="0" indent="-342900" algn="l" rtl="0">
              <a:lnSpc>
                <a:spcPct val="107000"/>
              </a:lnSpc>
              <a:spcBef>
                <a:spcPts val="0"/>
              </a:spcBef>
              <a:spcAft>
                <a:spcPts val="0"/>
              </a:spcAft>
              <a:buClr>
                <a:schemeClr val="lt1"/>
              </a:buClr>
              <a:buSzPts val="1530"/>
              <a:buFont typeface="+mj-lt"/>
              <a:buAutoNum type="arabicPeriod"/>
            </a:pPr>
            <a:r>
              <a:rPr lang="en-US" sz="2000" dirty="0">
                <a:latin typeface="Times New Roman"/>
                <a:ea typeface="Times New Roman"/>
                <a:cs typeface="Times New Roman"/>
                <a:sym typeface="Times New Roman"/>
              </a:rPr>
              <a:t> </a:t>
            </a:r>
            <a:r>
              <a:rPr lang="en-US" sz="2000" dirty="0">
                <a:latin typeface="Calibri"/>
                <a:ea typeface="Times New Roman"/>
                <a:cs typeface="Calibri"/>
                <a:sym typeface="Calibri"/>
              </a:rPr>
              <a:t>With this unique idea, we solve all</a:t>
            </a:r>
            <a:r>
              <a:rPr lang="en-US" sz="2000" dirty="0">
                <a:latin typeface="Times New Roman"/>
                <a:ea typeface="Times New Roman"/>
                <a:cs typeface="Times New Roman"/>
                <a:sym typeface="Times New Roman"/>
              </a:rPr>
              <a:t> concerns about privacy and security that relate to patient information . </a:t>
            </a:r>
          </a:p>
          <a:p>
            <a:pPr marL="342900" marR="0" lvl="0" indent="-342900" algn="l" rtl="0">
              <a:lnSpc>
                <a:spcPct val="107000"/>
              </a:lnSpc>
              <a:spcBef>
                <a:spcPts val="0"/>
              </a:spcBef>
              <a:spcAft>
                <a:spcPts val="0"/>
              </a:spcAft>
              <a:buClr>
                <a:schemeClr val="lt1"/>
              </a:buClr>
              <a:buSzPts val="1530"/>
              <a:buFont typeface="+mj-lt"/>
              <a:buAutoNum type="arabicPeriod"/>
            </a:pPr>
            <a:endParaRPr lang="en-US" sz="2000" dirty="0">
              <a:latin typeface="Times New Roman"/>
              <a:ea typeface="Times New Roman"/>
              <a:cs typeface="Times New Roman"/>
              <a:sym typeface="Times New Roman"/>
            </a:endParaRPr>
          </a:p>
          <a:p>
            <a:pPr marL="342900" marR="0" lvl="0" indent="-342900" algn="l" rtl="0">
              <a:lnSpc>
                <a:spcPct val="107000"/>
              </a:lnSpc>
              <a:spcBef>
                <a:spcPts val="0"/>
              </a:spcBef>
              <a:spcAft>
                <a:spcPts val="0"/>
              </a:spcAft>
              <a:buClr>
                <a:schemeClr val="lt1"/>
              </a:buClr>
              <a:buSzPts val="1530"/>
              <a:buFont typeface="+mj-lt"/>
              <a:buAutoNum type="arabicPeriod"/>
            </a:pPr>
            <a:r>
              <a:rPr lang="en-US" sz="2000" dirty="0">
                <a:latin typeface="Times New Roman"/>
                <a:ea typeface="Times New Roman"/>
                <a:cs typeface="Times New Roman"/>
                <a:sym typeface="Times New Roman"/>
              </a:rPr>
              <a:t>Athena, a web-based framework enables FIDO2 via simple API calls across all supported browsers and platforms on billions of devices consumers use every day. FIDO2 cryptographic login credentials are unique across every website, biometrics or other secrets like passwords never leave the user’s device and are never stored on a server. </a:t>
            </a:r>
          </a:p>
          <a:p>
            <a:pPr marL="342900" marR="0" lvl="0" indent="-342900" algn="l" rtl="0">
              <a:lnSpc>
                <a:spcPct val="107000"/>
              </a:lnSpc>
              <a:spcBef>
                <a:spcPts val="0"/>
              </a:spcBef>
              <a:spcAft>
                <a:spcPts val="0"/>
              </a:spcAft>
              <a:buClr>
                <a:schemeClr val="lt1"/>
              </a:buClr>
              <a:buSzPts val="1530"/>
              <a:buFont typeface="+mj-lt"/>
              <a:buAutoNum type="arabicPeriod"/>
            </a:pPr>
            <a:endParaRPr lang="en-US" sz="2000" dirty="0">
              <a:latin typeface="Times New Roman"/>
              <a:ea typeface="Times New Roman"/>
              <a:cs typeface="Times New Roman"/>
              <a:sym typeface="Times New Roman"/>
            </a:endParaRPr>
          </a:p>
          <a:p>
            <a:pPr marL="342900" marR="0" lvl="0" indent="-342900" algn="l" rtl="0">
              <a:lnSpc>
                <a:spcPct val="107000"/>
              </a:lnSpc>
              <a:spcBef>
                <a:spcPts val="0"/>
              </a:spcBef>
              <a:spcAft>
                <a:spcPts val="0"/>
              </a:spcAft>
              <a:buClr>
                <a:schemeClr val="lt1"/>
              </a:buClr>
              <a:buSzPts val="1530"/>
              <a:buFont typeface="+mj-lt"/>
              <a:buAutoNum type="arabicPeriod"/>
            </a:pPr>
            <a:r>
              <a:rPr lang="en-US" sz="2000" dirty="0">
                <a:latin typeface="Times New Roman"/>
                <a:ea typeface="Times New Roman"/>
                <a:cs typeface="Times New Roman"/>
                <a:sym typeface="Times New Roman"/>
              </a:rPr>
              <a:t>This security model eliminates the risks of phishing, all forms of password theft, and replay attacks. Because FIDO keys are unique for each Internet site and each user, they cannot be used to track you across sites hence ensuring the highest level of privacy.​ Hence there is no way an attacker can remotely access the account without physically accessing the card.​ </a:t>
            </a:r>
          </a:p>
          <a:p>
            <a:pPr marL="342900" marR="0" lvl="0" indent="-342900" algn="l" rtl="0">
              <a:lnSpc>
                <a:spcPct val="107000"/>
              </a:lnSpc>
              <a:spcBef>
                <a:spcPts val="0"/>
              </a:spcBef>
              <a:spcAft>
                <a:spcPts val="0"/>
              </a:spcAft>
              <a:buClr>
                <a:schemeClr val="lt1"/>
              </a:buClr>
              <a:buSzPts val="1530"/>
              <a:buFont typeface="+mj-lt"/>
              <a:buAutoNum type="arabicPeriod"/>
            </a:pPr>
            <a:endParaRPr lang="en-US" sz="2000" dirty="0">
              <a:latin typeface="Times New Roman"/>
              <a:ea typeface="Times New Roman"/>
              <a:cs typeface="Times New Roman"/>
              <a:sym typeface="Times New Roman"/>
            </a:endParaRPr>
          </a:p>
          <a:p>
            <a:pPr marL="342900" marR="0" lvl="0" indent="-342900" algn="l" rtl="0">
              <a:lnSpc>
                <a:spcPct val="107000"/>
              </a:lnSpc>
              <a:spcBef>
                <a:spcPts val="0"/>
              </a:spcBef>
              <a:spcAft>
                <a:spcPts val="0"/>
              </a:spcAft>
              <a:buClr>
                <a:schemeClr val="lt1"/>
              </a:buClr>
              <a:buSzPts val="1530"/>
              <a:buFont typeface="+mj-lt"/>
              <a:buAutoNum type="arabicPeriod"/>
            </a:pPr>
            <a:r>
              <a:rPr lang="en-US" sz="2000" dirty="0">
                <a:latin typeface="Times New Roman"/>
                <a:ea typeface="Times New Roman"/>
                <a:cs typeface="Times New Roman"/>
                <a:sym typeface="Times New Roman"/>
              </a:rPr>
              <a:t>In addition, the implementation is extremely seamless. Patients can easily generate temporary NFC tags for patients via the online portal. Moreover, the platform provides a centralized system for medical record maintenance for everyone. It guarantees easy record maintenance and hence the patients will not have to go about the hospital with an entire medical file.</a:t>
            </a:r>
            <a:endParaRPr sz="2000" dirty="0">
              <a:latin typeface="Calibri"/>
              <a:ea typeface="Calibri"/>
              <a:cs typeface="Calibri"/>
              <a:sym typeface="Calibri"/>
            </a:endParaRPr>
          </a:p>
          <a:p>
            <a:pPr marL="274320" lvl="0" indent="-177165" algn="l" rtl="0">
              <a:lnSpc>
                <a:spcPct val="130000"/>
              </a:lnSpc>
              <a:spcBef>
                <a:spcPts val="1000"/>
              </a:spcBef>
              <a:spcAft>
                <a:spcPts val="0"/>
              </a:spcAft>
              <a:buClr>
                <a:schemeClr val="lt1"/>
              </a:buClr>
              <a:buSzPts val="1530"/>
              <a:buNone/>
            </a:pP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body" idx="1"/>
          </p:nvPr>
        </p:nvSpPr>
        <p:spPr>
          <a:xfrm>
            <a:off x="264670" y="87604"/>
            <a:ext cx="12196687" cy="3810000"/>
          </a:xfrm>
          <a:prstGeom prst="rect">
            <a:avLst/>
          </a:prstGeom>
          <a:noFill/>
          <a:ln>
            <a:noFill/>
          </a:ln>
        </p:spPr>
        <p:txBody>
          <a:bodyPr spcFirstLastPara="1" wrap="square" lIns="109725" tIns="109725" rIns="109725" bIns="91425" anchor="t" anchorCtr="0">
            <a:noAutofit/>
          </a:bodyPr>
          <a:lstStyle/>
          <a:p>
            <a:pPr marL="0" lvl="0" indent="0" algn="l" rtl="0">
              <a:lnSpc>
                <a:spcPct val="130000"/>
              </a:lnSpc>
              <a:spcBef>
                <a:spcPts val="0"/>
              </a:spcBef>
              <a:spcAft>
                <a:spcPts val="0"/>
              </a:spcAft>
              <a:buClr>
                <a:srgbClr val="CE9178"/>
              </a:buClr>
              <a:buSzPts val="1530"/>
              <a:buNone/>
            </a:pPr>
            <a:r>
              <a:rPr lang="en-US" b="1" dirty="0">
                <a:solidFill>
                  <a:schemeClr val="bg1"/>
                </a:solidFill>
                <a:latin typeface="Times" panose="02020603050405020304" pitchFamily="18" charset="0"/>
                <a:ea typeface="Consolas"/>
                <a:cs typeface="Times" panose="02020603050405020304" pitchFamily="18" charset="0"/>
                <a:sym typeface="Consolas"/>
              </a:rPr>
              <a:t>FIDO2 Smart Card proves to be a bon for uplifting status of women healthcare to unimaginable bounds! </a:t>
            </a:r>
          </a:p>
          <a:p>
            <a:pPr marL="0" lvl="0" indent="0" algn="l" rtl="0">
              <a:lnSpc>
                <a:spcPct val="130000"/>
              </a:lnSpc>
              <a:spcBef>
                <a:spcPts val="0"/>
              </a:spcBef>
              <a:spcAft>
                <a:spcPts val="0"/>
              </a:spcAft>
              <a:buClr>
                <a:srgbClr val="CE9178"/>
              </a:buClr>
              <a:buSzPts val="1530"/>
              <a:buNone/>
            </a:pPr>
            <a:endParaRPr b="0" dirty="0">
              <a:solidFill>
                <a:schemeClr val="bg1"/>
              </a:solidFill>
              <a:latin typeface="Times" panose="02020603050405020304" pitchFamily="18" charset="0"/>
              <a:ea typeface="Consolas"/>
              <a:cs typeface="Times" panose="02020603050405020304" pitchFamily="18" charset="0"/>
              <a:sym typeface="Consolas"/>
            </a:endParaRPr>
          </a:p>
          <a:p>
            <a:pPr marL="274320" lvl="0" indent="-274320" algn="l" rtl="0">
              <a:lnSpc>
                <a:spcPct val="130000"/>
              </a:lnSpc>
              <a:spcBef>
                <a:spcPts val="1000"/>
              </a:spcBef>
              <a:spcAft>
                <a:spcPts val="0"/>
              </a:spcAft>
              <a:buClr>
                <a:srgbClr val="D4D4D4"/>
              </a:buClr>
              <a:buSzPts val="1530"/>
              <a:buChar char="•"/>
            </a:pPr>
            <a:r>
              <a:rPr lang="en-US" b="0" dirty="0">
                <a:solidFill>
                  <a:schemeClr val="bg1"/>
                </a:solidFill>
                <a:latin typeface="Times" panose="02020603050405020304" pitchFamily="18" charset="0"/>
                <a:ea typeface="Consolas"/>
                <a:cs typeface="Times" panose="02020603050405020304" pitchFamily="18" charset="0"/>
                <a:sym typeface="Consolas"/>
              </a:rPr>
              <a:t>FIDO2, a recently evolved technology by FIDO Alliance is on its way to prove itself to be instrumental in Password less authentication frameworks. </a:t>
            </a:r>
            <a:endParaRPr lang="en-US" dirty="0">
              <a:solidFill>
                <a:schemeClr val="bg1"/>
              </a:solidFill>
              <a:latin typeface="Times" panose="02020603050405020304" pitchFamily="18" charset="0"/>
              <a:ea typeface="Consolas"/>
              <a:cs typeface="Times" panose="02020603050405020304" pitchFamily="18" charset="0"/>
              <a:sym typeface="Consolas"/>
            </a:endParaRPr>
          </a:p>
          <a:p>
            <a:pPr marL="274320" lvl="0" indent="-274320" algn="l" rtl="0">
              <a:lnSpc>
                <a:spcPct val="130000"/>
              </a:lnSpc>
              <a:spcBef>
                <a:spcPts val="1000"/>
              </a:spcBef>
              <a:spcAft>
                <a:spcPts val="0"/>
              </a:spcAft>
              <a:buClr>
                <a:srgbClr val="D4D4D4"/>
              </a:buClr>
              <a:buSzPts val="1530"/>
              <a:buChar char="•"/>
            </a:pPr>
            <a:endParaRPr lang="en-US" b="0" dirty="0">
              <a:solidFill>
                <a:schemeClr val="bg1"/>
              </a:solidFill>
              <a:latin typeface="Times" panose="02020603050405020304" pitchFamily="18" charset="0"/>
              <a:ea typeface="Consolas"/>
              <a:cs typeface="Times" panose="02020603050405020304" pitchFamily="18" charset="0"/>
              <a:sym typeface="Consolas"/>
            </a:endParaRPr>
          </a:p>
          <a:p>
            <a:pPr marL="274320" lvl="0" indent="-274320" algn="l" rtl="0">
              <a:lnSpc>
                <a:spcPct val="130000"/>
              </a:lnSpc>
              <a:spcBef>
                <a:spcPts val="1000"/>
              </a:spcBef>
              <a:spcAft>
                <a:spcPts val="0"/>
              </a:spcAft>
              <a:buClr>
                <a:srgbClr val="D4D4D4"/>
              </a:buClr>
              <a:buSzPts val="1530"/>
              <a:buChar char="•"/>
            </a:pPr>
            <a:r>
              <a:rPr lang="en-US" b="0" dirty="0">
                <a:solidFill>
                  <a:schemeClr val="bg1"/>
                </a:solidFill>
                <a:latin typeface="Times" panose="02020603050405020304" pitchFamily="18" charset="0"/>
                <a:ea typeface="Consolas"/>
                <a:cs typeface="Times" panose="02020603050405020304" pitchFamily="18" charset="0"/>
                <a:sym typeface="Consolas"/>
              </a:rPr>
              <a:t>This project proposes a centralized system for medical record maintenance of </a:t>
            </a:r>
            <a:r>
              <a:rPr lang="en-US" dirty="0">
                <a:solidFill>
                  <a:schemeClr val="bg1"/>
                </a:solidFill>
                <a:latin typeface="Times" panose="02020603050405020304" pitchFamily="18" charset="0"/>
                <a:ea typeface="Consolas"/>
                <a:cs typeface="Times" panose="02020603050405020304" pitchFamily="18" charset="0"/>
                <a:sym typeface="Consolas"/>
              </a:rPr>
              <a:t>womenfolk guaranteeing complete security a </a:t>
            </a:r>
            <a:r>
              <a:rPr lang="en-US" b="0" dirty="0">
                <a:solidFill>
                  <a:schemeClr val="bg1"/>
                </a:solidFill>
                <a:latin typeface="Times" panose="02020603050405020304" pitchFamily="18" charset="0"/>
                <a:ea typeface="Consolas"/>
                <a:cs typeface="Times" panose="02020603050405020304" pitchFamily="18" charset="0"/>
                <a:sym typeface="Consolas"/>
              </a:rPr>
              <a:t>. We aim to have a partnership with various hospitals. It guarantees easy record maintenance and hence the patients will not have to go about the hospitals with an entire medical file.</a:t>
            </a:r>
          </a:p>
          <a:p>
            <a:pPr marL="274320" indent="-274320">
              <a:buClr>
                <a:srgbClr val="D4D4D4"/>
              </a:buClr>
            </a:pPr>
            <a:r>
              <a:rPr lang="en-US" sz="1800" dirty="0">
                <a:solidFill>
                  <a:schemeClr val="bg1"/>
                </a:solidFill>
                <a:latin typeface="Times" panose="02020603050405020304" pitchFamily="18" charset="0"/>
                <a:ea typeface="Times New Roman"/>
                <a:cs typeface="Times" panose="02020603050405020304" pitchFamily="18" charset="0"/>
                <a:sym typeface="Times New Roman"/>
              </a:rPr>
              <a:t> </a:t>
            </a:r>
            <a:r>
              <a:rPr lang="en-US" dirty="0">
                <a:solidFill>
                  <a:schemeClr val="bg1"/>
                </a:solidFill>
                <a:latin typeface="Times" panose="02020603050405020304" pitchFamily="18" charset="0"/>
                <a:ea typeface="Times New Roman"/>
                <a:cs typeface="Times" panose="02020603050405020304" pitchFamily="18" charset="0"/>
                <a:sym typeface="Times New Roman"/>
              </a:rPr>
              <a:t>P</a:t>
            </a:r>
            <a:r>
              <a:rPr lang="en-US" sz="1800" dirty="0">
                <a:solidFill>
                  <a:schemeClr val="bg1"/>
                </a:solidFill>
                <a:latin typeface="Times" panose="02020603050405020304" pitchFamily="18" charset="0"/>
                <a:ea typeface="Times New Roman"/>
                <a:cs typeface="Times" panose="02020603050405020304" pitchFamily="18" charset="0"/>
                <a:sym typeface="Times New Roman"/>
              </a:rPr>
              <a:t>eople from marginalized group are more prone to obesity, tobacco use, and alcohol use along with increased risk of cardiovascular disease, cancer, and sexually transmitted infections (STIs). Hence, special help should be provided while accessing care along with maintaining privacy. Understanding the health care needs and experiences of women is important for addressing barriers and facilitating access to care and coverage and for that a good secure medical record maintaining system should be present.</a:t>
            </a:r>
          </a:p>
          <a:p>
            <a:pPr marL="274320" lvl="0" indent="-274320" algn="l" rtl="0">
              <a:lnSpc>
                <a:spcPct val="130000"/>
              </a:lnSpc>
              <a:spcBef>
                <a:spcPts val="1000"/>
              </a:spcBef>
              <a:spcAft>
                <a:spcPts val="0"/>
              </a:spcAft>
              <a:buClr>
                <a:srgbClr val="D4D4D4"/>
              </a:buClr>
              <a:buSzPts val="1530"/>
              <a:buChar char="•"/>
            </a:pPr>
            <a:endParaRPr dirty="0">
              <a:solidFill>
                <a:schemeClr val="bg1"/>
              </a:solidFill>
              <a:latin typeface="Times" panose="02020603050405020304" pitchFamily="18" charset="0"/>
              <a:cs typeface="Times" panose="02020603050405020304" pitchFamily="18" charset="0"/>
            </a:endParaRPr>
          </a:p>
          <a:p>
            <a:pPr marL="0" lvl="0" indent="0" algn="l" rtl="0">
              <a:lnSpc>
                <a:spcPct val="130000"/>
              </a:lnSpc>
              <a:spcBef>
                <a:spcPts val="1000"/>
              </a:spcBef>
              <a:spcAft>
                <a:spcPts val="0"/>
              </a:spcAft>
              <a:buClr>
                <a:srgbClr val="D4D4D4"/>
              </a:buClr>
              <a:buSzPts val="1530"/>
              <a:buNone/>
            </a:pPr>
            <a:br>
              <a:rPr lang="en-US" b="0" dirty="0">
                <a:solidFill>
                  <a:schemeClr val="bg1"/>
                </a:solidFill>
                <a:latin typeface="Times" panose="02020603050405020304" pitchFamily="18" charset="0"/>
                <a:ea typeface="Consolas"/>
                <a:cs typeface="Times" panose="02020603050405020304" pitchFamily="18" charset="0"/>
                <a:sym typeface="Consolas"/>
              </a:rPr>
            </a:br>
            <a:endParaRPr dirty="0">
              <a:solidFill>
                <a:schemeClr val="bg1"/>
              </a:solidFill>
              <a:latin typeface="Times" panose="02020603050405020304" pitchFamily="18" charset="0"/>
              <a:cs typeface="Times"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body" idx="1"/>
          </p:nvPr>
        </p:nvSpPr>
        <p:spPr>
          <a:xfrm>
            <a:off x="-66261" y="0"/>
            <a:ext cx="12324522" cy="3810000"/>
          </a:xfrm>
          <a:prstGeom prst="rect">
            <a:avLst/>
          </a:prstGeom>
          <a:noFill/>
          <a:ln>
            <a:noFill/>
          </a:ln>
        </p:spPr>
        <p:txBody>
          <a:bodyPr spcFirstLastPara="1" wrap="square" lIns="109725" tIns="109725" rIns="109725" bIns="91425" anchor="t" anchorCtr="0">
            <a:noAutofit/>
          </a:bodyPr>
          <a:lstStyle/>
          <a:p>
            <a:pPr marL="0" lvl="0" indent="0" algn="l" rtl="0">
              <a:lnSpc>
                <a:spcPct val="130000"/>
              </a:lnSpc>
              <a:spcBef>
                <a:spcPts val="0"/>
              </a:spcBef>
              <a:spcAft>
                <a:spcPts val="0"/>
              </a:spcAft>
              <a:buClr>
                <a:srgbClr val="D4D4D4"/>
              </a:buClr>
              <a:buSzPts val="1530"/>
              <a:buNone/>
            </a:pPr>
            <a:endParaRPr b="1" dirty="0">
              <a:solidFill>
                <a:srgbClr val="D4D4D4"/>
              </a:solidFill>
              <a:latin typeface="Malgun Gothic"/>
              <a:ea typeface="Malgun Gothic"/>
              <a:cs typeface="Malgun Gothic"/>
              <a:sym typeface="Malgun Gothic"/>
            </a:endParaRPr>
          </a:p>
          <a:p>
            <a:pPr marL="0" lvl="0" indent="0" algn="ctr" rtl="0">
              <a:lnSpc>
                <a:spcPct val="130000"/>
              </a:lnSpc>
              <a:spcBef>
                <a:spcPts val="0"/>
              </a:spcBef>
              <a:spcAft>
                <a:spcPts val="0"/>
              </a:spcAft>
              <a:buClr>
                <a:srgbClr val="D4D4D4"/>
              </a:buClr>
              <a:buSzPts val="1530"/>
              <a:buNone/>
            </a:pPr>
            <a:r>
              <a:rPr lang="en-US" b="1" dirty="0">
                <a:solidFill>
                  <a:srgbClr val="D4D4D4"/>
                </a:solidFill>
                <a:latin typeface="Malgun Gothic"/>
                <a:ea typeface="Malgun Gothic"/>
                <a:cs typeface="Malgun Gothic"/>
                <a:sym typeface="Malgun Gothic"/>
              </a:rPr>
              <a:t>The website will have two versions:</a:t>
            </a:r>
            <a:endParaRPr b="1" dirty="0">
              <a:solidFill>
                <a:srgbClr val="D4D4D4"/>
              </a:solidFill>
              <a:latin typeface="Malgun Gothic"/>
              <a:ea typeface="Malgun Gothic"/>
              <a:cs typeface="Malgun Gothic"/>
              <a:sym typeface="Malgun Gothic"/>
            </a:endParaRPr>
          </a:p>
          <a:p>
            <a:pPr marL="0" lvl="0" indent="0" algn="l" rtl="0">
              <a:lnSpc>
                <a:spcPct val="130000"/>
              </a:lnSpc>
              <a:spcBef>
                <a:spcPts val="0"/>
              </a:spcBef>
              <a:spcAft>
                <a:spcPts val="0"/>
              </a:spcAft>
              <a:buClr>
                <a:srgbClr val="D4D4D4"/>
              </a:buClr>
              <a:buSzPts val="1530"/>
              <a:buNone/>
            </a:pPr>
            <a:endParaRPr b="1" dirty="0">
              <a:solidFill>
                <a:srgbClr val="D4D4D4"/>
              </a:solidFill>
              <a:latin typeface="Malgun Gothic"/>
              <a:ea typeface="Malgun Gothic"/>
              <a:cs typeface="Malgun Gothic"/>
              <a:sym typeface="Malgun Gothic"/>
            </a:endParaRPr>
          </a:p>
          <a:p>
            <a:pPr marL="457200" lvl="0" indent="0" algn="l" rtl="0">
              <a:lnSpc>
                <a:spcPct val="130000"/>
              </a:lnSpc>
              <a:spcBef>
                <a:spcPts val="1000"/>
              </a:spcBef>
              <a:spcAft>
                <a:spcPts val="0"/>
              </a:spcAft>
              <a:buNone/>
            </a:pPr>
            <a:r>
              <a:rPr lang="en-US" b="0" dirty="0">
                <a:solidFill>
                  <a:srgbClr val="6796E6"/>
                </a:solidFill>
                <a:latin typeface="Times"/>
                <a:ea typeface="Times"/>
                <a:cs typeface="Times"/>
                <a:sym typeface="Times"/>
              </a:rPr>
              <a:t>1.</a:t>
            </a:r>
            <a:r>
              <a:rPr lang="en-US" b="0" dirty="0">
                <a:solidFill>
                  <a:srgbClr val="D4D4D4"/>
                </a:solidFill>
                <a:latin typeface="Times"/>
                <a:ea typeface="Times"/>
                <a:cs typeface="Times"/>
                <a:sym typeface="Times"/>
              </a:rPr>
              <a:t> User version: This has the option to view records, add records, register and remove temporary</a:t>
            </a:r>
            <a:endParaRPr dirty="0"/>
          </a:p>
          <a:p>
            <a:pPr marL="457200" lvl="0" indent="0" algn="l" rtl="0">
              <a:lnSpc>
                <a:spcPct val="130000"/>
              </a:lnSpc>
              <a:spcBef>
                <a:spcPts val="1000"/>
              </a:spcBef>
              <a:spcAft>
                <a:spcPts val="0"/>
              </a:spcAft>
              <a:buNone/>
            </a:pPr>
            <a:r>
              <a:rPr lang="en-US" b="0" dirty="0">
                <a:solidFill>
                  <a:srgbClr val="D4D4D4"/>
                </a:solidFill>
                <a:latin typeface="Times"/>
                <a:ea typeface="Times"/>
                <a:cs typeface="Times"/>
                <a:sym typeface="Times"/>
              </a:rPr>
              <a:t>   tokens and register new FIDO2 keys.</a:t>
            </a:r>
            <a:endParaRPr b="0" dirty="0">
              <a:solidFill>
                <a:srgbClr val="D4D4D4"/>
              </a:solidFill>
              <a:latin typeface="Times"/>
              <a:ea typeface="Times"/>
              <a:cs typeface="Times"/>
              <a:sym typeface="Times"/>
            </a:endParaRPr>
          </a:p>
          <a:p>
            <a:pPr marL="457200" lvl="0" indent="0" algn="l" rtl="0">
              <a:lnSpc>
                <a:spcPct val="130000"/>
              </a:lnSpc>
              <a:spcBef>
                <a:spcPts val="1000"/>
              </a:spcBef>
              <a:spcAft>
                <a:spcPts val="0"/>
              </a:spcAft>
              <a:buNone/>
            </a:pPr>
            <a:endParaRPr dirty="0">
              <a:solidFill>
                <a:srgbClr val="D4D4D4"/>
              </a:solidFill>
              <a:latin typeface="Times"/>
              <a:ea typeface="Times"/>
              <a:cs typeface="Times"/>
              <a:sym typeface="Times"/>
            </a:endParaRPr>
          </a:p>
          <a:p>
            <a:pPr marL="457200" lvl="0" indent="0" algn="l" rtl="0">
              <a:lnSpc>
                <a:spcPct val="130000"/>
              </a:lnSpc>
              <a:spcBef>
                <a:spcPts val="1000"/>
              </a:spcBef>
              <a:spcAft>
                <a:spcPts val="0"/>
              </a:spcAft>
              <a:buNone/>
            </a:pPr>
            <a:r>
              <a:rPr lang="en-US" b="0" dirty="0">
                <a:solidFill>
                  <a:srgbClr val="6796E6"/>
                </a:solidFill>
                <a:latin typeface="Times"/>
                <a:ea typeface="Times"/>
                <a:cs typeface="Times"/>
                <a:sym typeface="Times"/>
              </a:rPr>
              <a:t>2.</a:t>
            </a:r>
            <a:r>
              <a:rPr lang="en-US" b="0" dirty="0">
                <a:solidFill>
                  <a:srgbClr val="D4D4D4"/>
                </a:solidFill>
                <a:latin typeface="Times"/>
                <a:ea typeface="Times"/>
                <a:cs typeface="Times"/>
                <a:sym typeface="Times"/>
              </a:rPr>
              <a:t> Hospital version: This has only the options to view and add records. The hospital will not be</a:t>
            </a:r>
            <a:endParaRPr dirty="0"/>
          </a:p>
          <a:p>
            <a:pPr marL="457200" lvl="0" indent="0" algn="l" rtl="0">
              <a:lnSpc>
                <a:spcPct val="130000"/>
              </a:lnSpc>
              <a:spcBef>
                <a:spcPts val="1000"/>
              </a:spcBef>
              <a:spcAft>
                <a:spcPts val="0"/>
              </a:spcAft>
              <a:buNone/>
            </a:pPr>
            <a:r>
              <a:rPr lang="en-US" b="0" dirty="0">
                <a:solidFill>
                  <a:srgbClr val="D4D4D4"/>
                </a:solidFill>
                <a:latin typeface="Times"/>
                <a:ea typeface="Times"/>
                <a:cs typeface="Times"/>
                <a:sym typeface="Times"/>
              </a:rPr>
              <a:t>   authorized to manage tokens and keys. It is to be noted that the hospital can login only with</a:t>
            </a:r>
            <a:endParaRPr dirty="0"/>
          </a:p>
          <a:p>
            <a:pPr marL="457200" lvl="0" indent="0" algn="l" rtl="0">
              <a:lnSpc>
                <a:spcPct val="130000"/>
              </a:lnSpc>
              <a:spcBef>
                <a:spcPts val="1000"/>
              </a:spcBef>
              <a:spcAft>
                <a:spcPts val="0"/>
              </a:spcAft>
              <a:buNone/>
            </a:pPr>
            <a:r>
              <a:rPr lang="en-US" b="0" dirty="0">
                <a:solidFill>
                  <a:srgbClr val="D4D4D4"/>
                </a:solidFill>
                <a:latin typeface="Times"/>
                <a:ea typeface="Times"/>
                <a:cs typeface="Times"/>
                <a:sym typeface="Times"/>
              </a:rPr>
              <a:t>   temporary tokens.</a:t>
            </a:r>
            <a:endParaRPr dirty="0"/>
          </a:p>
          <a:p>
            <a:pPr marL="457200" lvl="0" indent="0" algn="l" rtl="0">
              <a:lnSpc>
                <a:spcPct val="130000"/>
              </a:lnSpc>
              <a:spcBef>
                <a:spcPts val="1000"/>
              </a:spcBef>
              <a:spcAft>
                <a:spcPts val="0"/>
              </a:spcAft>
              <a:buNone/>
            </a:pPr>
            <a:endParaRPr b="0" dirty="0">
              <a:solidFill>
                <a:srgbClr val="D4D4D4"/>
              </a:solidFill>
              <a:latin typeface="Times"/>
              <a:ea typeface="Times"/>
              <a:cs typeface="Times"/>
              <a:sym typeface="Times"/>
            </a:endParaRPr>
          </a:p>
          <a:p>
            <a:pPr marL="457200" lvl="0" indent="0" algn="l" rtl="0">
              <a:lnSpc>
                <a:spcPct val="130000"/>
              </a:lnSpc>
              <a:spcBef>
                <a:spcPts val="1000"/>
              </a:spcBef>
              <a:spcAft>
                <a:spcPts val="0"/>
              </a:spcAft>
              <a:buNone/>
            </a:pPr>
            <a:r>
              <a:rPr lang="en-US" b="0" dirty="0">
                <a:solidFill>
                  <a:srgbClr val="6796E6"/>
                </a:solidFill>
                <a:latin typeface="Times"/>
                <a:ea typeface="Times"/>
                <a:cs typeface="Times"/>
                <a:sym typeface="Times"/>
              </a:rPr>
              <a:t>3.</a:t>
            </a:r>
            <a:r>
              <a:rPr lang="en-US" b="0" dirty="0">
                <a:solidFill>
                  <a:srgbClr val="D4D4D4"/>
                </a:solidFill>
                <a:latin typeface="Times"/>
                <a:ea typeface="Times"/>
                <a:cs typeface="Times"/>
                <a:sym typeface="Times"/>
              </a:rPr>
              <a:t> For medical </a:t>
            </a:r>
            <a:r>
              <a:rPr lang="en-US" b="0" dirty="0" err="1">
                <a:solidFill>
                  <a:srgbClr val="D4D4D4"/>
                </a:solidFill>
                <a:latin typeface="Times"/>
                <a:ea typeface="Times"/>
                <a:cs typeface="Times"/>
                <a:sym typeface="Times"/>
              </a:rPr>
              <a:t>equipments</a:t>
            </a:r>
            <a:r>
              <a:rPr lang="en-US" b="0" dirty="0">
                <a:solidFill>
                  <a:srgbClr val="D4D4D4"/>
                </a:solidFill>
                <a:latin typeface="Times"/>
                <a:ea typeface="Times"/>
                <a:cs typeface="Times"/>
                <a:sym typeface="Times"/>
              </a:rPr>
              <a:t>: We provide an API endpoint with which medical devices and </a:t>
            </a:r>
            <a:r>
              <a:rPr lang="en-US" b="0" dirty="0" err="1">
                <a:solidFill>
                  <a:srgbClr val="D4D4D4"/>
                </a:solidFill>
                <a:latin typeface="Times"/>
                <a:ea typeface="Times"/>
                <a:cs typeface="Times"/>
                <a:sym typeface="Times"/>
              </a:rPr>
              <a:t>softwares</a:t>
            </a:r>
            <a:r>
              <a:rPr lang="en-US" b="0" dirty="0">
                <a:solidFill>
                  <a:srgbClr val="D4D4D4"/>
                </a:solidFill>
                <a:latin typeface="Times"/>
                <a:ea typeface="Times"/>
                <a:cs typeface="Times"/>
                <a:sym typeface="Times"/>
              </a:rPr>
              <a:t> </a:t>
            </a:r>
            <a:endParaRPr dirty="0"/>
          </a:p>
          <a:p>
            <a:pPr marL="457200" lvl="0" indent="0" algn="l" rtl="0">
              <a:lnSpc>
                <a:spcPct val="130000"/>
              </a:lnSpc>
              <a:spcBef>
                <a:spcPts val="1000"/>
              </a:spcBef>
              <a:spcAft>
                <a:spcPts val="0"/>
              </a:spcAft>
              <a:buNone/>
            </a:pPr>
            <a:r>
              <a:rPr lang="en-US" b="0" dirty="0">
                <a:solidFill>
                  <a:srgbClr val="D4D4D4"/>
                </a:solidFill>
                <a:latin typeface="Times"/>
                <a:ea typeface="Times"/>
                <a:cs typeface="Times"/>
                <a:sym typeface="Times"/>
              </a:rPr>
              <a:t>   will be able to directly upload the report against a user. It is to be noted that the medical </a:t>
            </a:r>
            <a:endParaRPr dirty="0"/>
          </a:p>
          <a:p>
            <a:pPr marL="457200" lvl="0" indent="0" algn="l" rtl="0">
              <a:lnSpc>
                <a:spcPct val="130000"/>
              </a:lnSpc>
              <a:spcBef>
                <a:spcPts val="1000"/>
              </a:spcBef>
              <a:spcAft>
                <a:spcPts val="0"/>
              </a:spcAft>
              <a:buNone/>
            </a:pPr>
            <a:r>
              <a:rPr lang="en-US" b="0" dirty="0">
                <a:solidFill>
                  <a:srgbClr val="D4D4D4"/>
                </a:solidFill>
                <a:latin typeface="Times"/>
                <a:ea typeface="Times"/>
                <a:cs typeface="Times"/>
                <a:sym typeface="Times"/>
              </a:rPr>
              <a:t>   </a:t>
            </a:r>
            <a:r>
              <a:rPr lang="en-US" b="0" dirty="0" err="1">
                <a:solidFill>
                  <a:srgbClr val="D4D4D4"/>
                </a:solidFill>
                <a:latin typeface="Times"/>
                <a:ea typeface="Times"/>
                <a:cs typeface="Times"/>
                <a:sym typeface="Times"/>
              </a:rPr>
              <a:t>equipments</a:t>
            </a:r>
            <a:r>
              <a:rPr lang="en-US" b="0" dirty="0">
                <a:solidFill>
                  <a:srgbClr val="D4D4D4"/>
                </a:solidFill>
                <a:latin typeface="Times"/>
                <a:ea typeface="Times"/>
                <a:cs typeface="Times"/>
                <a:sym typeface="Times"/>
              </a:rPr>
              <a:t> should preferably be interfaced with an NFC reader as the API endpoint authenticates </a:t>
            </a:r>
            <a:endParaRPr dirty="0"/>
          </a:p>
          <a:p>
            <a:pPr marL="457200" lvl="0" indent="0" algn="l" rtl="0">
              <a:lnSpc>
                <a:spcPct val="130000"/>
              </a:lnSpc>
              <a:spcBef>
                <a:spcPts val="1000"/>
              </a:spcBef>
              <a:spcAft>
                <a:spcPts val="0"/>
              </a:spcAft>
              <a:buNone/>
            </a:pPr>
            <a:r>
              <a:rPr lang="en-US" b="0" dirty="0">
                <a:solidFill>
                  <a:srgbClr val="D4D4D4"/>
                </a:solidFill>
                <a:latin typeface="Times"/>
                <a:ea typeface="Times"/>
                <a:cs typeface="Times"/>
                <a:sym typeface="Times"/>
              </a:rPr>
              <a:t>   the device with it only. API Documentation</a:t>
            </a:r>
            <a:endParaRPr dirty="0"/>
          </a:p>
          <a:p>
            <a:pPr marL="274320" lvl="0" indent="-177165" algn="l" rtl="0">
              <a:lnSpc>
                <a:spcPct val="130000"/>
              </a:lnSpc>
              <a:spcBef>
                <a:spcPts val="1000"/>
              </a:spcBef>
              <a:spcAft>
                <a:spcPts val="0"/>
              </a:spcAft>
              <a:buClr>
                <a:schemeClr val="lt1"/>
              </a:buClr>
              <a:buSzPts val="1530"/>
              <a:buNone/>
            </a:pPr>
            <a:endParaRPr dirty="0">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name="PortalVTI">
  <a:themeElements>
    <a:clrScheme name="Earth">
      <a:dk1>
        <a:srgbClr val="000000"/>
      </a:dk1>
      <a:lt1>
        <a:srgbClr val="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rtalVTI">
  <a:themeElements>
    <a:clrScheme name="Earth">
      <a:dk1>
        <a:srgbClr val="000000"/>
      </a:dk1>
      <a:lt1>
        <a:srgbClr val="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TotalTime>
  <Words>2375</Words>
  <Application>Microsoft Office PowerPoint</Application>
  <PresentationFormat>Widescreen</PresentationFormat>
  <Paragraphs>75</Paragraphs>
  <Slides>15</Slides>
  <Notes>11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15</vt:i4>
      </vt:variant>
    </vt:vector>
  </HeadingPairs>
  <TitlesOfParts>
    <vt:vector size="26" baseType="lpstr">
      <vt:lpstr>Malgun Gothic</vt:lpstr>
      <vt:lpstr>Arial</vt:lpstr>
      <vt:lpstr>Calibri</vt:lpstr>
      <vt:lpstr>Calibri Light</vt:lpstr>
      <vt:lpstr>Cambria</vt:lpstr>
      <vt:lpstr>Times</vt:lpstr>
      <vt:lpstr>Times New Roman</vt:lpstr>
      <vt:lpstr>Wingdings</vt:lpstr>
      <vt:lpstr>PortalVTI</vt:lpstr>
      <vt:lpstr>PortalVTI</vt:lpstr>
      <vt:lpstr>Office Theme</vt:lpstr>
      <vt:lpstr>ATHENA</vt:lpstr>
      <vt:lpstr>Problem Statement</vt:lpstr>
      <vt:lpstr>PowerPoint Presentation</vt:lpstr>
      <vt:lpstr>How do we overcome this problem?</vt:lpstr>
      <vt:lpstr>Tech stack:</vt:lpstr>
      <vt:lpstr>How will it help women and create massive impact in the society ? </vt:lpstr>
      <vt:lpstr>  How our idea is unique? </vt:lpstr>
      <vt:lpstr>PowerPoint Presentation</vt:lpstr>
      <vt:lpstr>PowerPoint Presentation</vt:lpstr>
      <vt:lpstr>PowerPoint Presentation</vt:lpstr>
      <vt:lpstr>PowerPoint Presentation</vt:lpstr>
      <vt:lpstr> </vt:lpstr>
      <vt:lpstr>Prior work on this idea/current status </vt:lpstr>
      <vt:lpstr>How do we stand out?</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ATHENA</dc:title>
  <cp:lastModifiedBy>Anisha Ghosh</cp:lastModifiedBy>
  <cp:revision>7</cp:revision>
  <dcterms:modified xsi:type="dcterms:W3CDTF">2022-07-28T05:00:26Z</dcterms:modified>
</cp:coreProperties>
</file>