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57e9600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357e9600a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57e9600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357e9600a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429612" y="1013984"/>
            <a:ext cx="7714388" cy="3260635"/>
          </a:xfrm>
          <a:prstGeom prst="rect">
            <a:avLst/>
          </a:prstGeom>
          <a:noFill/>
          <a:ln>
            <a:noFill/>
          </a:ln>
        </p:spPr>
        <p:txBody>
          <a:bodyPr anchorCtr="0" anchor="b" bIns="91425" lIns="109725" spcFirstLastPara="1" rIns="109725" wrap="square" tIns="109725">
            <a:noAutofit/>
          </a:bodyPr>
          <a:lstStyle>
            <a:lvl1pPr lvl="0" algn="l">
              <a:lnSpc>
                <a:spcPct val="120000"/>
              </a:lnSpc>
              <a:spcBef>
                <a:spcPts val="0"/>
              </a:spcBef>
              <a:spcAft>
                <a:spcPts val="0"/>
              </a:spcAft>
              <a:buClr>
                <a:schemeClr val="dk1"/>
              </a:buClr>
              <a:buSzPts val="2800"/>
              <a:buFont typeface="Malgun Gothic"/>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429612" y="4848464"/>
            <a:ext cx="7714388" cy="1085849"/>
          </a:xfrm>
          <a:prstGeom prst="rect">
            <a:avLst/>
          </a:prstGeom>
          <a:noFill/>
          <a:ln>
            <a:noFill/>
          </a:ln>
        </p:spPr>
        <p:txBody>
          <a:bodyPr anchorCtr="0" anchor="t" bIns="91425" lIns="109725" spcFirstLastPara="1" rIns="109725" wrap="square" tIns="109725">
            <a:normAutofit/>
          </a:bodyPr>
          <a:lstStyle>
            <a:lvl1pPr lvl="0" algn="l">
              <a:lnSpc>
                <a:spcPct val="130000"/>
              </a:lnSpc>
              <a:spcBef>
                <a:spcPts val="1000"/>
              </a:spcBef>
              <a:spcAft>
                <a:spcPts val="0"/>
              </a:spcAft>
              <a:buClr>
                <a:schemeClr val="dk1"/>
              </a:buClr>
              <a:buSzPts val="1530"/>
              <a:buNone/>
              <a:defRPr sz="1800"/>
            </a:lvl1pPr>
            <a:lvl2pPr lvl="1" algn="ctr">
              <a:lnSpc>
                <a:spcPct val="130000"/>
              </a:lnSpc>
              <a:spcBef>
                <a:spcPts val="500"/>
              </a:spcBef>
              <a:spcAft>
                <a:spcPts val="0"/>
              </a:spcAft>
              <a:buClr>
                <a:schemeClr val="dk1"/>
              </a:buClr>
              <a:buSzPts val="1700"/>
              <a:buFont typeface="Arial"/>
              <a:buNone/>
              <a:defRPr sz="2000"/>
            </a:lvl2pPr>
            <a:lvl3pPr lvl="2" algn="ctr">
              <a:lnSpc>
                <a:spcPct val="130000"/>
              </a:lnSpc>
              <a:spcBef>
                <a:spcPts val="500"/>
              </a:spcBef>
              <a:spcAft>
                <a:spcPts val="0"/>
              </a:spcAft>
              <a:buClr>
                <a:schemeClr val="dk1"/>
              </a:buClr>
              <a:buSzPts val="1530"/>
              <a:buNone/>
              <a:defRPr sz="1800"/>
            </a:lvl3pPr>
            <a:lvl4pPr lvl="3" algn="ctr">
              <a:lnSpc>
                <a:spcPct val="130000"/>
              </a:lnSpc>
              <a:spcBef>
                <a:spcPts val="500"/>
              </a:spcBef>
              <a:spcAft>
                <a:spcPts val="0"/>
              </a:spcAft>
              <a:buClr>
                <a:schemeClr val="dk1"/>
              </a:buClr>
              <a:buSzPts val="1360"/>
              <a:buFont typeface="Arial"/>
              <a:buNone/>
              <a:defRPr sz="1600"/>
            </a:lvl4pPr>
            <a:lvl5pPr lvl="4" algn="ctr">
              <a:lnSpc>
                <a:spcPct val="130000"/>
              </a:lnSpc>
              <a:spcBef>
                <a:spcPts val="500"/>
              </a:spcBef>
              <a:spcAft>
                <a:spcPts val="0"/>
              </a:spcAft>
              <a:buClr>
                <a:schemeClr val="dk1"/>
              </a:buClr>
              <a:buSzPts val="136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17" name="Google Shape;17;p2"/>
          <p:cNvCxnSpPr/>
          <p:nvPr/>
        </p:nvCxnSpPr>
        <p:spPr>
          <a:xfrm>
            <a:off x="1524000" y="4571506"/>
            <a:ext cx="971155" cy="0"/>
          </a:xfrm>
          <a:prstGeom prst="straightConnector1">
            <a:avLst/>
          </a:prstGeom>
          <a:noFill/>
          <a:ln cap="flat" cmpd="sng" w="31750">
            <a:solidFill>
              <a:schemeClr val="dk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12"/>
          <p:cNvSpPr txBox="1"/>
          <p:nvPr>
            <p:ph type="title"/>
          </p:nvPr>
        </p:nvSpPr>
        <p:spPr>
          <a:xfrm>
            <a:off x="1433543" y="1383126"/>
            <a:ext cx="3289886" cy="2045874"/>
          </a:xfrm>
          <a:prstGeom prst="rect">
            <a:avLst/>
          </a:prstGeom>
          <a:noFill/>
          <a:ln>
            <a:noFill/>
          </a:ln>
        </p:spPr>
        <p:txBody>
          <a:bodyPr anchorCtr="0" anchor="b" bIns="91425" lIns="109725" spcFirstLastPara="1" rIns="109725" wrap="square" tIns="109725">
            <a:noAutofit/>
          </a:bodyPr>
          <a:lstStyle>
            <a:lvl1pPr lvl="0" algn="r">
              <a:lnSpc>
                <a:spcPct val="120000"/>
              </a:lnSpc>
              <a:spcBef>
                <a:spcPts val="0"/>
              </a:spcBef>
              <a:spcAft>
                <a:spcPts val="0"/>
              </a:spcAft>
              <a:buClr>
                <a:schemeClr val="lt1"/>
              </a:buClr>
              <a:buSzPts val="2800"/>
              <a:buFont typeface="Malgun Gothic"/>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p:nvPr>
            <p:ph idx="2" type="pic"/>
          </p:nvPr>
        </p:nvSpPr>
        <p:spPr>
          <a:xfrm>
            <a:off x="5334001" y="762000"/>
            <a:ext cx="5333999" cy="5334000"/>
          </a:xfrm>
          <a:prstGeom prst="rect">
            <a:avLst/>
          </a:prstGeom>
          <a:noFill/>
          <a:ln>
            <a:noFill/>
          </a:ln>
        </p:spPr>
      </p:sp>
      <p:sp>
        <p:nvSpPr>
          <p:cNvPr id="83" name="Google Shape;83;p12"/>
          <p:cNvSpPr txBox="1"/>
          <p:nvPr>
            <p:ph idx="1" type="body"/>
          </p:nvPr>
        </p:nvSpPr>
        <p:spPr>
          <a:xfrm>
            <a:off x="1433544" y="3649682"/>
            <a:ext cx="3243292" cy="1684317"/>
          </a:xfrm>
          <a:prstGeom prst="rect">
            <a:avLst/>
          </a:prstGeom>
          <a:noFill/>
          <a:ln>
            <a:noFill/>
          </a:ln>
        </p:spPr>
        <p:txBody>
          <a:bodyPr anchorCtr="0" anchor="t" bIns="91425" lIns="109725" spcFirstLastPara="1" rIns="109725" wrap="square" tIns="109725">
            <a:noAutofit/>
          </a:bodyPr>
          <a:lstStyle>
            <a:lvl1pPr indent="-228600" lvl="0" marL="457200" algn="r">
              <a:lnSpc>
                <a:spcPct val="130000"/>
              </a:lnSpc>
              <a:spcBef>
                <a:spcPts val="1000"/>
              </a:spcBef>
              <a:spcAft>
                <a:spcPts val="0"/>
              </a:spcAft>
              <a:buClr>
                <a:schemeClr val="lt1"/>
              </a:buClr>
              <a:buSzPts val="1360"/>
              <a:buNone/>
              <a:defRPr sz="1600">
                <a:solidFill>
                  <a:schemeClr val="lt1"/>
                </a:solidFill>
              </a:defRPr>
            </a:lvl1pPr>
            <a:lvl2pPr indent="-228600" lvl="1" marL="914400" algn="l">
              <a:lnSpc>
                <a:spcPct val="130000"/>
              </a:lnSpc>
              <a:spcBef>
                <a:spcPts val="500"/>
              </a:spcBef>
              <a:spcAft>
                <a:spcPts val="0"/>
              </a:spcAft>
              <a:buClr>
                <a:schemeClr val="lt1"/>
              </a:buClr>
              <a:buSzPts val="1190"/>
              <a:buFont typeface="Arial"/>
              <a:buNone/>
              <a:defRPr sz="1400"/>
            </a:lvl2pPr>
            <a:lvl3pPr indent="-228600" lvl="2" marL="1371600" algn="l">
              <a:lnSpc>
                <a:spcPct val="130000"/>
              </a:lnSpc>
              <a:spcBef>
                <a:spcPts val="500"/>
              </a:spcBef>
              <a:spcAft>
                <a:spcPts val="0"/>
              </a:spcAft>
              <a:buClr>
                <a:schemeClr val="lt1"/>
              </a:buClr>
              <a:buSzPts val="1020"/>
              <a:buNone/>
              <a:defRPr sz="1200"/>
            </a:lvl3pPr>
            <a:lvl4pPr indent="-228600" lvl="3" marL="1828800" algn="l">
              <a:lnSpc>
                <a:spcPct val="130000"/>
              </a:lnSpc>
              <a:spcBef>
                <a:spcPts val="500"/>
              </a:spcBef>
              <a:spcAft>
                <a:spcPts val="0"/>
              </a:spcAft>
              <a:buClr>
                <a:schemeClr val="lt1"/>
              </a:buClr>
              <a:buSzPts val="850"/>
              <a:buFont typeface="Arial"/>
              <a:buNone/>
              <a:defRPr sz="1000"/>
            </a:lvl4pPr>
            <a:lvl5pPr indent="-228600" lvl="4" marL="2286000" algn="l">
              <a:lnSpc>
                <a:spcPct val="130000"/>
              </a:lnSpc>
              <a:spcBef>
                <a:spcPts val="500"/>
              </a:spcBef>
              <a:spcAft>
                <a:spcPts val="0"/>
              </a:spcAft>
              <a:buClr>
                <a:schemeClr val="lt1"/>
              </a:buClr>
              <a:buSzPts val="85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4" name="Google Shape;84;p12"/>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3"/>
          <p:cNvSpPr txBox="1"/>
          <p:nvPr>
            <p:ph type="title"/>
          </p:nvPr>
        </p:nvSpPr>
        <p:spPr>
          <a:xfrm>
            <a:off x="1429566" y="1041621"/>
            <a:ext cx="9238434" cy="861383"/>
          </a:xfrm>
          <a:prstGeom prst="rect">
            <a:avLst/>
          </a:prstGeom>
          <a:noFill/>
          <a:ln>
            <a:noFill/>
          </a:ln>
        </p:spPr>
        <p:txBody>
          <a:bodyPr anchorCtr="0" anchor="b" bIns="91425" lIns="109725" spcFirstLastPara="1" rIns="109725" wrap="square" tIns="109725">
            <a:noAutofit/>
          </a:bodyPr>
          <a:lstStyle>
            <a:lvl1pPr lvl="0" algn="l">
              <a:lnSpc>
                <a:spcPct val="120000"/>
              </a:lnSpc>
              <a:spcBef>
                <a:spcPts val="0"/>
              </a:spcBef>
              <a:spcAft>
                <a:spcPts val="0"/>
              </a:spcAft>
              <a:buClr>
                <a:schemeClr val="lt1"/>
              </a:buClr>
              <a:buSzPts val="2800"/>
              <a:buFont typeface="Malgun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1" type="body"/>
          </p:nvPr>
        </p:nvSpPr>
        <p:spPr>
          <a:xfrm rot="5400000">
            <a:off x="4115762" y="-456238"/>
            <a:ext cx="3866043" cy="9238434"/>
          </a:xfrm>
          <a:prstGeom prst="rect">
            <a:avLst/>
          </a:prstGeom>
          <a:noFill/>
          <a:ln>
            <a:noFill/>
          </a:ln>
        </p:spPr>
        <p:txBody>
          <a:bodyPr anchorCtr="0" anchor="t" bIns="91425" lIns="109725" spcFirstLastPara="1" rIns="109725" wrap="square" tIns="109725">
            <a:no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Arial"/>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Arial"/>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0" name="Google Shape;90;p13"/>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4"/>
          <p:cNvSpPr txBox="1"/>
          <p:nvPr>
            <p:ph type="title"/>
          </p:nvPr>
        </p:nvSpPr>
        <p:spPr>
          <a:xfrm rot="5400000">
            <a:off x="7709080" y="2902619"/>
            <a:ext cx="4628301" cy="1758461"/>
          </a:xfrm>
          <a:prstGeom prst="rect">
            <a:avLst/>
          </a:prstGeom>
          <a:noFill/>
          <a:ln>
            <a:noFill/>
          </a:ln>
        </p:spPr>
        <p:txBody>
          <a:bodyPr anchorCtr="0" anchor="b" bIns="91425" lIns="109725" spcFirstLastPara="1" rIns="109725" wrap="square" tIns="109725">
            <a:noAutofit/>
          </a:bodyPr>
          <a:lstStyle>
            <a:lvl1pPr lvl="0" algn="l">
              <a:lnSpc>
                <a:spcPct val="120000"/>
              </a:lnSpc>
              <a:spcBef>
                <a:spcPts val="0"/>
              </a:spcBef>
              <a:spcAft>
                <a:spcPts val="0"/>
              </a:spcAft>
              <a:buClr>
                <a:schemeClr val="lt1"/>
              </a:buClr>
              <a:buSzPts val="2800"/>
              <a:buFont typeface="Malgun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4"/>
          <p:cNvSpPr txBox="1"/>
          <p:nvPr>
            <p:ph idx="1" type="body"/>
          </p:nvPr>
        </p:nvSpPr>
        <p:spPr>
          <a:xfrm rot="5400000">
            <a:off x="2787851" y="-137840"/>
            <a:ext cx="4628301" cy="7839379"/>
          </a:xfrm>
          <a:prstGeom prst="rect">
            <a:avLst/>
          </a:prstGeom>
          <a:noFill/>
          <a:ln>
            <a:noFill/>
          </a:ln>
        </p:spPr>
        <p:txBody>
          <a:bodyPr anchorCtr="0" anchor="t" bIns="91425" lIns="109725" spcFirstLastPara="1" rIns="109725" wrap="square" tIns="109725">
            <a:no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Arial"/>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Arial"/>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6" name="Google Shape;96;p14"/>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1429566" y="1045445"/>
            <a:ext cx="9238434" cy="857559"/>
          </a:xfrm>
          <a:prstGeom prst="rect">
            <a:avLst/>
          </a:prstGeom>
          <a:noFill/>
          <a:ln>
            <a:noFill/>
          </a:ln>
        </p:spPr>
        <p:txBody>
          <a:bodyPr anchorCtr="0" anchor="b" bIns="91425" lIns="109725" spcFirstLastPara="1" rIns="109725" wrap="square" tIns="109725">
            <a:noAutofit/>
          </a:bodyPr>
          <a:lstStyle>
            <a:lvl1pPr lvl="0" algn="l">
              <a:lnSpc>
                <a:spcPct val="120000"/>
              </a:lnSpc>
              <a:spcBef>
                <a:spcPts val="0"/>
              </a:spcBef>
              <a:spcAft>
                <a:spcPts val="0"/>
              </a:spcAft>
              <a:buClr>
                <a:schemeClr val="lt1"/>
              </a:buClr>
              <a:buSzPts val="2800"/>
              <a:buFont typeface="Malgun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1429566" y="2286000"/>
            <a:ext cx="9238434" cy="3810000"/>
          </a:xfrm>
          <a:prstGeom prst="rect">
            <a:avLst/>
          </a:prstGeom>
          <a:noFill/>
          <a:ln>
            <a:noFill/>
          </a:ln>
        </p:spPr>
        <p:txBody>
          <a:bodyPr anchorCtr="0" anchor="t" bIns="91425" lIns="109725" spcFirstLastPara="1" rIns="109725" wrap="square" tIns="109725">
            <a:no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Arial"/>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Arial"/>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 name="Google Shape;27;p4"/>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5"/>
          <p:cNvSpPr txBox="1"/>
          <p:nvPr>
            <p:ph type="ctrTitle"/>
          </p:nvPr>
        </p:nvSpPr>
        <p:spPr>
          <a:xfrm>
            <a:off x="1429612" y="1013984"/>
            <a:ext cx="7714388" cy="3260635"/>
          </a:xfrm>
          <a:prstGeom prst="rect">
            <a:avLst/>
          </a:prstGeom>
          <a:noFill/>
          <a:ln>
            <a:noFill/>
          </a:ln>
        </p:spPr>
        <p:txBody>
          <a:bodyPr anchorCtr="0" anchor="b" bIns="91425" lIns="109725" spcFirstLastPara="1" rIns="109725" wrap="square" tIns="109725">
            <a:noAutofit/>
          </a:bodyPr>
          <a:lstStyle>
            <a:lvl1pPr lvl="0" algn="l">
              <a:lnSpc>
                <a:spcPct val="120000"/>
              </a:lnSpc>
              <a:spcBef>
                <a:spcPts val="0"/>
              </a:spcBef>
              <a:spcAft>
                <a:spcPts val="0"/>
              </a:spcAft>
              <a:buClr>
                <a:schemeClr val="lt1"/>
              </a:buClr>
              <a:buSzPts val="2800"/>
              <a:buFont typeface="Malgun Gothic"/>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subTitle"/>
          </p:nvPr>
        </p:nvSpPr>
        <p:spPr>
          <a:xfrm>
            <a:off x="1429612" y="4848464"/>
            <a:ext cx="7714388" cy="1085849"/>
          </a:xfrm>
          <a:prstGeom prst="rect">
            <a:avLst/>
          </a:prstGeom>
          <a:noFill/>
          <a:ln>
            <a:noFill/>
          </a:ln>
        </p:spPr>
        <p:txBody>
          <a:bodyPr anchorCtr="0" anchor="t" bIns="91425" lIns="109725" spcFirstLastPara="1" rIns="109725" wrap="square" tIns="109725">
            <a:normAutofit/>
          </a:bodyPr>
          <a:lstStyle>
            <a:lvl1pPr lvl="0" algn="l">
              <a:lnSpc>
                <a:spcPct val="130000"/>
              </a:lnSpc>
              <a:spcBef>
                <a:spcPts val="1000"/>
              </a:spcBef>
              <a:spcAft>
                <a:spcPts val="0"/>
              </a:spcAft>
              <a:buClr>
                <a:schemeClr val="lt1"/>
              </a:buClr>
              <a:buSzPts val="1530"/>
              <a:buNone/>
              <a:defRPr sz="1800"/>
            </a:lvl1pPr>
            <a:lvl2pPr lvl="1" algn="ctr">
              <a:lnSpc>
                <a:spcPct val="130000"/>
              </a:lnSpc>
              <a:spcBef>
                <a:spcPts val="500"/>
              </a:spcBef>
              <a:spcAft>
                <a:spcPts val="0"/>
              </a:spcAft>
              <a:buClr>
                <a:schemeClr val="lt1"/>
              </a:buClr>
              <a:buSzPts val="1700"/>
              <a:buFont typeface="Arial"/>
              <a:buNone/>
              <a:defRPr sz="2000"/>
            </a:lvl2pPr>
            <a:lvl3pPr lvl="2" algn="ctr">
              <a:lnSpc>
                <a:spcPct val="130000"/>
              </a:lnSpc>
              <a:spcBef>
                <a:spcPts val="500"/>
              </a:spcBef>
              <a:spcAft>
                <a:spcPts val="0"/>
              </a:spcAft>
              <a:buClr>
                <a:schemeClr val="lt1"/>
              </a:buClr>
              <a:buSzPts val="1530"/>
              <a:buNone/>
              <a:defRPr sz="1800"/>
            </a:lvl3pPr>
            <a:lvl4pPr lvl="3" algn="ctr">
              <a:lnSpc>
                <a:spcPct val="130000"/>
              </a:lnSpc>
              <a:spcBef>
                <a:spcPts val="500"/>
              </a:spcBef>
              <a:spcAft>
                <a:spcPts val="0"/>
              </a:spcAft>
              <a:buClr>
                <a:schemeClr val="lt1"/>
              </a:buClr>
              <a:buSzPts val="1360"/>
              <a:buFont typeface="Arial"/>
              <a:buNone/>
              <a:defRPr sz="1600"/>
            </a:lvl4pPr>
            <a:lvl5pPr lvl="4" algn="ctr">
              <a:lnSpc>
                <a:spcPct val="130000"/>
              </a:lnSpc>
              <a:spcBef>
                <a:spcPts val="500"/>
              </a:spcBef>
              <a:spcAft>
                <a:spcPts val="0"/>
              </a:spcAft>
              <a:buClr>
                <a:schemeClr val="lt1"/>
              </a:buClr>
              <a:buSzPts val="136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33" name="Google Shape;33;p5"/>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36" name="Google Shape;36;p5"/>
          <p:cNvCxnSpPr/>
          <p:nvPr/>
        </p:nvCxnSpPr>
        <p:spPr>
          <a:xfrm>
            <a:off x="1524000" y="4571506"/>
            <a:ext cx="971155" cy="0"/>
          </a:xfrm>
          <a:prstGeom prst="straightConnector1">
            <a:avLst/>
          </a:prstGeom>
          <a:noFill/>
          <a:ln cap="flat" cmpd="sng" w="31750">
            <a:solidFill>
              <a:schemeClr val="l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6"/>
          <p:cNvSpPr txBox="1"/>
          <p:nvPr>
            <p:ph type="title"/>
          </p:nvPr>
        </p:nvSpPr>
        <p:spPr>
          <a:xfrm>
            <a:off x="1421745" y="1287554"/>
            <a:ext cx="8284963" cy="3113064"/>
          </a:xfrm>
          <a:prstGeom prst="rect">
            <a:avLst/>
          </a:prstGeom>
          <a:noFill/>
          <a:ln>
            <a:noFill/>
          </a:ln>
        </p:spPr>
        <p:txBody>
          <a:bodyPr anchorCtr="0" anchor="t" bIns="91425" lIns="109725" spcFirstLastPara="1" rIns="109725" wrap="square" tIns="109725">
            <a:noAutofit/>
          </a:bodyPr>
          <a:lstStyle>
            <a:lvl1pPr lvl="0" algn="l">
              <a:lnSpc>
                <a:spcPct val="120000"/>
              </a:lnSpc>
              <a:spcBef>
                <a:spcPts val="0"/>
              </a:spcBef>
              <a:spcAft>
                <a:spcPts val="0"/>
              </a:spcAft>
              <a:buClr>
                <a:schemeClr val="lt1"/>
              </a:buClr>
              <a:buSzPts val="4400"/>
              <a:buFont typeface="Malgun Goth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1421744" y="4619707"/>
            <a:ext cx="7722256" cy="1476293"/>
          </a:xfrm>
          <a:prstGeom prst="rect">
            <a:avLst/>
          </a:prstGeom>
          <a:noFill/>
          <a:ln>
            <a:noFill/>
          </a:ln>
        </p:spPr>
        <p:txBody>
          <a:bodyPr anchorCtr="0" anchor="b" bIns="91425" lIns="109725" spcFirstLastPara="1" rIns="109725" wrap="square" tIns="109725">
            <a:normAutofit/>
          </a:bodyPr>
          <a:lstStyle>
            <a:lvl1pPr indent="-228600" lvl="0" marL="457200" algn="l">
              <a:lnSpc>
                <a:spcPct val="130000"/>
              </a:lnSpc>
              <a:spcBef>
                <a:spcPts val="1000"/>
              </a:spcBef>
              <a:spcAft>
                <a:spcPts val="0"/>
              </a:spcAft>
              <a:buClr>
                <a:schemeClr val="lt1"/>
              </a:buClr>
              <a:buSzPts val="1530"/>
              <a:buNone/>
              <a:defRPr sz="1800">
                <a:solidFill>
                  <a:schemeClr val="lt1"/>
                </a:solidFill>
              </a:defRPr>
            </a:lvl1pPr>
            <a:lvl2pPr indent="-228600" lvl="1" marL="914400" algn="l">
              <a:lnSpc>
                <a:spcPct val="130000"/>
              </a:lnSpc>
              <a:spcBef>
                <a:spcPts val="500"/>
              </a:spcBef>
              <a:spcAft>
                <a:spcPts val="0"/>
              </a:spcAft>
              <a:buClr>
                <a:schemeClr val="lt1"/>
              </a:buClr>
              <a:buSzPts val="1700"/>
              <a:buFont typeface="Arial"/>
              <a:buNone/>
              <a:defRPr sz="2000">
                <a:solidFill>
                  <a:schemeClr val="lt1"/>
                </a:solidFill>
              </a:defRPr>
            </a:lvl2pPr>
            <a:lvl3pPr indent="-228600" lvl="2" marL="1371600" algn="l">
              <a:lnSpc>
                <a:spcPct val="130000"/>
              </a:lnSpc>
              <a:spcBef>
                <a:spcPts val="500"/>
              </a:spcBef>
              <a:spcAft>
                <a:spcPts val="0"/>
              </a:spcAft>
              <a:buClr>
                <a:schemeClr val="lt1"/>
              </a:buClr>
              <a:buSzPts val="1530"/>
              <a:buNone/>
              <a:defRPr sz="1800">
                <a:solidFill>
                  <a:schemeClr val="lt1"/>
                </a:solidFill>
              </a:defRPr>
            </a:lvl3pPr>
            <a:lvl4pPr indent="-228600" lvl="3" marL="1828800" algn="l">
              <a:lnSpc>
                <a:spcPct val="130000"/>
              </a:lnSpc>
              <a:spcBef>
                <a:spcPts val="500"/>
              </a:spcBef>
              <a:spcAft>
                <a:spcPts val="0"/>
              </a:spcAft>
              <a:buClr>
                <a:schemeClr val="lt1"/>
              </a:buClr>
              <a:buSzPts val="1360"/>
              <a:buFont typeface="Arial"/>
              <a:buNone/>
              <a:defRPr sz="1600">
                <a:solidFill>
                  <a:schemeClr val="lt1"/>
                </a:solidFill>
              </a:defRPr>
            </a:lvl4pPr>
            <a:lvl5pPr indent="-228600" lvl="4" marL="2286000" algn="l">
              <a:lnSpc>
                <a:spcPct val="130000"/>
              </a:lnSpc>
              <a:spcBef>
                <a:spcPts val="500"/>
              </a:spcBef>
              <a:spcAft>
                <a:spcPts val="0"/>
              </a:spcAft>
              <a:buClr>
                <a:schemeClr val="lt1"/>
              </a:buClr>
              <a:buSzPts val="136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1" name="Google Shape;41;p6"/>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1429566" y="1013411"/>
            <a:ext cx="9238434" cy="889592"/>
          </a:xfrm>
          <a:prstGeom prst="rect">
            <a:avLst/>
          </a:prstGeom>
          <a:noFill/>
          <a:ln>
            <a:noFill/>
          </a:ln>
        </p:spPr>
        <p:txBody>
          <a:bodyPr anchorCtr="0" anchor="b" bIns="91425" lIns="109725" spcFirstLastPara="1" rIns="109725" wrap="square" tIns="109725">
            <a:noAutofit/>
          </a:bodyPr>
          <a:lstStyle>
            <a:lvl1pPr lvl="0" algn="l">
              <a:lnSpc>
                <a:spcPct val="120000"/>
              </a:lnSpc>
              <a:spcBef>
                <a:spcPts val="0"/>
              </a:spcBef>
              <a:spcAft>
                <a:spcPts val="0"/>
              </a:spcAft>
              <a:buClr>
                <a:schemeClr val="lt1"/>
              </a:buClr>
              <a:buSzPts val="2800"/>
              <a:buFont typeface="Malgun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1429566" y="2135565"/>
            <a:ext cx="4495800" cy="3960435"/>
          </a:xfrm>
          <a:prstGeom prst="rect">
            <a:avLst/>
          </a:prstGeom>
          <a:noFill/>
          <a:ln>
            <a:noFill/>
          </a:ln>
        </p:spPr>
        <p:txBody>
          <a:bodyPr anchorCtr="0" anchor="t" bIns="91425" lIns="109725" spcFirstLastPara="1" rIns="109725" wrap="square" tIns="109725">
            <a:no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Arial"/>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Arial"/>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7"/>
          <p:cNvSpPr txBox="1"/>
          <p:nvPr>
            <p:ph idx="2" type="body"/>
          </p:nvPr>
        </p:nvSpPr>
        <p:spPr>
          <a:xfrm>
            <a:off x="6172200" y="2135565"/>
            <a:ext cx="4495800" cy="3960435"/>
          </a:xfrm>
          <a:prstGeom prst="rect">
            <a:avLst/>
          </a:prstGeom>
          <a:noFill/>
          <a:ln>
            <a:noFill/>
          </a:ln>
        </p:spPr>
        <p:txBody>
          <a:bodyPr anchorCtr="0" anchor="t" bIns="91425" lIns="109725" spcFirstLastPara="1" rIns="109725" wrap="square" tIns="109725">
            <a:no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Arial"/>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Arial"/>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7"/>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1429566" y="1079150"/>
            <a:ext cx="9238434" cy="823912"/>
          </a:xfrm>
          <a:prstGeom prst="rect">
            <a:avLst/>
          </a:prstGeom>
          <a:noFill/>
          <a:ln>
            <a:noFill/>
          </a:ln>
        </p:spPr>
        <p:txBody>
          <a:bodyPr anchorCtr="0" anchor="b" bIns="91425" lIns="109725" spcFirstLastPara="1" rIns="109725" wrap="square" tIns="109725">
            <a:noAutofit/>
          </a:bodyPr>
          <a:lstStyle>
            <a:lvl1pPr lvl="0" algn="l">
              <a:lnSpc>
                <a:spcPct val="120000"/>
              </a:lnSpc>
              <a:spcBef>
                <a:spcPts val="0"/>
              </a:spcBef>
              <a:spcAft>
                <a:spcPts val="0"/>
              </a:spcAft>
              <a:buClr>
                <a:schemeClr val="lt1"/>
              </a:buClr>
              <a:buSzPts val="2800"/>
              <a:buFont typeface="Malgun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1429567" y="2013217"/>
            <a:ext cx="4495799" cy="704232"/>
          </a:xfrm>
          <a:prstGeom prst="rect">
            <a:avLst/>
          </a:prstGeom>
          <a:noFill/>
          <a:ln>
            <a:noFill/>
          </a:ln>
        </p:spPr>
        <p:txBody>
          <a:bodyPr anchorCtr="0" anchor="b" bIns="91425" lIns="109725" spcFirstLastPara="1" rIns="109725" wrap="square" tIns="109725">
            <a:normAutofit/>
          </a:bodyPr>
          <a:lstStyle>
            <a:lvl1pPr indent="-228600" lvl="0" marL="457200" algn="l">
              <a:lnSpc>
                <a:spcPct val="100000"/>
              </a:lnSpc>
              <a:spcBef>
                <a:spcPts val="1000"/>
              </a:spcBef>
              <a:spcAft>
                <a:spcPts val="0"/>
              </a:spcAft>
              <a:buClr>
                <a:schemeClr val="lt1"/>
              </a:buClr>
              <a:buSzPts val="1530"/>
              <a:buNone/>
              <a:defRPr b="0" sz="1800" cap="none">
                <a:solidFill>
                  <a:schemeClr val="lt1"/>
                </a:solidFill>
                <a:latin typeface="Malgun Gothic"/>
                <a:ea typeface="Malgun Gothic"/>
                <a:cs typeface="Malgun Gothic"/>
                <a:sym typeface="Malgun Gothic"/>
              </a:defRPr>
            </a:lvl1pPr>
            <a:lvl2pPr indent="-228600" lvl="1" marL="914400" algn="l">
              <a:lnSpc>
                <a:spcPct val="130000"/>
              </a:lnSpc>
              <a:spcBef>
                <a:spcPts val="500"/>
              </a:spcBef>
              <a:spcAft>
                <a:spcPts val="0"/>
              </a:spcAft>
              <a:buClr>
                <a:schemeClr val="lt1"/>
              </a:buClr>
              <a:buSzPts val="1700"/>
              <a:buFont typeface="Arial"/>
              <a:buNone/>
              <a:defRPr b="1" sz="2000"/>
            </a:lvl2pPr>
            <a:lvl3pPr indent="-228600" lvl="2" marL="1371600" algn="l">
              <a:lnSpc>
                <a:spcPct val="130000"/>
              </a:lnSpc>
              <a:spcBef>
                <a:spcPts val="500"/>
              </a:spcBef>
              <a:spcAft>
                <a:spcPts val="0"/>
              </a:spcAft>
              <a:buClr>
                <a:schemeClr val="lt1"/>
              </a:buClr>
              <a:buSzPts val="1530"/>
              <a:buNone/>
              <a:defRPr b="1" sz="1800"/>
            </a:lvl3pPr>
            <a:lvl4pPr indent="-228600" lvl="3" marL="1828800" algn="l">
              <a:lnSpc>
                <a:spcPct val="130000"/>
              </a:lnSpc>
              <a:spcBef>
                <a:spcPts val="500"/>
              </a:spcBef>
              <a:spcAft>
                <a:spcPts val="0"/>
              </a:spcAft>
              <a:buClr>
                <a:schemeClr val="lt1"/>
              </a:buClr>
              <a:buSzPts val="1360"/>
              <a:buFont typeface="Arial"/>
              <a:buNone/>
              <a:defRPr b="1" sz="1600"/>
            </a:lvl4pPr>
            <a:lvl5pPr indent="-228600" lvl="4" marL="2286000" algn="l">
              <a:lnSpc>
                <a:spcPct val="130000"/>
              </a:lnSpc>
              <a:spcBef>
                <a:spcPts val="500"/>
              </a:spcBef>
              <a:spcAft>
                <a:spcPts val="0"/>
              </a:spcAft>
              <a:buClr>
                <a:schemeClr val="lt1"/>
              </a:buClr>
              <a:buSzPts val="136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4" name="Google Shape;54;p8"/>
          <p:cNvSpPr txBox="1"/>
          <p:nvPr>
            <p:ph idx="2" type="body"/>
          </p:nvPr>
        </p:nvSpPr>
        <p:spPr>
          <a:xfrm>
            <a:off x="1429567" y="3048000"/>
            <a:ext cx="4495800" cy="3048000"/>
          </a:xfrm>
          <a:prstGeom prst="rect">
            <a:avLst/>
          </a:prstGeom>
          <a:noFill/>
          <a:ln>
            <a:noFill/>
          </a:ln>
        </p:spPr>
        <p:txBody>
          <a:bodyPr anchorCtr="0" anchor="t" bIns="91425" lIns="109725" spcFirstLastPara="1" rIns="109725" wrap="square" tIns="109725">
            <a:no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Arial"/>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Arial"/>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5" name="Google Shape;55;p8"/>
          <p:cNvSpPr txBox="1"/>
          <p:nvPr>
            <p:ph idx="3" type="body"/>
          </p:nvPr>
        </p:nvSpPr>
        <p:spPr>
          <a:xfrm>
            <a:off x="6172200" y="2013215"/>
            <a:ext cx="4495800" cy="704233"/>
          </a:xfrm>
          <a:prstGeom prst="rect">
            <a:avLst/>
          </a:prstGeom>
          <a:noFill/>
          <a:ln>
            <a:noFill/>
          </a:ln>
        </p:spPr>
        <p:txBody>
          <a:bodyPr anchorCtr="0" anchor="b" bIns="91425" lIns="109725" spcFirstLastPara="1" rIns="109725" wrap="square" tIns="109725">
            <a:normAutofit/>
          </a:bodyPr>
          <a:lstStyle>
            <a:lvl1pPr indent="-228600" lvl="0" marL="457200" algn="l">
              <a:lnSpc>
                <a:spcPct val="100000"/>
              </a:lnSpc>
              <a:spcBef>
                <a:spcPts val="1000"/>
              </a:spcBef>
              <a:spcAft>
                <a:spcPts val="0"/>
              </a:spcAft>
              <a:buClr>
                <a:schemeClr val="lt1"/>
              </a:buClr>
              <a:buSzPts val="1530"/>
              <a:buNone/>
              <a:defRPr b="0" sz="1800" cap="none">
                <a:solidFill>
                  <a:schemeClr val="lt1"/>
                </a:solidFill>
                <a:latin typeface="Malgun Gothic"/>
                <a:ea typeface="Malgun Gothic"/>
                <a:cs typeface="Malgun Gothic"/>
                <a:sym typeface="Malgun Gothic"/>
              </a:defRPr>
            </a:lvl1pPr>
            <a:lvl2pPr indent="-228600" lvl="1" marL="914400" algn="l">
              <a:lnSpc>
                <a:spcPct val="130000"/>
              </a:lnSpc>
              <a:spcBef>
                <a:spcPts val="500"/>
              </a:spcBef>
              <a:spcAft>
                <a:spcPts val="0"/>
              </a:spcAft>
              <a:buClr>
                <a:schemeClr val="lt1"/>
              </a:buClr>
              <a:buSzPts val="1700"/>
              <a:buFont typeface="Arial"/>
              <a:buNone/>
              <a:defRPr b="1" sz="2000"/>
            </a:lvl2pPr>
            <a:lvl3pPr indent="-228600" lvl="2" marL="1371600" algn="l">
              <a:lnSpc>
                <a:spcPct val="130000"/>
              </a:lnSpc>
              <a:spcBef>
                <a:spcPts val="500"/>
              </a:spcBef>
              <a:spcAft>
                <a:spcPts val="0"/>
              </a:spcAft>
              <a:buClr>
                <a:schemeClr val="lt1"/>
              </a:buClr>
              <a:buSzPts val="1530"/>
              <a:buNone/>
              <a:defRPr b="1" sz="1800"/>
            </a:lvl3pPr>
            <a:lvl4pPr indent="-228600" lvl="3" marL="1828800" algn="l">
              <a:lnSpc>
                <a:spcPct val="130000"/>
              </a:lnSpc>
              <a:spcBef>
                <a:spcPts val="500"/>
              </a:spcBef>
              <a:spcAft>
                <a:spcPts val="0"/>
              </a:spcAft>
              <a:buClr>
                <a:schemeClr val="lt1"/>
              </a:buClr>
              <a:buSzPts val="1360"/>
              <a:buFont typeface="Arial"/>
              <a:buNone/>
              <a:defRPr b="1" sz="1600"/>
            </a:lvl4pPr>
            <a:lvl5pPr indent="-228600" lvl="4" marL="2286000" algn="l">
              <a:lnSpc>
                <a:spcPct val="130000"/>
              </a:lnSpc>
              <a:spcBef>
                <a:spcPts val="500"/>
              </a:spcBef>
              <a:spcAft>
                <a:spcPts val="0"/>
              </a:spcAft>
              <a:buClr>
                <a:schemeClr val="lt1"/>
              </a:buClr>
              <a:buSzPts val="136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6" name="Google Shape;56;p8"/>
          <p:cNvSpPr txBox="1"/>
          <p:nvPr>
            <p:ph idx="4" type="body"/>
          </p:nvPr>
        </p:nvSpPr>
        <p:spPr>
          <a:xfrm>
            <a:off x="6172200" y="3048000"/>
            <a:ext cx="4495800" cy="3048000"/>
          </a:xfrm>
          <a:prstGeom prst="rect">
            <a:avLst/>
          </a:prstGeom>
          <a:noFill/>
          <a:ln>
            <a:noFill/>
          </a:ln>
        </p:spPr>
        <p:txBody>
          <a:bodyPr anchorCtr="0" anchor="t" bIns="91425" lIns="109725" spcFirstLastPara="1" rIns="109725" wrap="square" tIns="109725">
            <a:no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Arial"/>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Arial"/>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7" name="Google Shape;57;p8"/>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0" name="Google Shape;60;p8"/>
          <p:cNvCxnSpPr/>
          <p:nvPr/>
        </p:nvCxnSpPr>
        <p:spPr>
          <a:xfrm>
            <a:off x="6270727" y="2876662"/>
            <a:ext cx="971155" cy="0"/>
          </a:xfrm>
          <a:prstGeom prst="straightConnector1">
            <a:avLst/>
          </a:prstGeom>
          <a:noFill/>
          <a:ln cap="flat" cmpd="sng" w="31750">
            <a:solidFill>
              <a:schemeClr val="lt1"/>
            </a:solidFill>
            <a:prstDash val="solid"/>
            <a:miter lim="800000"/>
            <a:headEnd len="sm" w="sm" type="none"/>
            <a:tailEnd len="sm" w="sm" type="none"/>
          </a:ln>
        </p:spPr>
      </p:cxnSp>
      <p:sp>
        <p:nvSpPr>
          <p:cNvPr id="61" name="Google Shape;61;p8"/>
          <p:cNvSpPr/>
          <p:nvPr/>
        </p:nvSpPr>
        <p:spPr>
          <a:xfrm>
            <a:off x="-1171838" y="4592406"/>
            <a:ext cx="808262" cy="3897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62" name="Google Shape;62;p8"/>
          <p:cNvCxnSpPr/>
          <p:nvPr/>
        </p:nvCxnSpPr>
        <p:spPr>
          <a:xfrm>
            <a:off x="1524000" y="2876662"/>
            <a:ext cx="971155" cy="0"/>
          </a:xfrm>
          <a:prstGeom prst="straightConnector1">
            <a:avLst/>
          </a:prstGeom>
          <a:noFill/>
          <a:ln cap="flat" cmpd="sng" w="31750">
            <a:solidFill>
              <a:schemeClr val="l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5" name="Google Shape;65;p9"/>
          <p:cNvSpPr txBox="1"/>
          <p:nvPr>
            <p:ph type="title"/>
          </p:nvPr>
        </p:nvSpPr>
        <p:spPr>
          <a:xfrm>
            <a:off x="1429566" y="1041621"/>
            <a:ext cx="9238434" cy="861383"/>
          </a:xfrm>
          <a:prstGeom prst="rect">
            <a:avLst/>
          </a:prstGeom>
          <a:noFill/>
          <a:ln>
            <a:noFill/>
          </a:ln>
        </p:spPr>
        <p:txBody>
          <a:bodyPr anchorCtr="0" anchor="b" bIns="91425" lIns="109725" spcFirstLastPara="1" rIns="109725" wrap="square" tIns="109725">
            <a:noAutofit/>
          </a:bodyPr>
          <a:lstStyle>
            <a:lvl1pPr lvl="0" algn="l">
              <a:lnSpc>
                <a:spcPct val="12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0"/>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1"/>
          <p:cNvSpPr txBox="1"/>
          <p:nvPr>
            <p:ph type="title"/>
          </p:nvPr>
        </p:nvSpPr>
        <p:spPr>
          <a:xfrm>
            <a:off x="1443740" y="1558944"/>
            <a:ext cx="3279689" cy="1864196"/>
          </a:xfrm>
          <a:prstGeom prst="rect">
            <a:avLst/>
          </a:prstGeom>
          <a:noFill/>
          <a:ln>
            <a:noFill/>
          </a:ln>
        </p:spPr>
        <p:txBody>
          <a:bodyPr anchorCtr="0" anchor="b" bIns="91425" lIns="109725" spcFirstLastPara="1" rIns="109725" wrap="square" tIns="109725">
            <a:noAutofit/>
          </a:bodyPr>
          <a:lstStyle>
            <a:lvl1pPr lvl="0" algn="r">
              <a:lnSpc>
                <a:spcPct val="120000"/>
              </a:lnSpc>
              <a:spcBef>
                <a:spcPts val="0"/>
              </a:spcBef>
              <a:spcAft>
                <a:spcPts val="0"/>
              </a:spcAft>
              <a:buClr>
                <a:schemeClr val="lt1"/>
              </a:buClr>
              <a:buSzPts val="2800"/>
              <a:buFont typeface="Malgun Gothic"/>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a:off x="5334000" y="762000"/>
            <a:ext cx="5333999" cy="5334000"/>
          </a:xfrm>
          <a:prstGeom prst="rect">
            <a:avLst/>
          </a:prstGeom>
          <a:noFill/>
          <a:ln>
            <a:noFill/>
          </a:ln>
        </p:spPr>
        <p:txBody>
          <a:bodyPr anchorCtr="0" anchor="ctr" bIns="91425" lIns="109725" spcFirstLastPara="1" rIns="109725" wrap="square" tIns="109725">
            <a:normAutofit/>
          </a:bodyPr>
          <a:lstStyle>
            <a:lvl1pPr indent="-379730" lvl="0" marL="457200" algn="l">
              <a:lnSpc>
                <a:spcPct val="130000"/>
              </a:lnSpc>
              <a:spcBef>
                <a:spcPts val="1000"/>
              </a:spcBef>
              <a:spcAft>
                <a:spcPts val="0"/>
              </a:spcAft>
              <a:buClr>
                <a:schemeClr val="lt1"/>
              </a:buClr>
              <a:buSzPts val="2380"/>
              <a:buChar char="•"/>
              <a:defRPr sz="2800">
                <a:solidFill>
                  <a:schemeClr val="lt1"/>
                </a:solidFill>
              </a:defRPr>
            </a:lvl1pPr>
            <a:lvl2pPr indent="-228600" lvl="1" marL="914400" algn="l">
              <a:lnSpc>
                <a:spcPct val="130000"/>
              </a:lnSpc>
              <a:spcBef>
                <a:spcPts val="500"/>
              </a:spcBef>
              <a:spcAft>
                <a:spcPts val="0"/>
              </a:spcAft>
              <a:buClr>
                <a:schemeClr val="lt1"/>
              </a:buClr>
              <a:buSzPts val="2040"/>
              <a:buFont typeface="Arial"/>
              <a:buNone/>
              <a:defRPr sz="2400">
                <a:solidFill>
                  <a:schemeClr val="lt1"/>
                </a:solidFill>
              </a:defRPr>
            </a:lvl2pPr>
            <a:lvl3pPr indent="-336550" lvl="2" marL="1371600" algn="l">
              <a:lnSpc>
                <a:spcPct val="130000"/>
              </a:lnSpc>
              <a:spcBef>
                <a:spcPts val="500"/>
              </a:spcBef>
              <a:spcAft>
                <a:spcPts val="0"/>
              </a:spcAft>
              <a:buClr>
                <a:schemeClr val="lt1"/>
              </a:buClr>
              <a:buSzPts val="1700"/>
              <a:buChar char="•"/>
              <a:defRPr sz="2000">
                <a:solidFill>
                  <a:schemeClr val="lt1"/>
                </a:solidFill>
              </a:defRPr>
            </a:lvl3pPr>
            <a:lvl4pPr indent="-228600" lvl="3" marL="1828800" algn="l">
              <a:lnSpc>
                <a:spcPct val="130000"/>
              </a:lnSpc>
              <a:spcBef>
                <a:spcPts val="500"/>
              </a:spcBef>
              <a:spcAft>
                <a:spcPts val="0"/>
              </a:spcAft>
              <a:buClr>
                <a:schemeClr val="lt1"/>
              </a:buClr>
              <a:buSzPts val="1530"/>
              <a:buFont typeface="Arial"/>
              <a:buNone/>
              <a:defRPr sz="1800">
                <a:solidFill>
                  <a:schemeClr val="lt1"/>
                </a:solidFill>
              </a:defRPr>
            </a:lvl4pPr>
            <a:lvl5pPr indent="-325754" lvl="4" marL="2286000" algn="l">
              <a:lnSpc>
                <a:spcPct val="130000"/>
              </a:lnSpc>
              <a:spcBef>
                <a:spcPts val="500"/>
              </a:spcBef>
              <a:spcAft>
                <a:spcPts val="0"/>
              </a:spcAft>
              <a:buClr>
                <a:schemeClr val="lt1"/>
              </a:buClr>
              <a:buSzPts val="1530"/>
              <a:buChar char="•"/>
              <a:defRPr sz="1800">
                <a:solidFill>
                  <a:schemeClr val="lt1"/>
                </a:solidFill>
              </a:defRPr>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76" name="Google Shape;76;p11"/>
          <p:cNvSpPr txBox="1"/>
          <p:nvPr>
            <p:ph idx="2" type="body"/>
          </p:nvPr>
        </p:nvSpPr>
        <p:spPr>
          <a:xfrm>
            <a:off x="1443741" y="3649682"/>
            <a:ext cx="3233096" cy="1933605"/>
          </a:xfrm>
          <a:prstGeom prst="rect">
            <a:avLst/>
          </a:prstGeom>
          <a:noFill/>
          <a:ln>
            <a:noFill/>
          </a:ln>
        </p:spPr>
        <p:txBody>
          <a:bodyPr anchorCtr="0" anchor="t" bIns="91425" lIns="109725" spcFirstLastPara="1" rIns="109725" wrap="square" tIns="109725">
            <a:noAutofit/>
          </a:bodyPr>
          <a:lstStyle>
            <a:lvl1pPr indent="-228600" lvl="0" marL="457200" algn="r">
              <a:lnSpc>
                <a:spcPct val="130000"/>
              </a:lnSpc>
              <a:spcBef>
                <a:spcPts val="1000"/>
              </a:spcBef>
              <a:spcAft>
                <a:spcPts val="0"/>
              </a:spcAft>
              <a:buClr>
                <a:schemeClr val="lt1"/>
              </a:buClr>
              <a:buSzPts val="1360"/>
              <a:buNone/>
              <a:defRPr sz="1600">
                <a:solidFill>
                  <a:schemeClr val="lt1"/>
                </a:solidFill>
              </a:defRPr>
            </a:lvl1pPr>
            <a:lvl2pPr indent="-228600" lvl="1" marL="914400" algn="l">
              <a:lnSpc>
                <a:spcPct val="130000"/>
              </a:lnSpc>
              <a:spcBef>
                <a:spcPts val="500"/>
              </a:spcBef>
              <a:spcAft>
                <a:spcPts val="0"/>
              </a:spcAft>
              <a:buClr>
                <a:schemeClr val="lt1"/>
              </a:buClr>
              <a:buSzPts val="1190"/>
              <a:buFont typeface="Arial"/>
              <a:buNone/>
              <a:defRPr sz="1400"/>
            </a:lvl2pPr>
            <a:lvl3pPr indent="-228600" lvl="2" marL="1371600" algn="l">
              <a:lnSpc>
                <a:spcPct val="130000"/>
              </a:lnSpc>
              <a:spcBef>
                <a:spcPts val="500"/>
              </a:spcBef>
              <a:spcAft>
                <a:spcPts val="0"/>
              </a:spcAft>
              <a:buClr>
                <a:schemeClr val="lt1"/>
              </a:buClr>
              <a:buSzPts val="1020"/>
              <a:buNone/>
              <a:defRPr sz="1200"/>
            </a:lvl3pPr>
            <a:lvl4pPr indent="-228600" lvl="3" marL="1828800" algn="l">
              <a:lnSpc>
                <a:spcPct val="130000"/>
              </a:lnSpc>
              <a:spcBef>
                <a:spcPts val="500"/>
              </a:spcBef>
              <a:spcAft>
                <a:spcPts val="0"/>
              </a:spcAft>
              <a:buClr>
                <a:schemeClr val="lt1"/>
              </a:buClr>
              <a:buSzPts val="850"/>
              <a:buFont typeface="Arial"/>
              <a:buNone/>
              <a:defRPr sz="1000"/>
            </a:lvl4pPr>
            <a:lvl5pPr indent="-228600" lvl="4" marL="2286000" algn="l">
              <a:lnSpc>
                <a:spcPct val="130000"/>
              </a:lnSpc>
              <a:spcBef>
                <a:spcPts val="500"/>
              </a:spcBef>
              <a:spcAft>
                <a:spcPts val="0"/>
              </a:spcAft>
              <a:buClr>
                <a:schemeClr val="lt1"/>
              </a:buClr>
              <a:buSzPts val="85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7" name="Google Shape;77;p11"/>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29566" y="1041621"/>
            <a:ext cx="9238434" cy="861383"/>
          </a:xfrm>
          <a:prstGeom prst="rect">
            <a:avLst/>
          </a:prstGeom>
          <a:noFill/>
          <a:ln>
            <a:noFill/>
          </a:ln>
        </p:spPr>
        <p:txBody>
          <a:bodyPr anchorCtr="0" anchor="b" bIns="91425" lIns="109725" spcFirstLastPara="1" rIns="109725" wrap="square" tIns="109725">
            <a:noAutofit/>
          </a:bodyPr>
          <a:lstStyle>
            <a:lvl1pPr lvl="0" marR="0" rtl="0" algn="l">
              <a:lnSpc>
                <a:spcPct val="120000"/>
              </a:lnSpc>
              <a:spcBef>
                <a:spcPts val="0"/>
              </a:spcBef>
              <a:spcAft>
                <a:spcPts val="0"/>
              </a:spcAft>
              <a:buClr>
                <a:schemeClr val="dk1"/>
              </a:buClr>
              <a:buSzPts val="2800"/>
              <a:buFont typeface="Malgun Gothic"/>
              <a:buNone/>
              <a:defRPr b="1" i="0" sz="28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429566" y="2285999"/>
            <a:ext cx="9238434" cy="3810001"/>
          </a:xfrm>
          <a:prstGeom prst="rect">
            <a:avLst/>
          </a:prstGeom>
          <a:noFill/>
          <a:ln>
            <a:noFill/>
          </a:ln>
        </p:spPr>
        <p:txBody>
          <a:bodyPr anchorCtr="0" anchor="t" bIns="91425" lIns="109725" spcFirstLastPara="1" rIns="109725" wrap="square" tIns="109725">
            <a:noAutofit/>
          </a:bodyPr>
          <a:lstStyle>
            <a:lvl1pPr indent="-325755" lvl="0" marL="457200" marR="0" rtl="0" algn="l">
              <a:lnSpc>
                <a:spcPct val="130000"/>
              </a:lnSpc>
              <a:spcBef>
                <a:spcPts val="1000"/>
              </a:spcBef>
              <a:spcAft>
                <a:spcPts val="0"/>
              </a:spcAft>
              <a:buClr>
                <a:schemeClr val="dk1"/>
              </a:buClr>
              <a:buSzPts val="1530"/>
              <a:buFont typeface="Arial"/>
              <a:buChar char="•"/>
              <a:defRPr b="0" i="0" sz="1800" u="none" cap="none" strike="noStrike">
                <a:solidFill>
                  <a:schemeClr val="dk1"/>
                </a:solidFill>
                <a:latin typeface="Arial"/>
                <a:ea typeface="Arial"/>
                <a:cs typeface="Arial"/>
                <a:sym typeface="Arial"/>
              </a:defRPr>
            </a:lvl1pPr>
            <a:lvl2pPr indent="-228600" lvl="1" marL="914400" marR="0" rtl="0" algn="l">
              <a:lnSpc>
                <a:spcPct val="130000"/>
              </a:lnSpc>
              <a:spcBef>
                <a:spcPts val="500"/>
              </a:spcBef>
              <a:spcAft>
                <a:spcPts val="0"/>
              </a:spcAft>
              <a:buClr>
                <a:schemeClr val="dk1"/>
              </a:buClr>
              <a:buSzPts val="1360"/>
              <a:buFont typeface="Arial"/>
              <a:buNone/>
              <a:defRPr b="1" i="0" sz="1600" u="none" cap="none" strike="noStrike">
                <a:solidFill>
                  <a:schemeClr val="dk1"/>
                </a:solidFill>
                <a:latin typeface="Arial"/>
                <a:ea typeface="Arial"/>
                <a:cs typeface="Arial"/>
                <a:sym typeface="Arial"/>
              </a:defRPr>
            </a:lvl2pPr>
            <a:lvl3pPr indent="-304164" lvl="2" marL="1371600" marR="0" rtl="0" algn="l">
              <a:lnSpc>
                <a:spcPct val="130000"/>
              </a:lnSpc>
              <a:spcBef>
                <a:spcPts val="500"/>
              </a:spcBef>
              <a:spcAft>
                <a:spcPts val="0"/>
              </a:spcAft>
              <a:buClr>
                <a:schemeClr val="dk1"/>
              </a:buClr>
              <a:buSzPts val="1190"/>
              <a:buFont typeface="Arial"/>
              <a:buChar char="•"/>
              <a:defRPr b="0" i="0" sz="1400" u="none" cap="none" strike="noStrike">
                <a:solidFill>
                  <a:schemeClr val="dk1"/>
                </a:solidFill>
                <a:latin typeface="Arial"/>
                <a:ea typeface="Arial"/>
                <a:cs typeface="Arial"/>
                <a:sym typeface="Arial"/>
              </a:defRPr>
            </a:lvl3pPr>
            <a:lvl4pPr indent="-228600" lvl="3" marL="1828800" marR="0" rtl="0" algn="l">
              <a:lnSpc>
                <a:spcPct val="130000"/>
              </a:lnSpc>
              <a:spcBef>
                <a:spcPts val="500"/>
              </a:spcBef>
              <a:spcAft>
                <a:spcPts val="0"/>
              </a:spcAft>
              <a:buClr>
                <a:schemeClr val="dk1"/>
              </a:buClr>
              <a:buSzPts val="1020"/>
              <a:buFont typeface="Arial"/>
              <a:buNone/>
              <a:defRPr b="1" i="0" sz="1200" u="none" cap="none" strike="noStrike">
                <a:solidFill>
                  <a:schemeClr val="dk1"/>
                </a:solidFill>
                <a:latin typeface="Arial"/>
                <a:ea typeface="Arial"/>
                <a:cs typeface="Arial"/>
                <a:sym typeface="Arial"/>
              </a:defRPr>
            </a:lvl4pPr>
            <a:lvl5pPr indent="-293370" lvl="4" marL="2286000" marR="0" rtl="0" algn="l">
              <a:lnSpc>
                <a:spcPct val="130000"/>
              </a:lnSpc>
              <a:spcBef>
                <a:spcPts val="500"/>
              </a:spcBef>
              <a:spcAft>
                <a:spcPts val="0"/>
              </a:spcAft>
              <a:buClr>
                <a:schemeClr val="dk1"/>
              </a:buClr>
              <a:buSzPts val="102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marR="0" rtl="0" algn="l">
              <a:spcBef>
                <a:spcPts val="0"/>
              </a:spcBef>
              <a:spcAft>
                <a:spcPts val="0"/>
              </a:spcAft>
              <a:buSzPts val="1400"/>
              <a:buNone/>
              <a:defRPr b="1" i="0" sz="7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marR="0" rtl="0" algn="r">
              <a:spcBef>
                <a:spcPts val="0"/>
              </a:spcBef>
              <a:spcAft>
                <a:spcPts val="0"/>
              </a:spcAft>
              <a:buSzPts val="1400"/>
              <a:buNone/>
              <a:defRPr b="1" i="0" sz="7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888888"/>
                </a:solidFill>
                <a:latin typeface="Malgun Gothic"/>
                <a:ea typeface="Malgun Gothic"/>
                <a:cs typeface="Malgun Gothic"/>
                <a:sym typeface="Malgun Gothic"/>
              </a:defRPr>
            </a:lvl1pPr>
            <a:lvl2pPr indent="0" lvl="1" marL="0" marR="0" rtl="0" algn="ctr">
              <a:spcBef>
                <a:spcPts val="0"/>
              </a:spcBef>
              <a:buNone/>
              <a:defRPr b="1" i="0" sz="1400" u="none" cap="none" strike="noStrike">
                <a:solidFill>
                  <a:srgbClr val="888888"/>
                </a:solidFill>
                <a:latin typeface="Malgun Gothic"/>
                <a:ea typeface="Malgun Gothic"/>
                <a:cs typeface="Malgun Gothic"/>
                <a:sym typeface="Malgun Gothic"/>
              </a:defRPr>
            </a:lvl2pPr>
            <a:lvl3pPr indent="0" lvl="2" marL="0" marR="0" rtl="0" algn="ctr">
              <a:spcBef>
                <a:spcPts val="0"/>
              </a:spcBef>
              <a:buNone/>
              <a:defRPr b="1" i="0" sz="1400" u="none" cap="none" strike="noStrike">
                <a:solidFill>
                  <a:srgbClr val="888888"/>
                </a:solidFill>
                <a:latin typeface="Malgun Gothic"/>
                <a:ea typeface="Malgun Gothic"/>
                <a:cs typeface="Malgun Gothic"/>
                <a:sym typeface="Malgun Gothic"/>
              </a:defRPr>
            </a:lvl3pPr>
            <a:lvl4pPr indent="0" lvl="3" marL="0" marR="0" rtl="0" algn="ctr">
              <a:spcBef>
                <a:spcPts val="0"/>
              </a:spcBef>
              <a:buNone/>
              <a:defRPr b="1" i="0" sz="1400" u="none" cap="none" strike="noStrike">
                <a:solidFill>
                  <a:srgbClr val="888888"/>
                </a:solidFill>
                <a:latin typeface="Malgun Gothic"/>
                <a:ea typeface="Malgun Gothic"/>
                <a:cs typeface="Malgun Gothic"/>
                <a:sym typeface="Malgun Gothic"/>
              </a:defRPr>
            </a:lvl4pPr>
            <a:lvl5pPr indent="0" lvl="4" marL="0" marR="0" rtl="0" algn="ctr">
              <a:spcBef>
                <a:spcPts val="0"/>
              </a:spcBef>
              <a:buNone/>
              <a:defRPr b="1" i="0" sz="1400" u="none" cap="none" strike="noStrike">
                <a:solidFill>
                  <a:srgbClr val="888888"/>
                </a:solidFill>
                <a:latin typeface="Malgun Gothic"/>
                <a:ea typeface="Malgun Gothic"/>
                <a:cs typeface="Malgun Gothic"/>
                <a:sym typeface="Malgun Gothic"/>
              </a:defRPr>
            </a:lvl5pPr>
            <a:lvl6pPr indent="0" lvl="5" marL="0" marR="0" rtl="0" algn="ctr">
              <a:spcBef>
                <a:spcPts val="0"/>
              </a:spcBef>
              <a:buNone/>
              <a:defRPr b="1" i="0" sz="1400" u="none" cap="none" strike="noStrike">
                <a:solidFill>
                  <a:srgbClr val="888888"/>
                </a:solidFill>
                <a:latin typeface="Malgun Gothic"/>
                <a:ea typeface="Malgun Gothic"/>
                <a:cs typeface="Malgun Gothic"/>
                <a:sym typeface="Malgun Gothic"/>
              </a:defRPr>
            </a:lvl6pPr>
            <a:lvl7pPr indent="0" lvl="6" marL="0" marR="0" rtl="0" algn="ctr">
              <a:spcBef>
                <a:spcPts val="0"/>
              </a:spcBef>
              <a:buNone/>
              <a:defRPr b="1" i="0" sz="1400" u="none" cap="none" strike="noStrike">
                <a:solidFill>
                  <a:srgbClr val="888888"/>
                </a:solidFill>
                <a:latin typeface="Malgun Gothic"/>
                <a:ea typeface="Malgun Gothic"/>
                <a:cs typeface="Malgun Gothic"/>
                <a:sym typeface="Malgun Gothic"/>
              </a:defRPr>
            </a:lvl7pPr>
            <a:lvl8pPr indent="0" lvl="7" marL="0" marR="0" rtl="0" algn="ctr">
              <a:spcBef>
                <a:spcPts val="0"/>
              </a:spcBef>
              <a:buNone/>
              <a:defRPr b="1" i="0" sz="1400" u="none" cap="none" strike="noStrike">
                <a:solidFill>
                  <a:srgbClr val="888888"/>
                </a:solidFill>
                <a:latin typeface="Malgun Gothic"/>
                <a:ea typeface="Malgun Gothic"/>
                <a:cs typeface="Malgun Gothic"/>
                <a:sym typeface="Malgun Gothic"/>
              </a:defRPr>
            </a:lvl8pPr>
            <a:lvl9pPr indent="0" lvl="8" marL="0" marR="0" rtl="0" algn="ctr">
              <a:spcBef>
                <a:spcPts val="0"/>
              </a:spcBef>
              <a:buNone/>
              <a:defRPr b="1" i="0" sz="1400" u="none" cap="none" strike="noStrike">
                <a:solidFill>
                  <a:srgbClr val="888888"/>
                </a:solidFill>
                <a:latin typeface="Malgun Gothic"/>
                <a:ea typeface="Malgun Gothic"/>
                <a:cs typeface="Malgun Gothic"/>
                <a:sym typeface="Malgun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1429566" y="1041621"/>
            <a:ext cx="9238434" cy="861383"/>
          </a:xfrm>
          <a:prstGeom prst="rect">
            <a:avLst/>
          </a:prstGeom>
          <a:noFill/>
          <a:ln>
            <a:noFill/>
          </a:ln>
        </p:spPr>
        <p:txBody>
          <a:bodyPr anchorCtr="0" anchor="b" bIns="91425" lIns="109725" spcFirstLastPara="1" rIns="109725" wrap="square" tIns="109725">
            <a:noAutofit/>
          </a:bodyPr>
          <a:lstStyle>
            <a:lvl1pPr lvl="0" marR="0" rtl="0" algn="l">
              <a:lnSpc>
                <a:spcPct val="120000"/>
              </a:lnSpc>
              <a:spcBef>
                <a:spcPts val="0"/>
              </a:spcBef>
              <a:spcAft>
                <a:spcPts val="0"/>
              </a:spcAft>
              <a:buClr>
                <a:schemeClr val="lt1"/>
              </a:buClr>
              <a:buSzPts val="2800"/>
              <a:buFont typeface="Malgun Gothic"/>
              <a:buNone/>
              <a:defRPr b="1" i="0" sz="2800" u="none" cap="none" strike="noStrike">
                <a:solidFill>
                  <a:schemeClr val="lt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3"/>
          <p:cNvSpPr txBox="1"/>
          <p:nvPr>
            <p:ph idx="1" type="body"/>
          </p:nvPr>
        </p:nvSpPr>
        <p:spPr>
          <a:xfrm>
            <a:off x="1429566" y="2285999"/>
            <a:ext cx="9238434" cy="3810001"/>
          </a:xfrm>
          <a:prstGeom prst="rect">
            <a:avLst/>
          </a:prstGeom>
          <a:noFill/>
          <a:ln>
            <a:noFill/>
          </a:ln>
        </p:spPr>
        <p:txBody>
          <a:bodyPr anchorCtr="0" anchor="t" bIns="91425" lIns="109725" spcFirstLastPara="1" rIns="109725" wrap="square" tIns="109725">
            <a:noAutofit/>
          </a:bodyPr>
          <a:lstStyle>
            <a:lvl1pPr indent="-325755" lvl="0" marL="457200" marR="0" rtl="0" algn="l">
              <a:lnSpc>
                <a:spcPct val="130000"/>
              </a:lnSpc>
              <a:spcBef>
                <a:spcPts val="1000"/>
              </a:spcBef>
              <a:spcAft>
                <a:spcPts val="0"/>
              </a:spcAft>
              <a:buClr>
                <a:schemeClr val="lt1"/>
              </a:buClr>
              <a:buSzPts val="1530"/>
              <a:buFont typeface="Arial"/>
              <a:buChar char="•"/>
              <a:defRPr b="0" i="0" sz="1800" u="none" cap="none" strike="noStrike">
                <a:solidFill>
                  <a:schemeClr val="lt1"/>
                </a:solidFill>
                <a:latin typeface="Arial"/>
                <a:ea typeface="Arial"/>
                <a:cs typeface="Arial"/>
                <a:sym typeface="Arial"/>
              </a:defRPr>
            </a:lvl1pPr>
            <a:lvl2pPr indent="-228600" lvl="1" marL="914400" marR="0" rtl="0" algn="l">
              <a:lnSpc>
                <a:spcPct val="130000"/>
              </a:lnSpc>
              <a:spcBef>
                <a:spcPts val="500"/>
              </a:spcBef>
              <a:spcAft>
                <a:spcPts val="0"/>
              </a:spcAft>
              <a:buClr>
                <a:schemeClr val="lt1"/>
              </a:buClr>
              <a:buSzPts val="1360"/>
              <a:buFont typeface="Arial"/>
              <a:buNone/>
              <a:defRPr b="1" i="0" sz="1600" u="none" cap="none" strike="noStrike">
                <a:solidFill>
                  <a:schemeClr val="lt1"/>
                </a:solidFill>
                <a:latin typeface="Arial"/>
                <a:ea typeface="Arial"/>
                <a:cs typeface="Arial"/>
                <a:sym typeface="Arial"/>
              </a:defRPr>
            </a:lvl2pPr>
            <a:lvl3pPr indent="-304164" lvl="2" marL="1371600" marR="0" rtl="0" algn="l">
              <a:lnSpc>
                <a:spcPct val="130000"/>
              </a:lnSpc>
              <a:spcBef>
                <a:spcPts val="500"/>
              </a:spcBef>
              <a:spcAft>
                <a:spcPts val="0"/>
              </a:spcAft>
              <a:buClr>
                <a:schemeClr val="lt1"/>
              </a:buClr>
              <a:buSzPts val="1190"/>
              <a:buFont typeface="Arial"/>
              <a:buChar char="•"/>
              <a:defRPr b="0" i="0" sz="1400" u="none" cap="none" strike="noStrike">
                <a:solidFill>
                  <a:schemeClr val="lt1"/>
                </a:solidFill>
                <a:latin typeface="Arial"/>
                <a:ea typeface="Arial"/>
                <a:cs typeface="Arial"/>
                <a:sym typeface="Arial"/>
              </a:defRPr>
            </a:lvl3pPr>
            <a:lvl4pPr indent="-228600" lvl="3" marL="1828800" marR="0" rtl="0" algn="l">
              <a:lnSpc>
                <a:spcPct val="130000"/>
              </a:lnSpc>
              <a:spcBef>
                <a:spcPts val="500"/>
              </a:spcBef>
              <a:spcAft>
                <a:spcPts val="0"/>
              </a:spcAft>
              <a:buClr>
                <a:schemeClr val="lt1"/>
              </a:buClr>
              <a:buSzPts val="1020"/>
              <a:buFont typeface="Arial"/>
              <a:buNone/>
              <a:defRPr b="1" i="0" sz="1200" u="none" cap="none" strike="noStrike">
                <a:solidFill>
                  <a:schemeClr val="lt1"/>
                </a:solidFill>
                <a:latin typeface="Arial"/>
                <a:ea typeface="Arial"/>
                <a:cs typeface="Arial"/>
                <a:sym typeface="Arial"/>
              </a:defRPr>
            </a:lvl4pPr>
            <a:lvl5pPr indent="-293370" lvl="4" marL="2286000" marR="0" rtl="0" algn="l">
              <a:lnSpc>
                <a:spcPct val="130000"/>
              </a:lnSpc>
              <a:spcBef>
                <a:spcPts val="500"/>
              </a:spcBef>
              <a:spcAft>
                <a:spcPts val="0"/>
              </a:spcAft>
              <a:buClr>
                <a:schemeClr val="lt1"/>
              </a:buClr>
              <a:buSzPts val="1020"/>
              <a:buFont typeface="Arial"/>
              <a:buChar char="•"/>
              <a:defRPr b="0" i="0" sz="12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1" name="Google Shape;21;p3"/>
          <p:cNvSpPr txBox="1"/>
          <p:nvPr>
            <p:ph idx="10" type="dt"/>
          </p:nvPr>
        </p:nvSpPr>
        <p:spPr>
          <a:xfrm rot="5400000">
            <a:off x="10471087" y="4891318"/>
            <a:ext cx="2673295" cy="365125"/>
          </a:xfrm>
          <a:prstGeom prst="rect">
            <a:avLst/>
          </a:prstGeom>
          <a:noFill/>
          <a:ln>
            <a:noFill/>
          </a:ln>
        </p:spPr>
        <p:txBody>
          <a:bodyPr anchorCtr="0" anchor="ctr" bIns="91425" lIns="109725" spcFirstLastPara="1" rIns="109725" wrap="square" tIns="109725">
            <a:noAutofit/>
          </a:bodyPr>
          <a:lstStyle>
            <a:lvl1pPr lvl="0" marR="0" rtl="0" algn="l">
              <a:spcBef>
                <a:spcPts val="0"/>
              </a:spcBef>
              <a:spcAft>
                <a:spcPts val="0"/>
              </a:spcAft>
              <a:buSzPts val="1400"/>
              <a:buNone/>
              <a:defRPr b="1" i="0" sz="7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 name="Google Shape;22;p3"/>
          <p:cNvSpPr txBox="1"/>
          <p:nvPr>
            <p:ph idx="11" type="ftr"/>
          </p:nvPr>
        </p:nvSpPr>
        <p:spPr>
          <a:xfrm rot="5400000">
            <a:off x="10473021" y="1609893"/>
            <a:ext cx="2669427" cy="365125"/>
          </a:xfrm>
          <a:prstGeom prst="rect">
            <a:avLst/>
          </a:prstGeom>
          <a:noFill/>
          <a:ln>
            <a:noFill/>
          </a:ln>
        </p:spPr>
        <p:txBody>
          <a:bodyPr anchorCtr="0" anchor="ctr" bIns="91425" lIns="109725" spcFirstLastPara="1" rIns="109725" wrap="square" tIns="109725">
            <a:noAutofit/>
          </a:bodyPr>
          <a:lstStyle>
            <a:lvl1pPr lvl="0" marR="0" rtl="0" algn="r">
              <a:spcBef>
                <a:spcPts val="0"/>
              </a:spcBef>
              <a:spcAft>
                <a:spcPts val="0"/>
              </a:spcAft>
              <a:buSzPts val="1400"/>
              <a:buNone/>
              <a:defRPr b="1" i="0" sz="7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 name="Google Shape;23;p3"/>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chemeClr val="lt1"/>
                </a:solidFill>
                <a:latin typeface="Malgun Gothic"/>
                <a:ea typeface="Malgun Gothic"/>
                <a:cs typeface="Malgun Gothic"/>
                <a:sym typeface="Malgun Gothic"/>
              </a:defRPr>
            </a:lvl1pPr>
            <a:lvl2pPr indent="0" lvl="1" marL="0" marR="0" rtl="0" algn="ctr">
              <a:spcBef>
                <a:spcPts val="0"/>
              </a:spcBef>
              <a:buNone/>
              <a:defRPr b="1" i="0" sz="1400" u="none" cap="none" strike="noStrike">
                <a:solidFill>
                  <a:schemeClr val="lt1"/>
                </a:solidFill>
                <a:latin typeface="Malgun Gothic"/>
                <a:ea typeface="Malgun Gothic"/>
                <a:cs typeface="Malgun Gothic"/>
                <a:sym typeface="Malgun Gothic"/>
              </a:defRPr>
            </a:lvl2pPr>
            <a:lvl3pPr indent="0" lvl="2" marL="0" marR="0" rtl="0" algn="ctr">
              <a:spcBef>
                <a:spcPts val="0"/>
              </a:spcBef>
              <a:buNone/>
              <a:defRPr b="1" i="0" sz="1400" u="none" cap="none" strike="noStrike">
                <a:solidFill>
                  <a:schemeClr val="lt1"/>
                </a:solidFill>
                <a:latin typeface="Malgun Gothic"/>
                <a:ea typeface="Malgun Gothic"/>
                <a:cs typeface="Malgun Gothic"/>
                <a:sym typeface="Malgun Gothic"/>
              </a:defRPr>
            </a:lvl3pPr>
            <a:lvl4pPr indent="0" lvl="3" marL="0" marR="0" rtl="0" algn="ctr">
              <a:spcBef>
                <a:spcPts val="0"/>
              </a:spcBef>
              <a:buNone/>
              <a:defRPr b="1" i="0" sz="1400" u="none" cap="none" strike="noStrike">
                <a:solidFill>
                  <a:schemeClr val="lt1"/>
                </a:solidFill>
                <a:latin typeface="Malgun Gothic"/>
                <a:ea typeface="Malgun Gothic"/>
                <a:cs typeface="Malgun Gothic"/>
                <a:sym typeface="Malgun Gothic"/>
              </a:defRPr>
            </a:lvl4pPr>
            <a:lvl5pPr indent="0" lvl="4" marL="0" marR="0" rtl="0" algn="ctr">
              <a:spcBef>
                <a:spcPts val="0"/>
              </a:spcBef>
              <a:buNone/>
              <a:defRPr b="1" i="0" sz="1400" u="none" cap="none" strike="noStrike">
                <a:solidFill>
                  <a:schemeClr val="lt1"/>
                </a:solidFill>
                <a:latin typeface="Malgun Gothic"/>
                <a:ea typeface="Malgun Gothic"/>
                <a:cs typeface="Malgun Gothic"/>
                <a:sym typeface="Malgun Gothic"/>
              </a:defRPr>
            </a:lvl5pPr>
            <a:lvl6pPr indent="0" lvl="5" marL="0" marR="0" rtl="0" algn="ctr">
              <a:spcBef>
                <a:spcPts val="0"/>
              </a:spcBef>
              <a:buNone/>
              <a:defRPr b="1" i="0" sz="1400" u="none" cap="none" strike="noStrike">
                <a:solidFill>
                  <a:schemeClr val="lt1"/>
                </a:solidFill>
                <a:latin typeface="Malgun Gothic"/>
                <a:ea typeface="Malgun Gothic"/>
                <a:cs typeface="Malgun Gothic"/>
                <a:sym typeface="Malgun Gothic"/>
              </a:defRPr>
            </a:lvl6pPr>
            <a:lvl7pPr indent="0" lvl="6" marL="0" marR="0" rtl="0" algn="ctr">
              <a:spcBef>
                <a:spcPts val="0"/>
              </a:spcBef>
              <a:buNone/>
              <a:defRPr b="1" i="0" sz="1400" u="none" cap="none" strike="noStrike">
                <a:solidFill>
                  <a:schemeClr val="lt1"/>
                </a:solidFill>
                <a:latin typeface="Malgun Gothic"/>
                <a:ea typeface="Malgun Gothic"/>
                <a:cs typeface="Malgun Gothic"/>
                <a:sym typeface="Malgun Gothic"/>
              </a:defRPr>
            </a:lvl7pPr>
            <a:lvl8pPr indent="0" lvl="7" marL="0" marR="0" rtl="0" algn="ctr">
              <a:spcBef>
                <a:spcPts val="0"/>
              </a:spcBef>
              <a:buNone/>
              <a:defRPr b="1" i="0" sz="1400" u="none" cap="none" strike="noStrike">
                <a:solidFill>
                  <a:schemeClr val="lt1"/>
                </a:solidFill>
                <a:latin typeface="Malgun Gothic"/>
                <a:ea typeface="Malgun Gothic"/>
                <a:cs typeface="Malgun Gothic"/>
                <a:sym typeface="Malgun Gothic"/>
              </a:defRPr>
            </a:lvl8pPr>
            <a:lvl9pPr indent="0" lvl="8" marL="0" marR="0" rtl="0" algn="ctr">
              <a:spcBef>
                <a:spcPts val="0"/>
              </a:spcBef>
              <a:buNone/>
              <a:defRPr b="1" i="0" sz="1400" u="none" cap="none" strike="noStrike">
                <a:solidFill>
                  <a:schemeClr val="lt1"/>
                </a:solidFill>
                <a:latin typeface="Malgun Gothic"/>
                <a:ea typeface="Malgun Gothic"/>
                <a:cs typeface="Malgun Gothic"/>
                <a:sym typeface="Malgun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olored pencils inside a pencil holder which is on top of a wood table" id="104" name="Google Shape;104;p15"/>
          <p:cNvPicPr preferRelativeResize="0"/>
          <p:nvPr/>
        </p:nvPicPr>
        <p:blipFill rotWithShape="1">
          <a:blip r:embed="rId3">
            <a:alphaModFix/>
          </a:blip>
          <a:srcRect b="0" l="40645" r="0" t="0"/>
          <a:stretch/>
        </p:blipFill>
        <p:spPr>
          <a:xfrm>
            <a:off x="1" y="2520"/>
            <a:ext cx="6096000" cy="6855480"/>
          </a:xfrm>
          <a:prstGeom prst="rect">
            <a:avLst/>
          </a:prstGeom>
          <a:noFill/>
          <a:ln>
            <a:noFill/>
          </a:ln>
        </p:spPr>
      </p:pic>
      <p:sp>
        <p:nvSpPr>
          <p:cNvPr id="105" name="Google Shape;105;p15"/>
          <p:cNvSpPr/>
          <p:nvPr/>
        </p:nvSpPr>
        <p:spPr>
          <a:xfrm>
            <a:off x="733197" y="1114197"/>
            <a:ext cx="4629606" cy="462960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15"/>
          <p:cNvSpPr txBox="1"/>
          <p:nvPr>
            <p:ph type="ctrTitle"/>
          </p:nvPr>
        </p:nvSpPr>
        <p:spPr>
          <a:xfrm>
            <a:off x="1239982" y="2288987"/>
            <a:ext cx="3629891" cy="2283013"/>
          </a:xfrm>
          <a:prstGeom prst="rect">
            <a:avLst/>
          </a:prstGeom>
          <a:noFill/>
          <a:ln>
            <a:noFill/>
          </a:ln>
        </p:spPr>
        <p:txBody>
          <a:bodyPr anchorCtr="0" anchor="ctr" bIns="45700" lIns="91425" spcFirstLastPara="1" rIns="91425" wrap="square" tIns="45700">
            <a:normAutofit/>
          </a:bodyPr>
          <a:lstStyle/>
          <a:p>
            <a:pPr indent="0" lvl="0" marL="0" rtl="0" algn="ctr">
              <a:lnSpc>
                <a:spcPct val="120000"/>
              </a:lnSpc>
              <a:spcBef>
                <a:spcPts val="0"/>
              </a:spcBef>
              <a:spcAft>
                <a:spcPts val="0"/>
              </a:spcAft>
              <a:buClr>
                <a:schemeClr val="lt1"/>
              </a:buClr>
              <a:buSzPts val="2800"/>
              <a:buFont typeface="Malgun Gothic"/>
              <a:buNone/>
            </a:pPr>
            <a:r>
              <a:rPr lang="en-US" cap="none">
                <a:solidFill>
                  <a:schemeClr val="lt1"/>
                </a:solidFill>
              </a:rPr>
              <a:t>ATHENA</a:t>
            </a:r>
            <a:endParaRPr/>
          </a:p>
        </p:txBody>
      </p:sp>
      <p:sp>
        <p:nvSpPr>
          <p:cNvPr id="107" name="Google Shape;107;p15"/>
          <p:cNvSpPr txBox="1"/>
          <p:nvPr>
            <p:ph idx="1" type="subTitle"/>
          </p:nvPr>
        </p:nvSpPr>
        <p:spPr>
          <a:xfrm>
            <a:off x="7188680" y="762000"/>
            <a:ext cx="3897332" cy="5334000"/>
          </a:xfrm>
          <a:prstGeom prst="rect">
            <a:avLst/>
          </a:prstGeom>
          <a:noFill/>
          <a:ln>
            <a:noFill/>
          </a:ln>
        </p:spPr>
        <p:txBody>
          <a:bodyPr anchorCtr="0" anchor="ctr" bIns="45700" lIns="91425" spcFirstLastPara="1" rIns="91425" wrap="square" tIns="45700">
            <a:normAutofit/>
          </a:bodyPr>
          <a:lstStyle/>
          <a:p>
            <a:pPr indent="0" lvl="0" marL="0" rtl="0" algn="l">
              <a:lnSpc>
                <a:spcPct val="130000"/>
              </a:lnSpc>
              <a:spcBef>
                <a:spcPts val="0"/>
              </a:spcBef>
              <a:spcAft>
                <a:spcPts val="0"/>
              </a:spcAft>
              <a:buClr>
                <a:schemeClr val="dk1"/>
              </a:buClr>
              <a:buSzPts val="1530"/>
              <a:buNone/>
            </a:pPr>
            <a:r>
              <a:rPr lang="en-US">
                <a:latin typeface="Times"/>
                <a:ea typeface="Times"/>
                <a:cs typeface="Times"/>
                <a:sym typeface="Times"/>
              </a:rPr>
              <a:t>A seamless and secure health record maintenance system  to improve women’s health care</a:t>
            </a:r>
            <a:endParaRPr>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1429566" y="1045445"/>
            <a:ext cx="9238434" cy="857559"/>
          </a:xfrm>
          <a:prstGeom prst="rect">
            <a:avLst/>
          </a:prstGeom>
          <a:noFill/>
          <a:ln>
            <a:noFill/>
          </a:ln>
        </p:spPr>
        <p:txBody>
          <a:bodyPr anchorCtr="0" anchor="b" bIns="91425" lIns="109725" spcFirstLastPara="1" rIns="109725" wrap="square" tIns="109725">
            <a:noAutofit/>
          </a:bodyPr>
          <a:lstStyle/>
          <a:p>
            <a:pPr indent="0" lvl="0" marL="0" rtl="0" algn="l">
              <a:lnSpc>
                <a:spcPct val="120000"/>
              </a:lnSpc>
              <a:spcBef>
                <a:spcPts val="0"/>
              </a:spcBef>
              <a:spcAft>
                <a:spcPts val="0"/>
              </a:spcAft>
              <a:buClr>
                <a:schemeClr val="lt1"/>
              </a:buClr>
              <a:buSzPts val="1800"/>
              <a:buFont typeface="Times New Roman"/>
              <a:buNone/>
            </a:pPr>
            <a:r>
              <a:rPr lang="en-US"/>
              <a:t>Prior work on this idea/current status</a:t>
            </a:r>
            <a:br>
              <a:rPr lang="en-US"/>
            </a:br>
            <a:endParaRPr/>
          </a:p>
        </p:txBody>
      </p:sp>
      <p:sp>
        <p:nvSpPr>
          <p:cNvPr id="160" name="Google Shape;160;p24"/>
          <p:cNvSpPr txBox="1"/>
          <p:nvPr>
            <p:ph idx="1" type="body"/>
          </p:nvPr>
        </p:nvSpPr>
        <p:spPr>
          <a:xfrm>
            <a:off x="1429566" y="2286000"/>
            <a:ext cx="9238434" cy="3810000"/>
          </a:xfrm>
          <a:prstGeom prst="rect">
            <a:avLst/>
          </a:prstGeom>
          <a:noFill/>
          <a:ln>
            <a:noFill/>
          </a:ln>
        </p:spPr>
        <p:txBody>
          <a:bodyPr anchorCtr="0" anchor="t" bIns="91425" lIns="109725" spcFirstLastPara="1" rIns="109725" wrap="square" tIns="109725">
            <a:noAutofit/>
          </a:bodyPr>
          <a:lstStyle/>
          <a:p>
            <a:pPr indent="0" lvl="0" marL="274320" marR="0" rtl="0" algn="l">
              <a:lnSpc>
                <a:spcPct val="107000"/>
              </a:lnSpc>
              <a:spcBef>
                <a:spcPts val="0"/>
              </a:spcBef>
              <a:spcAft>
                <a:spcPts val="0"/>
              </a:spcAft>
              <a:buNone/>
            </a:pPr>
            <a:r>
              <a:rPr lang="en-US" sz="1800">
                <a:latin typeface="Times New Roman"/>
                <a:ea typeface="Times New Roman"/>
                <a:cs typeface="Times New Roman"/>
                <a:sym typeface="Times New Roman"/>
              </a:rPr>
              <a:t>Our team has worked on the design and currently, we’re trying to implement this idea by prototyping it. After successfully testing our low-fidelity prototype, we’ve moved towards the development of the high-fidelity prototype. We plan to test this project on various parameters varying from user experience to security. As of now, our project is on track. We have successfully </a:t>
            </a:r>
            <a:r>
              <a:rPr lang="en-US">
                <a:latin typeface="Times New Roman"/>
                <a:ea typeface="Times New Roman"/>
                <a:cs typeface="Times New Roman"/>
                <a:sym typeface="Times New Roman"/>
              </a:rPr>
              <a:t>familiarize</a:t>
            </a:r>
            <a:r>
              <a:rPr lang="en-US" sz="1800">
                <a:latin typeface="Times New Roman"/>
                <a:ea typeface="Times New Roman"/>
                <a:cs typeface="Times New Roman"/>
                <a:sym typeface="Times New Roman"/>
              </a:rPr>
              <a:t> ourselves with the tech stacks and wrote custom code to implement the needed features. We are actively writing test cases, fixing bugs, and documenting. With our current timeline, we have a comfortable buffer period to complete, deploy and test this project.</a:t>
            </a:r>
            <a:endParaRPr sz="1800">
              <a:latin typeface="Calibri"/>
              <a:ea typeface="Calibri"/>
              <a:cs typeface="Calibri"/>
              <a:sym typeface="Calibri"/>
            </a:endParaRPr>
          </a:p>
          <a:p>
            <a:pPr indent="-177165" lvl="0" marL="274320" rtl="0" algn="l">
              <a:lnSpc>
                <a:spcPct val="130000"/>
              </a:lnSpc>
              <a:spcBef>
                <a:spcPts val="1000"/>
              </a:spcBef>
              <a:spcAft>
                <a:spcPts val="0"/>
              </a:spcAft>
              <a:buClr>
                <a:schemeClr val="lt1"/>
              </a:buClr>
              <a:buSzPts val="153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1429566" y="1045445"/>
            <a:ext cx="9238434" cy="857559"/>
          </a:xfrm>
          <a:prstGeom prst="rect">
            <a:avLst/>
          </a:prstGeom>
          <a:noFill/>
          <a:ln>
            <a:noFill/>
          </a:ln>
        </p:spPr>
        <p:txBody>
          <a:bodyPr anchorCtr="0" anchor="b" bIns="91425" lIns="109725" spcFirstLastPara="1" rIns="109725" wrap="square" tIns="109725">
            <a:noAutofit/>
          </a:bodyPr>
          <a:lstStyle/>
          <a:p>
            <a:pPr indent="0" lvl="0" marL="0" rtl="0" algn="l">
              <a:lnSpc>
                <a:spcPct val="120000"/>
              </a:lnSpc>
              <a:spcBef>
                <a:spcPts val="0"/>
              </a:spcBef>
              <a:spcAft>
                <a:spcPts val="0"/>
              </a:spcAft>
              <a:buClr>
                <a:schemeClr val="lt1"/>
              </a:buClr>
              <a:buSzPts val="1800"/>
              <a:buFont typeface="Times New Roman"/>
              <a:buNone/>
            </a:pPr>
            <a:r>
              <a:rPr lang="en-US"/>
              <a:t>Experience of Team in implementing the idea</a:t>
            </a:r>
            <a:br>
              <a:rPr lang="en-US"/>
            </a:br>
            <a:endParaRPr/>
          </a:p>
        </p:txBody>
      </p:sp>
      <p:sp>
        <p:nvSpPr>
          <p:cNvPr id="166" name="Google Shape;166;p25"/>
          <p:cNvSpPr txBox="1"/>
          <p:nvPr>
            <p:ph idx="1" type="body"/>
          </p:nvPr>
        </p:nvSpPr>
        <p:spPr>
          <a:xfrm>
            <a:off x="1429566" y="2286000"/>
            <a:ext cx="9238434" cy="3810000"/>
          </a:xfrm>
          <a:prstGeom prst="rect">
            <a:avLst/>
          </a:prstGeom>
          <a:noFill/>
          <a:ln>
            <a:noFill/>
          </a:ln>
        </p:spPr>
        <p:txBody>
          <a:bodyPr anchorCtr="0" anchor="t" bIns="91425" lIns="109725" spcFirstLastPara="1" rIns="109725" wrap="square" tIns="109725">
            <a:noAutofit/>
          </a:bodyPr>
          <a:lstStyle/>
          <a:p>
            <a:pPr indent="0" lvl="0" marL="274320" rtl="0" algn="l">
              <a:lnSpc>
                <a:spcPct val="130000"/>
              </a:lnSpc>
              <a:spcBef>
                <a:spcPts val="0"/>
              </a:spcBef>
              <a:spcAft>
                <a:spcPts val="0"/>
              </a:spcAft>
              <a:buNone/>
            </a:pPr>
            <a:r>
              <a:rPr lang="en-US" sz="1800">
                <a:latin typeface="Times New Roman"/>
                <a:ea typeface="Times New Roman"/>
                <a:cs typeface="Times New Roman"/>
                <a:sym typeface="Times New Roman"/>
              </a:rPr>
              <a:t>Our team comprises hardworking passionate individuals who are partially proficient with the tech stack needed to make this idea a reality. We are people from different backgrounds like web development, cloud services, and cyber security, and currently studying in our third year at university. We plan to work collectively to attain our goal and currently, we’re researching and broadening our understanding of cryptography, cloud, and technology needed in this project.</a:t>
            </a:r>
            <a:endParaRPr sz="1800">
              <a:latin typeface="Calibri"/>
              <a:ea typeface="Calibri"/>
              <a:cs typeface="Calibri"/>
              <a:sym typeface="Calibri"/>
            </a:endParaRPr>
          </a:p>
          <a:p>
            <a:pPr indent="-177165" lvl="0" marL="274320" rtl="0" algn="l">
              <a:lnSpc>
                <a:spcPct val="130000"/>
              </a:lnSpc>
              <a:spcBef>
                <a:spcPts val="1000"/>
              </a:spcBef>
              <a:spcAft>
                <a:spcPts val="0"/>
              </a:spcAft>
              <a:buClr>
                <a:schemeClr val="lt1"/>
              </a:buClr>
              <a:buSzPts val="153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1320236" y="150923"/>
            <a:ext cx="9238434" cy="857559"/>
          </a:xfrm>
          <a:prstGeom prst="rect">
            <a:avLst/>
          </a:prstGeom>
          <a:noFill/>
          <a:ln>
            <a:noFill/>
          </a:ln>
        </p:spPr>
        <p:txBody>
          <a:bodyPr anchorCtr="0" anchor="b" bIns="91425" lIns="109725" spcFirstLastPara="1" rIns="109725" wrap="square" tIns="109725">
            <a:noAutofit/>
          </a:bodyPr>
          <a:lstStyle/>
          <a:p>
            <a:pPr indent="0" lvl="0" marL="0" rtl="0" algn="l">
              <a:lnSpc>
                <a:spcPct val="120000"/>
              </a:lnSpc>
              <a:spcBef>
                <a:spcPts val="0"/>
              </a:spcBef>
              <a:spcAft>
                <a:spcPts val="0"/>
              </a:spcAft>
              <a:buClr>
                <a:schemeClr val="lt1"/>
              </a:buClr>
              <a:buSzPts val="2800"/>
              <a:buFont typeface="Malgun Gothic"/>
              <a:buNone/>
            </a:pPr>
            <a:r>
              <a:rPr lang="en-US"/>
              <a:t>Future scope</a:t>
            </a:r>
            <a:endParaRPr/>
          </a:p>
        </p:txBody>
      </p:sp>
      <p:sp>
        <p:nvSpPr>
          <p:cNvPr id="172" name="Google Shape;172;p26"/>
          <p:cNvSpPr txBox="1"/>
          <p:nvPr>
            <p:ph idx="1" type="body"/>
          </p:nvPr>
        </p:nvSpPr>
        <p:spPr>
          <a:xfrm>
            <a:off x="1320236" y="1719470"/>
            <a:ext cx="9238434" cy="3810000"/>
          </a:xfrm>
          <a:prstGeom prst="rect">
            <a:avLst/>
          </a:prstGeom>
          <a:noFill/>
          <a:ln>
            <a:noFill/>
          </a:ln>
        </p:spPr>
        <p:txBody>
          <a:bodyPr anchorCtr="0" anchor="t" bIns="91425" lIns="109725" spcFirstLastPara="1" rIns="109725" wrap="square" tIns="109725">
            <a:noAutofit/>
          </a:bodyPr>
          <a:lstStyle/>
          <a:p>
            <a:pPr indent="-274320" lvl="0" marL="274320" rtl="0" algn="l">
              <a:lnSpc>
                <a:spcPct val="130000"/>
              </a:lnSpc>
              <a:spcBef>
                <a:spcPts val="0"/>
              </a:spcBef>
              <a:spcAft>
                <a:spcPts val="0"/>
              </a:spcAft>
              <a:buClr>
                <a:schemeClr val="lt2"/>
              </a:buClr>
              <a:buSzPts val="1530"/>
              <a:buFont typeface="Times"/>
              <a:buChar char="•"/>
            </a:pPr>
            <a:r>
              <a:rPr lang="en-US">
                <a:solidFill>
                  <a:schemeClr val="lt2"/>
                </a:solidFill>
                <a:latin typeface="Times"/>
                <a:ea typeface="Times"/>
                <a:cs typeface="Times"/>
                <a:sym typeface="Times"/>
              </a:rPr>
              <a:t>Athena can be used in a large scale for individual record maintenance.. This will be useful where one doesn’t need to stand behind long queues for repeated tests over the years and hustle of collecting records of various ailments especially for women </a:t>
            </a:r>
            <a:endParaRPr>
              <a:latin typeface="Times"/>
              <a:ea typeface="Times"/>
              <a:cs typeface="Times"/>
              <a:sym typeface="Times"/>
            </a:endParaRPr>
          </a:p>
          <a:p>
            <a:pPr indent="-274320" lvl="0" marL="274320" rtl="0" algn="l">
              <a:lnSpc>
                <a:spcPct val="130000"/>
              </a:lnSpc>
              <a:spcBef>
                <a:spcPts val="1000"/>
              </a:spcBef>
              <a:spcAft>
                <a:spcPts val="0"/>
              </a:spcAft>
              <a:buClr>
                <a:schemeClr val="lt2"/>
              </a:buClr>
              <a:buSzPts val="1530"/>
              <a:buFont typeface="Times"/>
              <a:buChar char="•"/>
            </a:pPr>
            <a:r>
              <a:rPr lang="en-US">
                <a:solidFill>
                  <a:schemeClr val="lt2"/>
                </a:solidFill>
                <a:latin typeface="Times"/>
                <a:ea typeface="Times"/>
                <a:cs typeface="Times"/>
                <a:sym typeface="Times"/>
              </a:rPr>
              <a:t>Further, Athena has been tested against common </a:t>
            </a:r>
            <a:r>
              <a:rPr lang="en-US">
                <a:solidFill>
                  <a:schemeClr val="lt2"/>
                </a:solidFill>
                <a:latin typeface="Times"/>
                <a:ea typeface="Times"/>
                <a:cs typeface="Times"/>
                <a:sym typeface="Times"/>
              </a:rPr>
              <a:t>cyber attacks</a:t>
            </a:r>
            <a:r>
              <a:rPr lang="en-US">
                <a:solidFill>
                  <a:schemeClr val="lt2"/>
                </a:solidFill>
                <a:latin typeface="Times"/>
                <a:ea typeface="Times"/>
                <a:cs typeface="Times"/>
                <a:sym typeface="Times"/>
              </a:rPr>
              <a:t> like Denial of Service, DNS Hijack, Cookie/ Session hijack and so on. It has been seen that </a:t>
            </a:r>
            <a:r>
              <a:rPr lang="en-US">
                <a:solidFill>
                  <a:schemeClr val="lt2"/>
                </a:solidFill>
                <a:latin typeface="Times"/>
                <a:ea typeface="Times"/>
                <a:cs typeface="Times"/>
                <a:sym typeface="Times"/>
              </a:rPr>
              <a:t>Athena </a:t>
            </a:r>
            <a:r>
              <a:rPr lang="en-US">
                <a:solidFill>
                  <a:schemeClr val="lt2"/>
                </a:solidFill>
                <a:latin typeface="Times"/>
                <a:ea typeface="Times"/>
                <a:cs typeface="Times"/>
                <a:sym typeface="Times"/>
              </a:rPr>
              <a:t>is resilient against most </a:t>
            </a:r>
            <a:r>
              <a:rPr lang="en-US">
                <a:solidFill>
                  <a:schemeClr val="lt2"/>
                </a:solidFill>
                <a:latin typeface="Times"/>
                <a:ea typeface="Times"/>
                <a:cs typeface="Times"/>
                <a:sym typeface="Times"/>
              </a:rPr>
              <a:t>cyber attacks</a:t>
            </a:r>
            <a:r>
              <a:rPr lang="en-US">
                <a:solidFill>
                  <a:schemeClr val="lt2"/>
                </a:solidFill>
                <a:latin typeface="Times"/>
                <a:ea typeface="Times"/>
                <a:cs typeface="Times"/>
                <a:sym typeface="Times"/>
              </a:rPr>
              <a:t> or personal data loss.</a:t>
            </a:r>
            <a:endParaRPr>
              <a:latin typeface="Times"/>
              <a:ea typeface="Times"/>
              <a:cs typeface="Times"/>
              <a:sym typeface="Times"/>
            </a:endParaRPr>
          </a:p>
          <a:p>
            <a:pPr indent="-274320" lvl="0" marL="274320" rtl="0" algn="l">
              <a:lnSpc>
                <a:spcPct val="130000"/>
              </a:lnSpc>
              <a:spcBef>
                <a:spcPts val="1000"/>
              </a:spcBef>
              <a:spcAft>
                <a:spcPts val="0"/>
              </a:spcAft>
              <a:buClr>
                <a:schemeClr val="lt2"/>
              </a:buClr>
              <a:buSzPts val="1530"/>
              <a:buFont typeface="Times"/>
              <a:buChar char="•"/>
            </a:pPr>
            <a:r>
              <a:rPr lang="en-US">
                <a:solidFill>
                  <a:schemeClr val="lt2"/>
                </a:solidFill>
                <a:latin typeface="Times"/>
                <a:ea typeface="Times"/>
                <a:cs typeface="Times"/>
                <a:sym typeface="Times"/>
              </a:rPr>
              <a:t>Athena provides a great amount of security for women to keep a track of their heath history in a secure manner.</a:t>
            </a:r>
            <a:endParaRPr>
              <a:latin typeface="Times"/>
              <a:ea typeface="Times"/>
              <a:cs typeface="Times"/>
              <a:sym typeface="Times"/>
            </a:endParaRPr>
          </a:p>
          <a:p>
            <a:pPr indent="-274320" lvl="0" marL="274320" rtl="0" algn="l">
              <a:lnSpc>
                <a:spcPct val="130000"/>
              </a:lnSpc>
              <a:spcBef>
                <a:spcPts val="1000"/>
              </a:spcBef>
              <a:spcAft>
                <a:spcPts val="0"/>
              </a:spcAft>
              <a:buClr>
                <a:schemeClr val="lt1"/>
              </a:buClr>
              <a:buSzPts val="1530"/>
              <a:buFont typeface="Times"/>
              <a:buChar char="•"/>
            </a:pPr>
            <a:r>
              <a:rPr lang="en-US">
                <a:solidFill>
                  <a:schemeClr val="lt1"/>
                </a:solidFill>
                <a:latin typeface="Times"/>
                <a:ea typeface="Times"/>
                <a:cs typeface="Times"/>
                <a:sym typeface="Times"/>
              </a:rPr>
              <a:t>Care has been taken to keep the User Experience (UX) seamless.</a:t>
            </a:r>
            <a:endParaRPr>
              <a:solidFill>
                <a:schemeClr val="lt1"/>
              </a:solidFill>
              <a:latin typeface="Times"/>
              <a:ea typeface="Times"/>
              <a:cs typeface="Times"/>
              <a:sym typeface="Times"/>
            </a:endParaRPr>
          </a:p>
          <a:p>
            <a:pPr indent="-177165" lvl="0" marL="274320" rtl="0" algn="l">
              <a:lnSpc>
                <a:spcPct val="130000"/>
              </a:lnSpc>
              <a:spcBef>
                <a:spcPts val="1000"/>
              </a:spcBef>
              <a:spcAft>
                <a:spcPts val="0"/>
              </a:spcAft>
              <a:buClr>
                <a:schemeClr val="lt1"/>
              </a:buClr>
              <a:buSzPts val="1530"/>
              <a:buNone/>
            </a:pPr>
            <a:r>
              <a:t/>
            </a:r>
            <a:endParaRPr>
              <a:solidFill>
                <a:schemeClr val="lt2"/>
              </a:solidFill>
              <a:latin typeface="Times"/>
              <a:ea typeface="Times"/>
              <a:cs typeface="Times"/>
              <a:sym typeface="Times"/>
            </a:endParaRPr>
          </a:p>
          <a:p>
            <a:pPr indent="-177165" lvl="0" marL="274320" rtl="0" algn="l">
              <a:lnSpc>
                <a:spcPct val="130000"/>
              </a:lnSpc>
              <a:spcBef>
                <a:spcPts val="1000"/>
              </a:spcBef>
              <a:spcAft>
                <a:spcPts val="0"/>
              </a:spcAft>
              <a:buClr>
                <a:schemeClr val="lt1"/>
              </a:buClr>
              <a:buSzPts val="1530"/>
              <a:buNone/>
            </a:pPr>
            <a:r>
              <a:t/>
            </a:r>
            <a:endParaRPr>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95896" y="150923"/>
            <a:ext cx="9238434" cy="857559"/>
          </a:xfrm>
          <a:prstGeom prst="rect">
            <a:avLst/>
          </a:prstGeom>
          <a:noFill/>
          <a:ln>
            <a:noFill/>
          </a:ln>
        </p:spPr>
        <p:txBody>
          <a:bodyPr anchorCtr="0" anchor="b" bIns="91425" lIns="109725" spcFirstLastPara="1" rIns="109725" wrap="square" tIns="109725">
            <a:noAutofit/>
          </a:bodyPr>
          <a:lstStyle/>
          <a:p>
            <a:pPr indent="0" lvl="0" marL="0" rtl="0" algn="l">
              <a:lnSpc>
                <a:spcPct val="120000"/>
              </a:lnSpc>
              <a:spcBef>
                <a:spcPts val="0"/>
              </a:spcBef>
              <a:spcAft>
                <a:spcPts val="0"/>
              </a:spcAft>
              <a:buClr>
                <a:schemeClr val="lt1"/>
              </a:buClr>
              <a:buSzPts val="2800"/>
              <a:buFont typeface="Malgun Gothic"/>
              <a:buNone/>
            </a:pPr>
            <a:r>
              <a:rPr lang="en-US"/>
              <a:t>Problem Statement</a:t>
            </a:r>
            <a:endParaRPr/>
          </a:p>
        </p:txBody>
      </p:sp>
      <p:sp>
        <p:nvSpPr>
          <p:cNvPr id="113" name="Google Shape;113;p16"/>
          <p:cNvSpPr txBox="1"/>
          <p:nvPr>
            <p:ph idx="1" type="body"/>
          </p:nvPr>
        </p:nvSpPr>
        <p:spPr>
          <a:xfrm>
            <a:off x="308113" y="1093304"/>
            <a:ext cx="10359887" cy="4436166"/>
          </a:xfrm>
          <a:prstGeom prst="rect">
            <a:avLst/>
          </a:prstGeom>
          <a:noFill/>
          <a:ln>
            <a:noFill/>
          </a:ln>
        </p:spPr>
        <p:txBody>
          <a:bodyPr anchorCtr="0" anchor="t" bIns="91425" lIns="109725" spcFirstLastPara="1" rIns="109725" wrap="square" tIns="109725">
            <a:noAutofit/>
          </a:bodyPr>
          <a:lstStyle/>
          <a:p>
            <a:pPr indent="0" lvl="0" marL="0" marR="0" rtl="0" algn="l">
              <a:lnSpc>
                <a:spcPct val="107000"/>
              </a:lnSpc>
              <a:spcBef>
                <a:spcPts val="0"/>
              </a:spcBef>
              <a:spcAft>
                <a:spcPts val="0"/>
              </a:spcAft>
              <a:buClr>
                <a:schemeClr val="lt1"/>
              </a:buClr>
              <a:buSzPts val="1530"/>
              <a:buNone/>
            </a:pPr>
            <a:r>
              <a:t/>
            </a:r>
            <a:endParaRPr sz="1800">
              <a:latin typeface="Calibri"/>
              <a:ea typeface="Calibri"/>
              <a:cs typeface="Calibri"/>
              <a:sym typeface="Calibri"/>
            </a:endParaRPr>
          </a:p>
          <a:p>
            <a:pPr indent="457200" lvl="0" marL="0" marR="0" rtl="0" algn="ctr">
              <a:lnSpc>
                <a:spcPct val="107000"/>
              </a:lnSpc>
              <a:spcBef>
                <a:spcPts val="0"/>
              </a:spcBef>
              <a:spcAft>
                <a:spcPts val="0"/>
              </a:spcAft>
              <a:buNone/>
            </a:pPr>
            <a:r>
              <a:rPr i="1" lang="en-US" sz="2100">
                <a:latin typeface="Times"/>
                <a:ea typeface="Times"/>
                <a:cs typeface="Times"/>
                <a:sym typeface="Times"/>
              </a:rPr>
              <a:t>“Poor record means poor defense; no record means no defense”</a:t>
            </a:r>
            <a:endParaRPr i="1" sz="2100">
              <a:latin typeface="Times"/>
              <a:ea typeface="Times"/>
              <a:cs typeface="Times"/>
              <a:sym typeface="Times"/>
            </a:endParaRPr>
          </a:p>
          <a:p>
            <a:pPr indent="0" lvl="0" marL="0" marR="0" rtl="0" algn="l">
              <a:lnSpc>
                <a:spcPct val="107000"/>
              </a:lnSpc>
              <a:spcBef>
                <a:spcPts val="0"/>
              </a:spcBef>
              <a:spcAft>
                <a:spcPts val="0"/>
              </a:spcAft>
              <a:buClr>
                <a:schemeClr val="lt1"/>
              </a:buClr>
              <a:buSzPts val="1530"/>
              <a:buNone/>
            </a:pPr>
            <a:r>
              <a:t/>
            </a:r>
            <a:endParaRPr>
              <a:latin typeface="Times"/>
              <a:ea typeface="Times"/>
              <a:cs typeface="Times"/>
              <a:sym typeface="Times"/>
            </a:endParaRPr>
          </a:p>
          <a:p>
            <a:pPr indent="0" lvl="0" marL="0" marR="0" rtl="0" algn="l">
              <a:lnSpc>
                <a:spcPct val="107000"/>
              </a:lnSpc>
              <a:spcBef>
                <a:spcPts val="0"/>
              </a:spcBef>
              <a:spcAft>
                <a:spcPts val="0"/>
              </a:spcAft>
              <a:buClr>
                <a:schemeClr val="lt1"/>
              </a:buClr>
              <a:buSzPts val="1530"/>
              <a:buNone/>
            </a:pPr>
            <a:r>
              <a:rPr lang="en-US">
                <a:latin typeface="Times"/>
                <a:ea typeface="Times"/>
                <a:cs typeface="Times"/>
                <a:sym typeface="Times"/>
              </a:rPr>
              <a:t>T</a:t>
            </a:r>
            <a:r>
              <a:rPr lang="en-US" sz="1800">
                <a:latin typeface="Times"/>
                <a:ea typeface="Times"/>
                <a:cs typeface="Times"/>
                <a:sym typeface="Times"/>
              </a:rPr>
              <a:t>he importance of a good record cannot be undermined. A good medical record serves the interest of the medical practitioner as well as his patients.  Changing technology and legislation have ushered in a shift in healthcare which led to the discovery of several drawbacks and potential challenges. As the popularity of electronic health record storage grows, a special concern arises for the privacy and security of patient data. Hence we introduce AthenaMR, a seamless and fast web-based framework for leveraging digital data storage processes to sustainably serve patients from all backgrounds. It uses FIDO2 Smart Card for Medical record maintenance and Temporary Token Authentication for in-house hospital patients. It simplifies the entire storage process and can be accessed using NFC, BLE, or USB. Moreover, the private information never leaves the trusted device and prevents any sort of remote hijack. Under the theme of healthcare, this project is a web-based framework where we decided to come up with a FIDO2-based card that can change the world by making single-stop medical record storage instruments extremely seamless and secure compared to any other existing methods. </a:t>
            </a:r>
            <a:endParaRPr sz="1800">
              <a:latin typeface="Calibri"/>
              <a:ea typeface="Calibri"/>
              <a:cs typeface="Calibri"/>
              <a:sym typeface="Calibri"/>
            </a:endParaRPr>
          </a:p>
          <a:p>
            <a:pPr indent="-177165" lvl="0" marL="274320" rtl="0" algn="l">
              <a:lnSpc>
                <a:spcPct val="130000"/>
              </a:lnSpc>
              <a:spcBef>
                <a:spcPts val="1000"/>
              </a:spcBef>
              <a:spcAft>
                <a:spcPts val="0"/>
              </a:spcAft>
              <a:buClr>
                <a:schemeClr val="lt1"/>
              </a:buClr>
              <a:buSzPts val="153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95896" y="150923"/>
            <a:ext cx="9238500" cy="857700"/>
          </a:xfrm>
          <a:prstGeom prst="rect">
            <a:avLst/>
          </a:prstGeom>
          <a:noFill/>
          <a:ln>
            <a:noFill/>
          </a:ln>
        </p:spPr>
        <p:txBody>
          <a:bodyPr anchorCtr="0" anchor="b" bIns="91425" lIns="109725" spcFirstLastPara="1" rIns="109725" wrap="square" tIns="109725">
            <a:noAutofit/>
          </a:bodyPr>
          <a:lstStyle/>
          <a:p>
            <a:pPr indent="0" lvl="0" marL="0" rtl="0" algn="l">
              <a:lnSpc>
                <a:spcPct val="120000"/>
              </a:lnSpc>
              <a:spcBef>
                <a:spcPts val="0"/>
              </a:spcBef>
              <a:spcAft>
                <a:spcPts val="0"/>
              </a:spcAft>
              <a:buClr>
                <a:schemeClr val="lt1"/>
              </a:buClr>
              <a:buSzPts val="2800"/>
              <a:buFont typeface="Malgun Gothic"/>
              <a:buNone/>
            </a:pPr>
            <a:r>
              <a:rPr lang="en-US"/>
              <a:t>Our Team</a:t>
            </a:r>
            <a:endParaRPr/>
          </a:p>
        </p:txBody>
      </p:sp>
      <p:sp>
        <p:nvSpPr>
          <p:cNvPr id="119" name="Google Shape;119;p17"/>
          <p:cNvSpPr txBox="1"/>
          <p:nvPr>
            <p:ph idx="1" type="body"/>
          </p:nvPr>
        </p:nvSpPr>
        <p:spPr>
          <a:xfrm>
            <a:off x="1021193" y="1093300"/>
            <a:ext cx="4515600" cy="4464300"/>
          </a:xfrm>
          <a:prstGeom prst="rect">
            <a:avLst/>
          </a:prstGeom>
          <a:noFill/>
          <a:ln>
            <a:noFill/>
          </a:ln>
        </p:spPr>
        <p:txBody>
          <a:bodyPr anchorCtr="0" anchor="t" bIns="91425" lIns="109725" spcFirstLastPara="1" rIns="109725" wrap="square" tIns="109725">
            <a:noAutofit/>
          </a:bodyPr>
          <a:lstStyle/>
          <a:p>
            <a:pPr indent="-177165" lvl="0" marL="274320" rtl="0" algn="l">
              <a:lnSpc>
                <a:spcPct val="130000"/>
              </a:lnSpc>
              <a:spcBef>
                <a:spcPts val="1000"/>
              </a:spcBef>
              <a:spcAft>
                <a:spcPts val="0"/>
              </a:spcAft>
              <a:buClr>
                <a:schemeClr val="lt1"/>
              </a:buClr>
              <a:buSzPts val="1530"/>
              <a:buNone/>
            </a:pPr>
            <a:r>
              <a:rPr b="1" lang="en-US" sz="2800">
                <a:latin typeface="Times"/>
                <a:ea typeface="Times"/>
                <a:cs typeface="Times"/>
                <a:sym typeface="Times"/>
              </a:rPr>
              <a:t>Anisha Ghosh</a:t>
            </a:r>
            <a:endParaRPr b="1" sz="2800">
              <a:latin typeface="Times"/>
              <a:ea typeface="Times"/>
              <a:cs typeface="Times"/>
              <a:sym typeface="Times"/>
            </a:endParaRPr>
          </a:p>
          <a:p>
            <a:pPr indent="-177165" lvl="0" marL="274320" rtl="0" algn="l">
              <a:lnSpc>
                <a:spcPct val="130000"/>
              </a:lnSpc>
              <a:spcBef>
                <a:spcPts val="1000"/>
              </a:spcBef>
              <a:spcAft>
                <a:spcPts val="0"/>
              </a:spcAft>
              <a:buClr>
                <a:schemeClr val="lt1"/>
              </a:buClr>
              <a:buSzPts val="1530"/>
              <a:buNone/>
            </a:pPr>
            <a:r>
              <a:rPr lang="en-US" sz="2000">
                <a:latin typeface="Times"/>
                <a:ea typeface="Times"/>
                <a:cs typeface="Times"/>
                <a:sym typeface="Times"/>
              </a:rPr>
              <a:t>VIT-AP University</a:t>
            </a:r>
            <a:endParaRPr sz="2000">
              <a:latin typeface="Times"/>
              <a:ea typeface="Times"/>
              <a:cs typeface="Times"/>
              <a:sym typeface="Times"/>
            </a:endParaRPr>
          </a:p>
          <a:p>
            <a:pPr indent="-177165" lvl="0" marL="274320" rtl="0" algn="l">
              <a:lnSpc>
                <a:spcPct val="130000"/>
              </a:lnSpc>
              <a:spcBef>
                <a:spcPts val="1000"/>
              </a:spcBef>
              <a:spcAft>
                <a:spcPts val="0"/>
              </a:spcAft>
              <a:buClr>
                <a:schemeClr val="lt1"/>
              </a:buClr>
              <a:buSzPts val="1530"/>
              <a:buNone/>
            </a:pPr>
            <a:r>
              <a:rPr lang="en-US" sz="2000">
                <a:latin typeface="Times"/>
                <a:ea typeface="Times"/>
                <a:cs typeface="Times"/>
                <a:sym typeface="Times"/>
              </a:rPr>
              <a:t>Scope</a:t>
            </a:r>
            <a:endParaRPr sz="2000">
              <a:latin typeface="Times"/>
              <a:ea typeface="Times"/>
              <a:cs typeface="Times"/>
              <a:sym typeface="Times"/>
            </a:endParaRPr>
          </a:p>
          <a:p>
            <a:pPr indent="-177165" lvl="0" marL="274320" rtl="0" algn="l">
              <a:spcBef>
                <a:spcPts val="1000"/>
              </a:spcBef>
              <a:spcAft>
                <a:spcPts val="0"/>
              </a:spcAft>
              <a:buClr>
                <a:schemeClr val="lt1"/>
              </a:buClr>
              <a:buSzPts val="1530"/>
              <a:buNone/>
            </a:pPr>
            <a:r>
              <a:rPr lang="en-US" sz="2000">
                <a:latin typeface="Times"/>
                <a:ea typeface="Times"/>
                <a:cs typeface="Times"/>
                <a:sym typeface="Times"/>
              </a:rPr>
              <a:t>BTech 2024 </a:t>
            </a:r>
            <a:endParaRPr sz="2000">
              <a:latin typeface="Times"/>
              <a:ea typeface="Times"/>
              <a:cs typeface="Times"/>
              <a:sym typeface="Times"/>
            </a:endParaRPr>
          </a:p>
        </p:txBody>
      </p:sp>
      <p:sp>
        <p:nvSpPr>
          <p:cNvPr id="120" name="Google Shape;120;p17"/>
          <p:cNvSpPr txBox="1"/>
          <p:nvPr>
            <p:ph idx="1" type="body"/>
          </p:nvPr>
        </p:nvSpPr>
        <p:spPr>
          <a:xfrm>
            <a:off x="6626418" y="1093300"/>
            <a:ext cx="4515600" cy="4464300"/>
          </a:xfrm>
          <a:prstGeom prst="rect">
            <a:avLst/>
          </a:prstGeom>
          <a:noFill/>
          <a:ln>
            <a:noFill/>
          </a:ln>
        </p:spPr>
        <p:txBody>
          <a:bodyPr anchorCtr="0" anchor="t" bIns="91425" lIns="109725" spcFirstLastPara="1" rIns="109725" wrap="square" tIns="109725">
            <a:noAutofit/>
          </a:bodyPr>
          <a:lstStyle/>
          <a:p>
            <a:pPr indent="-177165" lvl="0" marL="274320" rtl="0" algn="l">
              <a:lnSpc>
                <a:spcPct val="130000"/>
              </a:lnSpc>
              <a:spcBef>
                <a:spcPts val="1000"/>
              </a:spcBef>
              <a:spcAft>
                <a:spcPts val="0"/>
              </a:spcAft>
              <a:buClr>
                <a:schemeClr val="lt1"/>
              </a:buClr>
              <a:buSzPts val="1530"/>
              <a:buNone/>
            </a:pPr>
            <a:r>
              <a:rPr b="1" lang="en-US" sz="2800">
                <a:latin typeface="Times"/>
                <a:ea typeface="Times"/>
                <a:cs typeface="Times"/>
                <a:sym typeface="Times"/>
              </a:rPr>
              <a:t>Rishita Shaw</a:t>
            </a:r>
            <a:endParaRPr b="1" sz="2800">
              <a:latin typeface="Times"/>
              <a:ea typeface="Times"/>
              <a:cs typeface="Times"/>
              <a:sym typeface="Times"/>
            </a:endParaRPr>
          </a:p>
          <a:p>
            <a:pPr indent="-177165" lvl="0" marL="274320" rtl="0" algn="l">
              <a:lnSpc>
                <a:spcPct val="130000"/>
              </a:lnSpc>
              <a:spcBef>
                <a:spcPts val="1000"/>
              </a:spcBef>
              <a:spcAft>
                <a:spcPts val="0"/>
              </a:spcAft>
              <a:buClr>
                <a:schemeClr val="lt1"/>
              </a:buClr>
              <a:buSzPts val="1530"/>
              <a:buNone/>
            </a:pPr>
            <a:r>
              <a:rPr lang="en-US">
                <a:latin typeface="Times"/>
                <a:ea typeface="Times"/>
                <a:cs typeface="Times"/>
                <a:sym typeface="Times"/>
              </a:rPr>
              <a:t>National Institute of Technology Durgapur</a:t>
            </a:r>
            <a:endParaRPr>
              <a:latin typeface="Times"/>
              <a:ea typeface="Times"/>
              <a:cs typeface="Times"/>
              <a:sym typeface="Times"/>
            </a:endParaRPr>
          </a:p>
          <a:p>
            <a:pPr indent="-177165" lvl="0" marL="274320" rtl="0" algn="l">
              <a:lnSpc>
                <a:spcPct val="130000"/>
              </a:lnSpc>
              <a:spcBef>
                <a:spcPts val="1000"/>
              </a:spcBef>
              <a:spcAft>
                <a:spcPts val="0"/>
              </a:spcAft>
              <a:buClr>
                <a:schemeClr val="lt1"/>
              </a:buClr>
              <a:buSzPts val="1530"/>
              <a:buNone/>
            </a:pPr>
            <a:r>
              <a:rPr lang="en-US">
                <a:latin typeface="Times"/>
                <a:ea typeface="Times"/>
                <a:cs typeface="Times"/>
                <a:sym typeface="Times"/>
              </a:rPr>
              <a:t>Electrical Engineering</a:t>
            </a:r>
            <a:endParaRPr>
              <a:latin typeface="Times"/>
              <a:ea typeface="Times"/>
              <a:cs typeface="Times"/>
              <a:sym typeface="Times"/>
            </a:endParaRPr>
          </a:p>
          <a:p>
            <a:pPr indent="-177165" lvl="0" marL="274320" rtl="0" algn="l">
              <a:lnSpc>
                <a:spcPct val="130000"/>
              </a:lnSpc>
              <a:spcBef>
                <a:spcPts val="1000"/>
              </a:spcBef>
              <a:spcAft>
                <a:spcPts val="0"/>
              </a:spcAft>
              <a:buClr>
                <a:schemeClr val="lt1"/>
              </a:buClr>
              <a:buSzPts val="1530"/>
              <a:buNone/>
            </a:pPr>
            <a:r>
              <a:rPr lang="en-US">
                <a:latin typeface="Times"/>
                <a:ea typeface="Times"/>
                <a:cs typeface="Times"/>
                <a:sym typeface="Times"/>
              </a:rPr>
              <a:t>BTech 2024 </a:t>
            </a:r>
            <a:endParaRPr>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1429566" y="1045445"/>
            <a:ext cx="9238434" cy="857559"/>
          </a:xfrm>
          <a:prstGeom prst="rect">
            <a:avLst/>
          </a:prstGeom>
          <a:noFill/>
          <a:ln>
            <a:noFill/>
          </a:ln>
        </p:spPr>
        <p:txBody>
          <a:bodyPr anchorCtr="0" anchor="b" bIns="91425" lIns="109725" spcFirstLastPara="1" rIns="109725" wrap="square" tIns="109725">
            <a:noAutofit/>
          </a:bodyPr>
          <a:lstStyle/>
          <a:p>
            <a:pPr indent="0" lvl="2" marL="0" rtl="0" algn="l">
              <a:spcBef>
                <a:spcPts val="0"/>
              </a:spcBef>
              <a:spcAft>
                <a:spcPts val="0"/>
              </a:spcAft>
              <a:buNone/>
            </a:pPr>
            <a:r>
              <a:rPr b="1" lang="en-US" sz="2800">
                <a:solidFill>
                  <a:schemeClr val="lt1"/>
                </a:solidFill>
                <a:latin typeface="Malgun Gothic"/>
                <a:ea typeface="Malgun Gothic"/>
                <a:cs typeface="Malgun Gothic"/>
                <a:sym typeface="Malgun Gothic"/>
              </a:rPr>
              <a:t>Tech stack:</a:t>
            </a:r>
            <a:endParaRPr b="1" sz="2800">
              <a:latin typeface="Malgun Gothic"/>
              <a:ea typeface="Malgun Gothic"/>
              <a:cs typeface="Malgun Gothic"/>
              <a:sym typeface="Malgun Gothic"/>
            </a:endParaRPr>
          </a:p>
        </p:txBody>
      </p:sp>
      <p:sp>
        <p:nvSpPr>
          <p:cNvPr id="126" name="Google Shape;126;p18"/>
          <p:cNvSpPr txBox="1"/>
          <p:nvPr>
            <p:ph idx="1" type="body"/>
          </p:nvPr>
        </p:nvSpPr>
        <p:spPr>
          <a:xfrm>
            <a:off x="1429566" y="2286000"/>
            <a:ext cx="9238434" cy="3810000"/>
          </a:xfrm>
          <a:prstGeom prst="rect">
            <a:avLst/>
          </a:prstGeom>
          <a:noFill/>
          <a:ln>
            <a:noFill/>
          </a:ln>
        </p:spPr>
        <p:txBody>
          <a:bodyPr anchorCtr="0" anchor="t" bIns="91425" lIns="109725" spcFirstLastPara="1" rIns="109725" wrap="square" tIns="109725">
            <a:noAutofit/>
          </a:bodyPr>
          <a:lstStyle/>
          <a:p>
            <a:pPr indent="0" lvl="0" marL="0" rtl="0" algn="l">
              <a:lnSpc>
                <a:spcPct val="130000"/>
              </a:lnSpc>
              <a:spcBef>
                <a:spcPts val="0"/>
              </a:spcBef>
              <a:spcAft>
                <a:spcPts val="0"/>
              </a:spcAft>
              <a:buClr>
                <a:schemeClr val="lt1"/>
              </a:buClr>
              <a:buSzPts val="1530"/>
              <a:buNone/>
            </a:pPr>
            <a:r>
              <a:t/>
            </a:r>
            <a:endParaRPr>
              <a:solidFill>
                <a:srgbClr val="D4D4D4"/>
              </a:solidFill>
              <a:latin typeface="Times"/>
              <a:ea typeface="Times"/>
              <a:cs typeface="Times"/>
              <a:sym typeface="Times"/>
            </a:endParaRPr>
          </a:p>
          <a:p>
            <a:pPr indent="-221615" lvl="2" marL="457200" rtl="0" algn="l">
              <a:lnSpc>
                <a:spcPct val="130000"/>
              </a:lnSpc>
              <a:spcBef>
                <a:spcPts val="500"/>
              </a:spcBef>
              <a:spcAft>
                <a:spcPts val="0"/>
              </a:spcAft>
              <a:buClr>
                <a:schemeClr val="lt1"/>
              </a:buClr>
              <a:buSzPts val="1800"/>
              <a:buFont typeface="Times"/>
              <a:buChar char="•"/>
            </a:pPr>
            <a:r>
              <a:rPr lang="en-US" sz="1800">
                <a:solidFill>
                  <a:schemeClr val="lt1"/>
                </a:solidFill>
                <a:latin typeface="Times"/>
                <a:ea typeface="Times"/>
                <a:cs typeface="Times"/>
                <a:sym typeface="Times"/>
              </a:rPr>
              <a:t>Cloud platform: Microsoft Azure</a:t>
            </a:r>
            <a:endParaRPr sz="1800">
              <a:latin typeface="Times"/>
              <a:ea typeface="Times"/>
              <a:cs typeface="Times"/>
              <a:sym typeface="Times"/>
            </a:endParaRPr>
          </a:p>
          <a:p>
            <a:pPr indent="-221615" lvl="2" marL="457200" rtl="0" algn="l">
              <a:lnSpc>
                <a:spcPct val="130000"/>
              </a:lnSpc>
              <a:spcBef>
                <a:spcPts val="500"/>
              </a:spcBef>
              <a:spcAft>
                <a:spcPts val="0"/>
              </a:spcAft>
              <a:buClr>
                <a:schemeClr val="lt1"/>
              </a:buClr>
              <a:buSzPts val="1800"/>
              <a:buFont typeface="Times"/>
              <a:buChar char="•"/>
            </a:pPr>
            <a:r>
              <a:rPr lang="en-US" sz="1800">
                <a:solidFill>
                  <a:schemeClr val="lt1"/>
                </a:solidFill>
                <a:latin typeface="Times"/>
                <a:ea typeface="Times"/>
                <a:cs typeface="Times"/>
                <a:sym typeface="Times"/>
              </a:rPr>
              <a:t>Deployment on: Virtual Machine. (Ubuntu 18.04. 4GB ram. 2 vCPU).</a:t>
            </a:r>
            <a:endParaRPr sz="1800">
              <a:latin typeface="Times"/>
              <a:ea typeface="Times"/>
              <a:cs typeface="Times"/>
              <a:sym typeface="Times"/>
            </a:endParaRPr>
          </a:p>
          <a:p>
            <a:pPr indent="-221615" lvl="2" marL="457200" rtl="0" algn="l">
              <a:lnSpc>
                <a:spcPct val="130000"/>
              </a:lnSpc>
              <a:spcBef>
                <a:spcPts val="500"/>
              </a:spcBef>
              <a:spcAft>
                <a:spcPts val="0"/>
              </a:spcAft>
              <a:buClr>
                <a:schemeClr val="lt1"/>
              </a:buClr>
              <a:buSzPts val="1800"/>
              <a:buFont typeface="Times"/>
              <a:buChar char="•"/>
            </a:pPr>
            <a:r>
              <a:rPr lang="en-US" sz="1800">
                <a:solidFill>
                  <a:schemeClr val="lt1"/>
                </a:solidFill>
                <a:latin typeface="Times"/>
                <a:ea typeface="Times"/>
                <a:cs typeface="Times"/>
                <a:sym typeface="Times"/>
              </a:rPr>
              <a:t>Facial recognition: Deepface library.</a:t>
            </a:r>
            <a:endParaRPr sz="1800">
              <a:latin typeface="Times"/>
              <a:ea typeface="Times"/>
              <a:cs typeface="Times"/>
              <a:sym typeface="Times"/>
            </a:endParaRPr>
          </a:p>
          <a:p>
            <a:pPr indent="-221615" lvl="2" marL="457200" rtl="0" algn="l">
              <a:lnSpc>
                <a:spcPct val="130000"/>
              </a:lnSpc>
              <a:spcBef>
                <a:spcPts val="500"/>
              </a:spcBef>
              <a:spcAft>
                <a:spcPts val="0"/>
              </a:spcAft>
              <a:buClr>
                <a:schemeClr val="lt1"/>
              </a:buClr>
              <a:buSzPts val="1800"/>
              <a:buFont typeface="Times"/>
              <a:buChar char="•"/>
            </a:pPr>
            <a:r>
              <a:rPr lang="en-US" sz="1800">
                <a:solidFill>
                  <a:schemeClr val="lt1"/>
                </a:solidFill>
                <a:latin typeface="Times"/>
                <a:ea typeface="Times"/>
                <a:cs typeface="Times"/>
                <a:sym typeface="Times"/>
              </a:rPr>
              <a:t>Smart card authentication: FIDO2 Specifications.</a:t>
            </a:r>
            <a:endParaRPr sz="1800">
              <a:latin typeface="Times"/>
              <a:ea typeface="Times"/>
              <a:cs typeface="Times"/>
              <a:sym typeface="Times"/>
            </a:endParaRPr>
          </a:p>
          <a:p>
            <a:pPr indent="-221615" lvl="2" marL="457200" rtl="0" algn="l">
              <a:lnSpc>
                <a:spcPct val="130000"/>
              </a:lnSpc>
              <a:spcBef>
                <a:spcPts val="500"/>
              </a:spcBef>
              <a:spcAft>
                <a:spcPts val="0"/>
              </a:spcAft>
              <a:buClr>
                <a:schemeClr val="lt1"/>
              </a:buClr>
              <a:buSzPts val="1800"/>
              <a:buFont typeface="Times"/>
              <a:buChar char="•"/>
            </a:pPr>
            <a:r>
              <a:rPr lang="en-US" sz="1800">
                <a:solidFill>
                  <a:schemeClr val="lt1"/>
                </a:solidFill>
                <a:latin typeface="Times"/>
                <a:ea typeface="Times"/>
                <a:cs typeface="Times"/>
                <a:sym typeface="Times"/>
              </a:rPr>
              <a:t>All user images and data: Encrypted at rest with AES256. Stored in Azure Blob Storage.</a:t>
            </a:r>
            <a:endParaRPr sz="1800">
              <a:latin typeface="Times"/>
              <a:ea typeface="Times"/>
              <a:cs typeface="Times"/>
              <a:sym typeface="Times"/>
            </a:endParaRPr>
          </a:p>
          <a:p>
            <a:pPr indent="-221615" lvl="2" marL="457200" rtl="0" algn="l">
              <a:lnSpc>
                <a:spcPct val="130000"/>
              </a:lnSpc>
              <a:spcBef>
                <a:spcPts val="500"/>
              </a:spcBef>
              <a:spcAft>
                <a:spcPts val="0"/>
              </a:spcAft>
              <a:buClr>
                <a:schemeClr val="lt1"/>
              </a:buClr>
              <a:buSzPts val="1800"/>
              <a:buFont typeface="Times"/>
              <a:buChar char="•"/>
            </a:pPr>
            <a:r>
              <a:rPr lang="en-US" sz="1800">
                <a:solidFill>
                  <a:schemeClr val="lt1"/>
                </a:solidFill>
                <a:latin typeface="Times"/>
                <a:ea typeface="Times"/>
                <a:cs typeface="Times"/>
                <a:sym typeface="Times"/>
              </a:rPr>
              <a:t>Transaction history: SQL Database with Cryptographic Ledger.</a:t>
            </a:r>
            <a:endParaRPr sz="1800">
              <a:latin typeface="Times"/>
              <a:ea typeface="Times"/>
              <a:cs typeface="Times"/>
              <a:sym typeface="Times"/>
            </a:endParaRPr>
          </a:p>
          <a:p>
            <a:pPr indent="-221615" lvl="2" marL="457200" rtl="0" algn="l">
              <a:lnSpc>
                <a:spcPct val="130000"/>
              </a:lnSpc>
              <a:spcBef>
                <a:spcPts val="500"/>
              </a:spcBef>
              <a:spcAft>
                <a:spcPts val="0"/>
              </a:spcAft>
              <a:buClr>
                <a:schemeClr val="lt1"/>
              </a:buClr>
              <a:buSzPts val="1800"/>
              <a:buFont typeface="Times"/>
              <a:buChar char="•"/>
            </a:pPr>
            <a:r>
              <a:rPr lang="en-US" sz="1800">
                <a:solidFill>
                  <a:schemeClr val="lt1"/>
                </a:solidFill>
                <a:latin typeface="Times"/>
                <a:ea typeface="Times"/>
                <a:cs typeface="Times"/>
                <a:sym typeface="Times"/>
              </a:rPr>
              <a:t>Tokenizing money: WebNFC (Experimental feature).</a:t>
            </a:r>
            <a:endParaRPr sz="1800">
              <a:solidFill>
                <a:schemeClr val="lt1"/>
              </a:solidFill>
              <a:latin typeface="Times"/>
              <a:ea typeface="Times"/>
              <a:cs typeface="Times"/>
              <a:sym typeface="Times"/>
            </a:endParaRPr>
          </a:p>
          <a:p>
            <a:pPr indent="-177165" lvl="0" marL="274320" rtl="0" algn="l">
              <a:lnSpc>
                <a:spcPct val="130000"/>
              </a:lnSpc>
              <a:spcBef>
                <a:spcPts val="1000"/>
              </a:spcBef>
              <a:spcAft>
                <a:spcPts val="0"/>
              </a:spcAft>
              <a:buClr>
                <a:schemeClr val="lt1"/>
              </a:buClr>
              <a:buSzPts val="1530"/>
              <a:buNone/>
            </a:pPr>
            <a:r>
              <a:t/>
            </a:r>
            <a:endParaRPr>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429566" y="1045445"/>
            <a:ext cx="9238434" cy="857559"/>
          </a:xfrm>
          <a:prstGeom prst="rect">
            <a:avLst/>
          </a:prstGeom>
          <a:noFill/>
          <a:ln>
            <a:noFill/>
          </a:ln>
        </p:spPr>
        <p:txBody>
          <a:bodyPr anchorCtr="0" anchor="b" bIns="91425" lIns="109725" spcFirstLastPara="1" rIns="109725" wrap="square" tIns="109725">
            <a:noAutofit/>
          </a:bodyPr>
          <a:lstStyle/>
          <a:p>
            <a:pPr indent="0" lvl="0" marL="0" marR="0" rtl="0" algn="l">
              <a:lnSpc>
                <a:spcPct val="107000"/>
              </a:lnSpc>
              <a:spcBef>
                <a:spcPts val="0"/>
              </a:spcBef>
              <a:spcAft>
                <a:spcPts val="0"/>
              </a:spcAft>
              <a:buClr>
                <a:schemeClr val="lt1"/>
              </a:buClr>
              <a:buSzPts val="2800"/>
              <a:buFont typeface="Times New Roman"/>
              <a:buNone/>
            </a:pPr>
            <a:r>
              <a:rPr lang="en-US"/>
              <a:t>How will it help women and LGTBQ+ community?</a:t>
            </a:r>
            <a:endParaRPr/>
          </a:p>
          <a:p>
            <a:pPr indent="0" lvl="0" marL="0" marR="0" rtl="0" algn="l">
              <a:lnSpc>
                <a:spcPct val="107000"/>
              </a:lnSpc>
              <a:spcBef>
                <a:spcPts val="0"/>
              </a:spcBef>
              <a:spcAft>
                <a:spcPts val="0"/>
              </a:spcAft>
              <a:buClr>
                <a:schemeClr val="lt1"/>
              </a:buClr>
              <a:buSzPts val="2800"/>
              <a:buFont typeface="Times New Roman"/>
              <a:buNone/>
            </a:pPr>
            <a:r>
              <a:t/>
            </a:r>
            <a:endParaRPr/>
          </a:p>
        </p:txBody>
      </p:sp>
      <p:sp>
        <p:nvSpPr>
          <p:cNvPr id="132" name="Google Shape;132;p19"/>
          <p:cNvSpPr txBox="1"/>
          <p:nvPr>
            <p:ph idx="1" type="body"/>
          </p:nvPr>
        </p:nvSpPr>
        <p:spPr>
          <a:xfrm>
            <a:off x="932610" y="1302026"/>
            <a:ext cx="9238434" cy="3810000"/>
          </a:xfrm>
          <a:prstGeom prst="rect">
            <a:avLst/>
          </a:prstGeom>
          <a:noFill/>
          <a:ln>
            <a:noFill/>
          </a:ln>
        </p:spPr>
        <p:txBody>
          <a:bodyPr anchorCtr="0" anchor="t" bIns="91425" lIns="109725" spcFirstLastPara="1" rIns="109725" wrap="square" tIns="109725">
            <a:noAutofit/>
          </a:bodyPr>
          <a:lstStyle/>
          <a:p>
            <a:pPr indent="-177165" lvl="0" marL="274320" rtl="0" algn="l">
              <a:lnSpc>
                <a:spcPct val="130000"/>
              </a:lnSpc>
              <a:spcBef>
                <a:spcPts val="1000"/>
              </a:spcBef>
              <a:spcAft>
                <a:spcPts val="0"/>
              </a:spcAft>
              <a:buClr>
                <a:schemeClr val="lt1"/>
              </a:buClr>
              <a:buSzPts val="1530"/>
              <a:buNone/>
            </a:pPr>
            <a:r>
              <a:t/>
            </a:r>
            <a:endParaRPr>
              <a:latin typeface="Times New Roman"/>
              <a:ea typeface="Times New Roman"/>
              <a:cs typeface="Times New Roman"/>
              <a:sym typeface="Times New Roman"/>
            </a:endParaRPr>
          </a:p>
          <a:p>
            <a:pPr indent="-177165" lvl="0" marL="274320" rtl="0" algn="l">
              <a:lnSpc>
                <a:spcPct val="130000"/>
              </a:lnSpc>
              <a:spcBef>
                <a:spcPts val="1000"/>
              </a:spcBef>
              <a:spcAft>
                <a:spcPts val="0"/>
              </a:spcAft>
              <a:buClr>
                <a:schemeClr val="lt1"/>
              </a:buClr>
              <a:buSzPts val="1530"/>
              <a:buNone/>
            </a:pPr>
            <a:r>
              <a:rPr lang="en-US">
                <a:latin typeface="Times New Roman"/>
                <a:ea typeface="Times New Roman"/>
                <a:cs typeface="Times New Roman"/>
                <a:sym typeface="Times New Roman"/>
              </a:rPr>
              <a:t>   Women and people of the LGBTQ+ encounter barriers to health care that include concerns about confidentiality and disclosure, discriminatory attitudes and treatment, limits access to health care and health insurance, and often a limits understanding as to what their health risks may be. Moreover, people from </a:t>
            </a:r>
            <a:r>
              <a:rPr lang="en-US">
                <a:latin typeface="Times New Roman"/>
                <a:ea typeface="Times New Roman"/>
                <a:cs typeface="Times New Roman"/>
                <a:sym typeface="Times New Roman"/>
              </a:rPr>
              <a:t>marginalized</a:t>
            </a:r>
            <a:r>
              <a:rPr lang="en-US">
                <a:latin typeface="Times New Roman"/>
                <a:ea typeface="Times New Roman"/>
                <a:cs typeface="Times New Roman"/>
                <a:sym typeface="Times New Roman"/>
              </a:rPr>
              <a:t> group are more prone to obesity, tobacco use, and alcohol use along with increased risk of cardiovascular disease, cancer, and sexually transmitted infections (STIs). Hence, special help should be provided while accessing care along with maintaining privacy. Understanding the health care needs and experiences of LGBT+ people is important for addressing barriers and facilitating access to care and coverage and for that a good secure medical record </a:t>
            </a:r>
            <a:r>
              <a:rPr lang="en-US">
                <a:latin typeface="Times New Roman"/>
                <a:ea typeface="Times New Roman"/>
                <a:cs typeface="Times New Roman"/>
                <a:sym typeface="Times New Roman"/>
              </a:rPr>
              <a:t>maintaining</a:t>
            </a:r>
            <a:r>
              <a:rPr lang="en-US">
                <a:latin typeface="Times New Roman"/>
                <a:ea typeface="Times New Roman"/>
                <a:cs typeface="Times New Roman"/>
                <a:sym typeface="Times New Roman"/>
              </a:rPr>
              <a:t> system should be present.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1429566" y="1045445"/>
            <a:ext cx="9238500" cy="857700"/>
          </a:xfrm>
          <a:prstGeom prst="rect">
            <a:avLst/>
          </a:prstGeom>
          <a:noFill/>
          <a:ln>
            <a:noFill/>
          </a:ln>
        </p:spPr>
        <p:txBody>
          <a:bodyPr anchorCtr="0" anchor="b" bIns="91425" lIns="109725" spcFirstLastPara="1" rIns="109725" wrap="square" tIns="109725">
            <a:noAutofit/>
          </a:bodyPr>
          <a:lstStyle/>
          <a:p>
            <a:pPr indent="0" lvl="0" marL="0" marR="0" rtl="0" algn="l">
              <a:lnSpc>
                <a:spcPct val="107000"/>
              </a:lnSpc>
              <a:spcBef>
                <a:spcPts val="0"/>
              </a:spcBef>
              <a:spcAft>
                <a:spcPts val="0"/>
              </a:spcAft>
              <a:buClr>
                <a:schemeClr val="lt1"/>
              </a:buClr>
              <a:buSzPts val="2800"/>
              <a:buFont typeface="Times New Roman"/>
              <a:buNone/>
            </a:pPr>
            <a:r>
              <a:rPr lang="en-US" sz="2800"/>
              <a:t> </a:t>
            </a:r>
            <a:br>
              <a:rPr lang="en-US" sz="2800"/>
            </a:br>
            <a:r>
              <a:rPr lang="en-US" sz="2800"/>
              <a:t>How our idea is unique?</a:t>
            </a:r>
            <a:br>
              <a:rPr lang="en-US" sz="2800"/>
            </a:br>
            <a:endParaRPr/>
          </a:p>
        </p:txBody>
      </p:sp>
      <p:sp>
        <p:nvSpPr>
          <p:cNvPr id="138" name="Google Shape;138;p20"/>
          <p:cNvSpPr txBox="1"/>
          <p:nvPr>
            <p:ph idx="1" type="body"/>
          </p:nvPr>
        </p:nvSpPr>
        <p:spPr>
          <a:xfrm>
            <a:off x="932610" y="1302026"/>
            <a:ext cx="9238500" cy="3810000"/>
          </a:xfrm>
          <a:prstGeom prst="rect">
            <a:avLst/>
          </a:prstGeom>
          <a:noFill/>
          <a:ln>
            <a:noFill/>
          </a:ln>
        </p:spPr>
        <p:txBody>
          <a:bodyPr anchorCtr="0" anchor="t" bIns="91425" lIns="109725" spcFirstLastPara="1" rIns="109725" wrap="square" tIns="109725">
            <a:noAutofit/>
          </a:bodyPr>
          <a:lstStyle/>
          <a:p>
            <a:pPr indent="0" lvl="0" marL="0" marR="0" rtl="0" algn="l">
              <a:lnSpc>
                <a:spcPct val="107000"/>
              </a:lnSpc>
              <a:spcBef>
                <a:spcPts val="0"/>
              </a:spcBef>
              <a:spcAft>
                <a:spcPts val="0"/>
              </a:spcAft>
              <a:buClr>
                <a:schemeClr val="lt1"/>
              </a:buClr>
              <a:buSzPts val="1530"/>
              <a:buNone/>
            </a:pP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0" lvl="0" marL="274320" marR="0" rtl="0" algn="l">
              <a:lnSpc>
                <a:spcPct val="107000"/>
              </a:lnSpc>
              <a:spcBef>
                <a:spcPts val="0"/>
              </a:spcBef>
              <a:spcAft>
                <a:spcPts val="0"/>
              </a:spcAft>
              <a:buNone/>
            </a:pPr>
            <a:r>
              <a:rPr lang="en-US" sz="1800">
                <a:latin typeface="Times New Roman"/>
                <a:ea typeface="Times New Roman"/>
                <a:cs typeface="Times New Roman"/>
                <a:sym typeface="Times New Roman"/>
              </a:rPr>
              <a:t>Unless concerns about privacy and security that relate to patient information are addressed, it can cause there to be relatively low EMR adoption by a number of health institutions. AthenaMR, a web-based framework enables FIDO2 via simple API calls across all supported browsers and platforms on billions of devices consumers use every day. FIDO2 cryptographic login credentials are unique across every website, biometrics or other secrets like passwords never leave the user’s device and are never stored on a server. This security model eliminates the risks of phishing, all forms of password theft, and replay attacks. Because FIDO keys are unique for each Internet site and each user, they cannot be used to track you across sites hence ensuring the highest level of privacy.​ Hence there is no way an attacker can remotely access the account without physically accessing the card.​ In addition, the implementation is extremely seamless. Patients can easily generate temporary NFC tags for patients via the online portal. Moreover, the platform provides a centralized system for medical record maintenance for everyone. It guarantees easy record maintenance and hence the patients will not have to go about the hospital with an entire medical file.</a:t>
            </a:r>
            <a:endParaRPr sz="1800">
              <a:latin typeface="Calibri"/>
              <a:ea typeface="Calibri"/>
              <a:cs typeface="Calibri"/>
              <a:sym typeface="Calibri"/>
            </a:endParaRPr>
          </a:p>
          <a:p>
            <a:pPr indent="-177165" lvl="0" marL="274320" rtl="0" algn="l">
              <a:lnSpc>
                <a:spcPct val="130000"/>
              </a:lnSpc>
              <a:spcBef>
                <a:spcPts val="1000"/>
              </a:spcBef>
              <a:spcAft>
                <a:spcPts val="0"/>
              </a:spcAft>
              <a:buClr>
                <a:schemeClr val="lt1"/>
              </a:buClr>
              <a:buSzPts val="153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idx="1" type="body"/>
          </p:nvPr>
        </p:nvSpPr>
        <p:spPr>
          <a:xfrm>
            <a:off x="1476783" y="725557"/>
            <a:ext cx="9238434" cy="3810000"/>
          </a:xfrm>
          <a:prstGeom prst="rect">
            <a:avLst/>
          </a:prstGeom>
          <a:noFill/>
          <a:ln>
            <a:noFill/>
          </a:ln>
        </p:spPr>
        <p:txBody>
          <a:bodyPr anchorCtr="0" anchor="t" bIns="91425" lIns="109725" spcFirstLastPara="1" rIns="109725" wrap="square" tIns="109725">
            <a:noAutofit/>
          </a:bodyPr>
          <a:lstStyle/>
          <a:p>
            <a:pPr indent="0" lvl="0" marL="0" rtl="0" algn="l">
              <a:lnSpc>
                <a:spcPct val="130000"/>
              </a:lnSpc>
              <a:spcBef>
                <a:spcPts val="0"/>
              </a:spcBef>
              <a:spcAft>
                <a:spcPts val="0"/>
              </a:spcAft>
              <a:buClr>
                <a:srgbClr val="CE9178"/>
              </a:buClr>
              <a:buSzPts val="1530"/>
              <a:buNone/>
            </a:pPr>
            <a:r>
              <a:rPr b="1" lang="en-US">
                <a:solidFill>
                  <a:srgbClr val="CE9178"/>
                </a:solidFill>
                <a:latin typeface="Consolas"/>
                <a:ea typeface="Consolas"/>
                <a:cs typeface="Consolas"/>
                <a:sym typeface="Consolas"/>
              </a:rPr>
              <a:t>FIDO2 Smart Card for Medical record maintenance and Temporary Token Authentication for in-house hospital patients</a:t>
            </a:r>
            <a:endParaRPr b="0">
              <a:solidFill>
                <a:srgbClr val="D4D4D4"/>
              </a:solidFill>
              <a:latin typeface="Consolas"/>
              <a:ea typeface="Consolas"/>
              <a:cs typeface="Consolas"/>
              <a:sym typeface="Consolas"/>
            </a:endParaRPr>
          </a:p>
          <a:p>
            <a:pPr indent="-274320" lvl="0" marL="274320" rtl="0" algn="l">
              <a:lnSpc>
                <a:spcPct val="130000"/>
              </a:lnSpc>
              <a:spcBef>
                <a:spcPts val="1000"/>
              </a:spcBef>
              <a:spcAft>
                <a:spcPts val="0"/>
              </a:spcAft>
              <a:buClr>
                <a:srgbClr val="D4D4D4"/>
              </a:buClr>
              <a:buSzPts val="1530"/>
              <a:buChar char="•"/>
            </a:pPr>
            <a:r>
              <a:rPr b="0" lang="en-US">
                <a:solidFill>
                  <a:srgbClr val="D4D4D4"/>
                </a:solidFill>
                <a:latin typeface="Consolas"/>
                <a:ea typeface="Consolas"/>
                <a:cs typeface="Consolas"/>
                <a:sym typeface="Consolas"/>
              </a:rPr>
              <a:t>FIDO2, a recently evolved technology by FIDO Alliance is on its way to prove itself to be instrumental in Passwordless authentication frameworks. However, it can used for much more than just authentication. This project proposes a centralized system for medical record maintenance of everyone. We aim to have a partnership with various hospitals. It guarantees easy record maintenance and hence the patients will not have to go about the hospitals with an entire medical file.</a:t>
            </a:r>
            <a:endParaRPr/>
          </a:p>
          <a:p>
            <a:pPr indent="0" lvl="0" marL="0" rtl="0" algn="l">
              <a:lnSpc>
                <a:spcPct val="130000"/>
              </a:lnSpc>
              <a:spcBef>
                <a:spcPts val="1000"/>
              </a:spcBef>
              <a:spcAft>
                <a:spcPts val="0"/>
              </a:spcAft>
              <a:buClr>
                <a:srgbClr val="D4D4D4"/>
              </a:buClr>
              <a:buSzPts val="1530"/>
              <a:buNone/>
            </a:pPr>
            <a:br>
              <a:rPr b="0" lang="en-US">
                <a:solidFill>
                  <a:srgbClr val="D4D4D4"/>
                </a:solidFill>
                <a:latin typeface="Consolas"/>
                <a:ea typeface="Consolas"/>
                <a:cs typeface="Consolas"/>
                <a:sym typeface="Consolas"/>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1" type="body"/>
          </p:nvPr>
        </p:nvSpPr>
        <p:spPr>
          <a:xfrm>
            <a:off x="-66261" y="0"/>
            <a:ext cx="12324522" cy="3810000"/>
          </a:xfrm>
          <a:prstGeom prst="rect">
            <a:avLst/>
          </a:prstGeom>
          <a:noFill/>
          <a:ln>
            <a:noFill/>
          </a:ln>
        </p:spPr>
        <p:txBody>
          <a:bodyPr anchorCtr="0" anchor="t" bIns="91425" lIns="109725" spcFirstLastPara="1" rIns="109725" wrap="square" tIns="109725">
            <a:noAutofit/>
          </a:bodyPr>
          <a:lstStyle/>
          <a:p>
            <a:pPr indent="0" lvl="0" marL="0" rtl="0" algn="l">
              <a:lnSpc>
                <a:spcPct val="130000"/>
              </a:lnSpc>
              <a:spcBef>
                <a:spcPts val="0"/>
              </a:spcBef>
              <a:spcAft>
                <a:spcPts val="0"/>
              </a:spcAft>
              <a:buClr>
                <a:srgbClr val="D4D4D4"/>
              </a:buClr>
              <a:buSzPts val="1530"/>
              <a:buNone/>
            </a:pPr>
            <a:r>
              <a:t/>
            </a:r>
            <a:endParaRPr b="1">
              <a:solidFill>
                <a:srgbClr val="D4D4D4"/>
              </a:solidFill>
              <a:latin typeface="Malgun Gothic"/>
              <a:ea typeface="Malgun Gothic"/>
              <a:cs typeface="Malgun Gothic"/>
              <a:sym typeface="Malgun Gothic"/>
            </a:endParaRPr>
          </a:p>
          <a:p>
            <a:pPr indent="0" lvl="0" marL="0" rtl="0" algn="l">
              <a:lnSpc>
                <a:spcPct val="130000"/>
              </a:lnSpc>
              <a:spcBef>
                <a:spcPts val="0"/>
              </a:spcBef>
              <a:spcAft>
                <a:spcPts val="0"/>
              </a:spcAft>
              <a:buClr>
                <a:srgbClr val="D4D4D4"/>
              </a:buClr>
              <a:buSzPts val="1530"/>
              <a:buNone/>
            </a:pPr>
            <a:r>
              <a:rPr b="1" lang="en-US">
                <a:solidFill>
                  <a:srgbClr val="D4D4D4"/>
                </a:solidFill>
                <a:latin typeface="Malgun Gothic"/>
                <a:ea typeface="Malgun Gothic"/>
                <a:cs typeface="Malgun Gothic"/>
                <a:sym typeface="Malgun Gothic"/>
              </a:rPr>
              <a:t>The website will have two versions:</a:t>
            </a:r>
            <a:endParaRPr b="1">
              <a:solidFill>
                <a:srgbClr val="D4D4D4"/>
              </a:solidFill>
              <a:latin typeface="Malgun Gothic"/>
              <a:ea typeface="Malgun Gothic"/>
              <a:cs typeface="Malgun Gothic"/>
              <a:sym typeface="Malgun Gothic"/>
            </a:endParaRPr>
          </a:p>
          <a:p>
            <a:pPr indent="0" lvl="0" marL="0" rtl="0" algn="l">
              <a:lnSpc>
                <a:spcPct val="130000"/>
              </a:lnSpc>
              <a:spcBef>
                <a:spcPts val="0"/>
              </a:spcBef>
              <a:spcAft>
                <a:spcPts val="0"/>
              </a:spcAft>
              <a:buClr>
                <a:srgbClr val="D4D4D4"/>
              </a:buClr>
              <a:buSzPts val="1530"/>
              <a:buNone/>
            </a:pPr>
            <a:r>
              <a:t/>
            </a:r>
            <a:endParaRPr b="1">
              <a:solidFill>
                <a:srgbClr val="D4D4D4"/>
              </a:solidFill>
              <a:latin typeface="Malgun Gothic"/>
              <a:ea typeface="Malgun Gothic"/>
              <a:cs typeface="Malgun Gothic"/>
              <a:sym typeface="Malgun Gothic"/>
            </a:endParaRPr>
          </a:p>
          <a:p>
            <a:pPr indent="0" lvl="0" marL="457200" rtl="0" algn="l">
              <a:lnSpc>
                <a:spcPct val="130000"/>
              </a:lnSpc>
              <a:spcBef>
                <a:spcPts val="1000"/>
              </a:spcBef>
              <a:spcAft>
                <a:spcPts val="0"/>
              </a:spcAft>
              <a:buNone/>
            </a:pPr>
            <a:r>
              <a:rPr b="0" lang="en-US">
                <a:solidFill>
                  <a:srgbClr val="6796E6"/>
                </a:solidFill>
                <a:latin typeface="Times"/>
                <a:ea typeface="Times"/>
                <a:cs typeface="Times"/>
                <a:sym typeface="Times"/>
              </a:rPr>
              <a:t>1.</a:t>
            </a:r>
            <a:r>
              <a:rPr b="0" lang="en-US">
                <a:solidFill>
                  <a:srgbClr val="D4D4D4"/>
                </a:solidFill>
                <a:latin typeface="Times"/>
                <a:ea typeface="Times"/>
                <a:cs typeface="Times"/>
                <a:sym typeface="Times"/>
              </a:rPr>
              <a:t> User version: This has the option to view records, add records, register and remove temporary</a:t>
            </a:r>
            <a:endParaRPr/>
          </a:p>
          <a:p>
            <a:pPr indent="0" lvl="0" marL="457200" rtl="0" algn="l">
              <a:lnSpc>
                <a:spcPct val="130000"/>
              </a:lnSpc>
              <a:spcBef>
                <a:spcPts val="1000"/>
              </a:spcBef>
              <a:spcAft>
                <a:spcPts val="0"/>
              </a:spcAft>
              <a:buNone/>
            </a:pPr>
            <a:r>
              <a:rPr b="0" lang="en-US">
                <a:solidFill>
                  <a:srgbClr val="D4D4D4"/>
                </a:solidFill>
                <a:latin typeface="Times"/>
                <a:ea typeface="Times"/>
                <a:cs typeface="Times"/>
                <a:sym typeface="Times"/>
              </a:rPr>
              <a:t>   tokens and register new FIDO2 keys.</a:t>
            </a:r>
            <a:endParaRPr b="0">
              <a:solidFill>
                <a:srgbClr val="D4D4D4"/>
              </a:solidFill>
              <a:latin typeface="Times"/>
              <a:ea typeface="Times"/>
              <a:cs typeface="Times"/>
              <a:sym typeface="Times"/>
            </a:endParaRPr>
          </a:p>
          <a:p>
            <a:pPr indent="0" lvl="0" marL="457200" rtl="0" algn="l">
              <a:lnSpc>
                <a:spcPct val="130000"/>
              </a:lnSpc>
              <a:spcBef>
                <a:spcPts val="1000"/>
              </a:spcBef>
              <a:spcAft>
                <a:spcPts val="0"/>
              </a:spcAft>
              <a:buNone/>
            </a:pPr>
            <a:r>
              <a:t/>
            </a:r>
            <a:endParaRPr>
              <a:solidFill>
                <a:srgbClr val="D4D4D4"/>
              </a:solidFill>
              <a:latin typeface="Times"/>
              <a:ea typeface="Times"/>
              <a:cs typeface="Times"/>
              <a:sym typeface="Times"/>
            </a:endParaRPr>
          </a:p>
          <a:p>
            <a:pPr indent="0" lvl="0" marL="457200" rtl="0" algn="l">
              <a:lnSpc>
                <a:spcPct val="130000"/>
              </a:lnSpc>
              <a:spcBef>
                <a:spcPts val="1000"/>
              </a:spcBef>
              <a:spcAft>
                <a:spcPts val="0"/>
              </a:spcAft>
              <a:buNone/>
            </a:pPr>
            <a:r>
              <a:rPr b="0" lang="en-US">
                <a:solidFill>
                  <a:srgbClr val="6796E6"/>
                </a:solidFill>
                <a:latin typeface="Times"/>
                <a:ea typeface="Times"/>
                <a:cs typeface="Times"/>
                <a:sym typeface="Times"/>
              </a:rPr>
              <a:t>2.</a:t>
            </a:r>
            <a:r>
              <a:rPr b="0" lang="en-US">
                <a:solidFill>
                  <a:srgbClr val="D4D4D4"/>
                </a:solidFill>
                <a:latin typeface="Times"/>
                <a:ea typeface="Times"/>
                <a:cs typeface="Times"/>
                <a:sym typeface="Times"/>
              </a:rPr>
              <a:t> Hospital version: This has only the options to view and add records. The hospital will not be</a:t>
            </a:r>
            <a:endParaRPr/>
          </a:p>
          <a:p>
            <a:pPr indent="0" lvl="0" marL="457200" rtl="0" algn="l">
              <a:lnSpc>
                <a:spcPct val="130000"/>
              </a:lnSpc>
              <a:spcBef>
                <a:spcPts val="1000"/>
              </a:spcBef>
              <a:spcAft>
                <a:spcPts val="0"/>
              </a:spcAft>
              <a:buNone/>
            </a:pPr>
            <a:r>
              <a:rPr b="0" lang="en-US">
                <a:solidFill>
                  <a:srgbClr val="D4D4D4"/>
                </a:solidFill>
                <a:latin typeface="Times"/>
                <a:ea typeface="Times"/>
                <a:cs typeface="Times"/>
                <a:sym typeface="Times"/>
              </a:rPr>
              <a:t>   authorized to manage tokens and keys. It is to be noted that the hospital can login only with</a:t>
            </a:r>
            <a:endParaRPr/>
          </a:p>
          <a:p>
            <a:pPr indent="0" lvl="0" marL="457200" rtl="0" algn="l">
              <a:lnSpc>
                <a:spcPct val="130000"/>
              </a:lnSpc>
              <a:spcBef>
                <a:spcPts val="1000"/>
              </a:spcBef>
              <a:spcAft>
                <a:spcPts val="0"/>
              </a:spcAft>
              <a:buNone/>
            </a:pPr>
            <a:r>
              <a:rPr b="0" lang="en-US">
                <a:solidFill>
                  <a:srgbClr val="D4D4D4"/>
                </a:solidFill>
                <a:latin typeface="Times"/>
                <a:ea typeface="Times"/>
                <a:cs typeface="Times"/>
                <a:sym typeface="Times"/>
              </a:rPr>
              <a:t>   temporary tokens.</a:t>
            </a:r>
            <a:endParaRPr/>
          </a:p>
          <a:p>
            <a:pPr indent="0" lvl="0" marL="457200" rtl="0" algn="l">
              <a:lnSpc>
                <a:spcPct val="130000"/>
              </a:lnSpc>
              <a:spcBef>
                <a:spcPts val="1000"/>
              </a:spcBef>
              <a:spcAft>
                <a:spcPts val="0"/>
              </a:spcAft>
              <a:buNone/>
            </a:pPr>
            <a:r>
              <a:t/>
            </a:r>
            <a:endParaRPr b="0">
              <a:solidFill>
                <a:srgbClr val="D4D4D4"/>
              </a:solidFill>
              <a:latin typeface="Times"/>
              <a:ea typeface="Times"/>
              <a:cs typeface="Times"/>
              <a:sym typeface="Times"/>
            </a:endParaRPr>
          </a:p>
          <a:p>
            <a:pPr indent="0" lvl="0" marL="457200" rtl="0" algn="l">
              <a:lnSpc>
                <a:spcPct val="130000"/>
              </a:lnSpc>
              <a:spcBef>
                <a:spcPts val="1000"/>
              </a:spcBef>
              <a:spcAft>
                <a:spcPts val="0"/>
              </a:spcAft>
              <a:buNone/>
            </a:pPr>
            <a:r>
              <a:rPr b="0" lang="en-US">
                <a:solidFill>
                  <a:srgbClr val="6796E6"/>
                </a:solidFill>
                <a:latin typeface="Times"/>
                <a:ea typeface="Times"/>
                <a:cs typeface="Times"/>
                <a:sym typeface="Times"/>
              </a:rPr>
              <a:t>3.</a:t>
            </a:r>
            <a:r>
              <a:rPr b="0" lang="en-US">
                <a:solidFill>
                  <a:srgbClr val="D4D4D4"/>
                </a:solidFill>
                <a:latin typeface="Times"/>
                <a:ea typeface="Times"/>
                <a:cs typeface="Times"/>
                <a:sym typeface="Times"/>
              </a:rPr>
              <a:t> For medical equipments: We provide an API endpoint with which medical devices and softwares </a:t>
            </a:r>
            <a:endParaRPr/>
          </a:p>
          <a:p>
            <a:pPr indent="0" lvl="0" marL="457200" rtl="0" algn="l">
              <a:lnSpc>
                <a:spcPct val="130000"/>
              </a:lnSpc>
              <a:spcBef>
                <a:spcPts val="1000"/>
              </a:spcBef>
              <a:spcAft>
                <a:spcPts val="0"/>
              </a:spcAft>
              <a:buNone/>
            </a:pPr>
            <a:r>
              <a:rPr b="0" lang="en-US">
                <a:solidFill>
                  <a:srgbClr val="D4D4D4"/>
                </a:solidFill>
                <a:latin typeface="Times"/>
                <a:ea typeface="Times"/>
                <a:cs typeface="Times"/>
                <a:sym typeface="Times"/>
              </a:rPr>
              <a:t>   will be able to directly upload the report against an user. It is to be noted that the medical </a:t>
            </a:r>
            <a:endParaRPr/>
          </a:p>
          <a:p>
            <a:pPr indent="0" lvl="0" marL="457200" rtl="0" algn="l">
              <a:lnSpc>
                <a:spcPct val="130000"/>
              </a:lnSpc>
              <a:spcBef>
                <a:spcPts val="1000"/>
              </a:spcBef>
              <a:spcAft>
                <a:spcPts val="0"/>
              </a:spcAft>
              <a:buNone/>
            </a:pPr>
            <a:r>
              <a:rPr b="0" lang="en-US">
                <a:solidFill>
                  <a:srgbClr val="D4D4D4"/>
                </a:solidFill>
                <a:latin typeface="Times"/>
                <a:ea typeface="Times"/>
                <a:cs typeface="Times"/>
                <a:sym typeface="Times"/>
              </a:rPr>
              <a:t>   equipments should preferably be interfaced with a NFC reader as the API endpoint authenticates </a:t>
            </a:r>
            <a:endParaRPr/>
          </a:p>
          <a:p>
            <a:pPr indent="0" lvl="0" marL="457200" rtl="0" algn="l">
              <a:lnSpc>
                <a:spcPct val="130000"/>
              </a:lnSpc>
              <a:spcBef>
                <a:spcPts val="1000"/>
              </a:spcBef>
              <a:spcAft>
                <a:spcPts val="0"/>
              </a:spcAft>
              <a:buNone/>
            </a:pPr>
            <a:r>
              <a:rPr b="0" lang="en-US">
                <a:solidFill>
                  <a:srgbClr val="D4D4D4"/>
                </a:solidFill>
                <a:latin typeface="Times"/>
                <a:ea typeface="Times"/>
                <a:cs typeface="Times"/>
                <a:sym typeface="Times"/>
              </a:rPr>
              <a:t>   the device with it only. API Documentation</a:t>
            </a:r>
            <a:endParaRPr/>
          </a:p>
          <a:p>
            <a:pPr indent="-177165" lvl="0" marL="274320" rtl="0" algn="l">
              <a:lnSpc>
                <a:spcPct val="130000"/>
              </a:lnSpc>
              <a:spcBef>
                <a:spcPts val="1000"/>
              </a:spcBef>
              <a:spcAft>
                <a:spcPts val="0"/>
              </a:spcAft>
              <a:buClr>
                <a:schemeClr val="lt1"/>
              </a:buClr>
              <a:buSzPts val="1530"/>
              <a:buNone/>
            </a:pPr>
            <a:r>
              <a:t/>
            </a:r>
            <a:endParaRPr>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1429566" y="1045445"/>
            <a:ext cx="9238434" cy="857559"/>
          </a:xfrm>
          <a:prstGeom prst="rect">
            <a:avLst/>
          </a:prstGeom>
          <a:noFill/>
          <a:ln>
            <a:noFill/>
          </a:ln>
        </p:spPr>
        <p:txBody>
          <a:bodyPr anchorCtr="0" anchor="b" bIns="91425" lIns="109725" spcFirstLastPara="1" rIns="109725" wrap="square" tIns="109725">
            <a:noAutofit/>
          </a:bodyPr>
          <a:lstStyle/>
          <a:p>
            <a:pPr indent="0" lvl="0" marL="0" rtl="0" algn="l">
              <a:lnSpc>
                <a:spcPct val="120000"/>
              </a:lnSpc>
              <a:spcBef>
                <a:spcPts val="0"/>
              </a:spcBef>
              <a:spcAft>
                <a:spcPts val="0"/>
              </a:spcAft>
              <a:buClr>
                <a:schemeClr val="lt1"/>
              </a:buClr>
              <a:buSzPts val="2400"/>
              <a:buFont typeface="Times New Roman"/>
              <a:buNone/>
            </a:pPr>
            <a:r>
              <a:rPr lang="en-US"/>
              <a:t>Anticipated Social Impact</a:t>
            </a:r>
            <a:br>
              <a:rPr lang="en-US"/>
            </a:br>
            <a:endParaRPr/>
          </a:p>
        </p:txBody>
      </p:sp>
      <p:sp>
        <p:nvSpPr>
          <p:cNvPr id="154" name="Google Shape;154;p23"/>
          <p:cNvSpPr txBox="1"/>
          <p:nvPr>
            <p:ph idx="1" type="body"/>
          </p:nvPr>
        </p:nvSpPr>
        <p:spPr>
          <a:xfrm>
            <a:off x="1429566" y="2286000"/>
            <a:ext cx="9238434" cy="3810000"/>
          </a:xfrm>
          <a:prstGeom prst="rect">
            <a:avLst/>
          </a:prstGeom>
          <a:noFill/>
          <a:ln>
            <a:noFill/>
          </a:ln>
        </p:spPr>
        <p:txBody>
          <a:bodyPr anchorCtr="0" anchor="t" bIns="91425" lIns="109725" spcFirstLastPara="1" rIns="109725" wrap="square" tIns="109725">
            <a:noAutofit/>
          </a:bodyPr>
          <a:lstStyle/>
          <a:p>
            <a:pPr indent="0" lvl="0" marL="274320" rtl="0" algn="l">
              <a:lnSpc>
                <a:spcPct val="130000"/>
              </a:lnSpc>
              <a:spcBef>
                <a:spcPts val="0"/>
              </a:spcBef>
              <a:spcAft>
                <a:spcPts val="0"/>
              </a:spcAft>
              <a:buNone/>
            </a:pPr>
            <a:r>
              <a:rPr lang="en-US" sz="1800">
                <a:latin typeface="Times New Roman"/>
                <a:ea typeface="Times New Roman"/>
                <a:cs typeface="Times New Roman"/>
                <a:sym typeface="Times New Roman"/>
              </a:rPr>
              <a:t>Breaches of privacy and confidentiality not only may affect a person’s dignity but can cause harm. When personally identifiable health information, for example, is disclosed to an employer, insurer, or family member, it can result in stigma, embarrassment, and discrimination. Thus, without some assurance of privacy, people may be reluctant to provide candid and complete disclosures of sensitive information even to their physicians. Ensuring privacy can promote more effective communication between physician and patient, which is essential for quality of care, enhanced autonomy, and preventing economic harm, embarrassment, and discrimination.</a:t>
            </a:r>
            <a:endParaRPr sz="1800">
              <a:latin typeface="Calibri"/>
              <a:ea typeface="Calibri"/>
              <a:cs typeface="Calibri"/>
              <a:sym typeface="Calibri"/>
            </a:endParaRPr>
          </a:p>
          <a:p>
            <a:pPr indent="-177165" lvl="0" marL="274320" rtl="0" algn="l">
              <a:lnSpc>
                <a:spcPct val="130000"/>
              </a:lnSpc>
              <a:spcBef>
                <a:spcPts val="1000"/>
              </a:spcBef>
              <a:spcAft>
                <a:spcPts val="0"/>
              </a:spcAft>
              <a:buClr>
                <a:schemeClr val="lt1"/>
              </a:buClr>
              <a:buSzPts val="153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rtalVTI">
  <a:themeElements>
    <a:clrScheme name="Earth">
      <a:dk1>
        <a:srgbClr val="000000"/>
      </a:dk1>
      <a:lt1>
        <a:srgbClr val="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rtalVTI">
  <a:themeElements>
    <a:clrScheme name="Earth">
      <a:dk1>
        <a:srgbClr val="000000"/>
      </a:dk1>
      <a:lt1>
        <a:srgbClr val="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