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63" r:id="rId8"/>
    <p:sldId id="260" r:id="rId9"/>
    <p:sldId id="265" r:id="rId10"/>
    <p:sldId id="266" r:id="rId11"/>
    <p:sldId id="261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47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6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60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2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89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743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8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4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2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9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9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0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2305-5EF2-4BB1-B0A2-4AF3C176AD88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E2A98B-D9BD-45FF-9128-36756E0AC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5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xim_Integrated" TargetMode="External"/><Relationship Id="rId2" Type="http://schemas.openxmlformats.org/officeDocument/2006/relationships/hyperlink" Target="https://en.wikipedia.org/wiki/List_of_common_microcontroller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fif"/><Relationship Id="rId7" Type="http://schemas.openxmlformats.org/officeDocument/2006/relationships/image" Target="../media/image8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fif"/><Relationship Id="rId5" Type="http://schemas.openxmlformats.org/officeDocument/2006/relationships/image" Target="../media/image6.jfif"/><Relationship Id="rId4" Type="http://schemas.openxmlformats.org/officeDocument/2006/relationships/image" Target="../media/image5.jfif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fif"/><Relationship Id="rId7" Type="http://schemas.openxmlformats.org/officeDocument/2006/relationships/image" Target="../media/image18.jfif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fif"/><Relationship Id="rId5" Type="http://schemas.openxmlformats.org/officeDocument/2006/relationships/image" Target="../media/image17.jfif"/><Relationship Id="rId4" Type="http://schemas.openxmlformats.org/officeDocument/2006/relationships/image" Target="../media/image16.jfif"/><Relationship Id="rId9" Type="http://schemas.openxmlformats.org/officeDocument/2006/relationships/image" Target="../media/image20.jf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7589" y="643943"/>
            <a:ext cx="9804601" cy="194471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Perpetua" panose="02020502060401020303" pitchFamily="18" charset="0"/>
              </a:rPr>
              <a:t>WHAT ARE WE GOING TO DISCUSS TODAY…..???</a:t>
            </a:r>
            <a:endParaRPr lang="en-IN" dirty="0">
              <a:latin typeface="Perpetua" panose="02020502060401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2308" y="3216497"/>
            <a:ext cx="89508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Baskerville Old Face" panose="02020602080505020303" pitchFamily="18" charset="0"/>
              </a:rPr>
              <a:t>EMBEDDED SYSYEMS</a:t>
            </a:r>
            <a:endParaRPr lang="en-IN" sz="66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4500" y="4813300"/>
            <a:ext cx="455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skerville Old Face" panose="02020602080505020303" pitchFamily="18" charset="0"/>
              </a:rPr>
              <a:t>ARDUINO</a:t>
            </a:r>
            <a:endParaRPr lang="en-IN" sz="4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83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776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latin typeface="Baskerville Old Face" panose="02020602080505020303" pitchFamily="18" charset="0"/>
              </a:rPr>
              <a:t>HOW FAST IS YOUR CLOCK…???</a:t>
            </a:r>
            <a:endParaRPr lang="en-IN" sz="4800" dirty="0"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77" y="2342882"/>
            <a:ext cx="4012238" cy="40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0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24" y="560610"/>
            <a:ext cx="8911687" cy="86179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askerville Old Face" panose="02020602080505020303" pitchFamily="18" charset="0"/>
              </a:rPr>
              <a:t>MICROPROCESSOR</a:t>
            </a:r>
            <a:endParaRPr lang="en-IN" sz="4400" dirty="0"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500" y="2971800"/>
            <a:ext cx="11493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Baskerville Old Face" panose="02020602080505020303" pitchFamily="18" charset="0"/>
              </a:rPr>
              <a:t>HOW DOES IT WORK..???</a:t>
            </a:r>
            <a:endParaRPr lang="en-IN" sz="6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18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314" y="585473"/>
            <a:ext cx="10834910" cy="128089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LIST OF COMMON MICROCONTROLLER</a:t>
            </a:r>
            <a:endParaRPr lang="en-IN" sz="4400" dirty="0"/>
          </a:p>
        </p:txBody>
      </p:sp>
      <p:sp>
        <p:nvSpPr>
          <p:cNvPr id="5" name="Rectangle 4"/>
          <p:cNvSpPr/>
          <p:nvPr/>
        </p:nvSpPr>
        <p:spPr>
          <a:xfrm>
            <a:off x="3536030" y="1394727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prstClr val="black"/>
                </a:solidFill>
                <a:latin typeface="Calibri"/>
                <a:hlinkClick r:id="rId2"/>
              </a:rPr>
              <a:t>Atmel</a:t>
            </a:r>
            <a:r>
              <a:rPr lang="en-IN" sz="2800" dirty="0" smtClean="0">
                <a:solidFill>
                  <a:prstClr val="black"/>
                </a:solidFill>
                <a:latin typeface="Calibri"/>
              </a:rPr>
              <a:t>(AT SERIES-INTEL)</a:t>
            </a:r>
            <a:endParaRPr lang="en-IN" sz="2800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  <a:latin typeface="Calibri"/>
                <a:hlinkClick r:id="rId2"/>
              </a:rPr>
              <a:t>Cypress </a:t>
            </a:r>
            <a:r>
              <a:rPr lang="en-IN" sz="2800" dirty="0">
                <a:solidFill>
                  <a:srgbClr val="FF0000"/>
                </a:solidFill>
                <a:latin typeface="Calibri"/>
                <a:hlinkClick r:id="rId2"/>
              </a:rPr>
              <a:t>Semiconductor</a:t>
            </a:r>
            <a:endParaRPr lang="en-IN" sz="2800" dirty="0">
              <a:solidFill>
                <a:srgbClr val="FF0000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prstClr val="black"/>
                </a:solidFill>
                <a:latin typeface="Calibri"/>
                <a:hlinkClick r:id="rId2"/>
              </a:rPr>
              <a:t>EPSON </a:t>
            </a:r>
            <a:r>
              <a:rPr lang="en-IN" sz="2800" dirty="0">
                <a:solidFill>
                  <a:prstClr val="black"/>
                </a:solidFill>
                <a:latin typeface="Calibri"/>
                <a:hlinkClick r:id="rId2"/>
              </a:rPr>
              <a:t>Semiconductor</a:t>
            </a:r>
            <a:endParaRPr lang="en-IN" sz="2800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prstClr val="black"/>
                </a:solidFill>
                <a:latin typeface="Calibri"/>
                <a:hlinkClick r:id="rId2"/>
              </a:rPr>
              <a:t>Intel</a:t>
            </a:r>
            <a:endParaRPr lang="en-IN" sz="2800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  <a:latin typeface="Calibri"/>
              </a:rPr>
              <a:t>Microchip Technology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prstClr val="black"/>
                </a:solidFill>
                <a:latin typeface="Calibri"/>
                <a:hlinkClick r:id="rId2"/>
              </a:rPr>
              <a:t>NXP </a:t>
            </a:r>
            <a:r>
              <a:rPr lang="en-IN" sz="2800" dirty="0">
                <a:solidFill>
                  <a:prstClr val="black"/>
                </a:solidFill>
                <a:latin typeface="Calibri"/>
                <a:hlinkClick r:id="rId2"/>
              </a:rPr>
              <a:t>Semiconductors</a:t>
            </a:r>
            <a:endParaRPr lang="en-IN" sz="2800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prstClr val="black"/>
                </a:solidFill>
                <a:latin typeface="Calibri"/>
                <a:hlinkClick r:id="rId2"/>
              </a:rPr>
              <a:t>Panasonic</a:t>
            </a:r>
            <a:endParaRPr lang="en-IN" sz="2800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prstClr val="black"/>
                </a:solidFill>
                <a:latin typeface="Calibri"/>
                <a:hlinkClick r:id="rId2"/>
              </a:rPr>
              <a:t>Silicon </a:t>
            </a:r>
            <a:r>
              <a:rPr lang="en-IN" sz="2800" dirty="0">
                <a:solidFill>
                  <a:prstClr val="black"/>
                </a:solidFill>
                <a:latin typeface="Calibri"/>
                <a:hlinkClick r:id="rId2"/>
              </a:rPr>
              <a:t>Laboratories</a:t>
            </a:r>
            <a:endParaRPr lang="en-IN" sz="2800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>
                <a:hlinkClick r:id="rId3" tooltip="Maxim Integrated"/>
              </a:rPr>
              <a:t>Maxim </a:t>
            </a:r>
            <a:r>
              <a:rPr lang="en-IN" sz="2800" dirty="0" smtClean="0">
                <a:hlinkClick r:id="rId3" tooltip="Maxim Integrated"/>
              </a:rPr>
              <a:t>Integrated</a:t>
            </a:r>
            <a:endParaRPr lang="en-IN" sz="2800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solidFill>
                  <a:prstClr val="black"/>
                </a:solidFill>
                <a:latin typeface="Calibri"/>
                <a:hlinkClick r:id="rId2"/>
              </a:rPr>
              <a:t>Spansion</a:t>
            </a:r>
            <a:endParaRPr lang="en-IN" sz="2800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prstClr val="black"/>
                </a:solidFill>
                <a:latin typeface="Calibri"/>
                <a:hlinkClick r:id="rId2"/>
              </a:rPr>
              <a:t>STMicroelectronics</a:t>
            </a:r>
            <a:endParaRPr lang="en-IN" sz="2800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prstClr val="black"/>
                </a:solidFill>
                <a:latin typeface="Calibri"/>
                <a:hlinkClick r:id="rId2"/>
              </a:rPr>
              <a:t>Texas Instruments</a:t>
            </a:r>
            <a:endParaRPr lang="en-IN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653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3053" y="2356834"/>
            <a:ext cx="6323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ARDUINIO</a:t>
            </a:r>
            <a:endParaRPr lang="en-IN" sz="96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245476" y="3656038"/>
            <a:ext cx="7070502" cy="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7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124" y="793972"/>
            <a:ext cx="8911687" cy="203019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Baskerville Old Face" panose="02020602080505020303" pitchFamily="18" charset="0"/>
              </a:rPr>
              <a:t>WHAT IS EMBEDDED SYSTEMS…???</a:t>
            </a:r>
            <a:endParaRPr lang="en-IN" sz="5400" dirty="0"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722562"/>
            <a:ext cx="7302499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624110"/>
            <a:ext cx="9574211" cy="98879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Bell MT" panose="02020503060305020303" pitchFamily="18" charset="0"/>
              </a:rPr>
              <a:t>AND  WHAT </a:t>
            </a:r>
            <a:r>
              <a:rPr lang="en-US" sz="5400" dirty="0" smtClean="0">
                <a:latin typeface="Bell MT" panose="02020503060305020303" pitchFamily="18" charset="0"/>
              </a:rPr>
              <a:t>ABOUT</a:t>
            </a:r>
            <a:r>
              <a:rPr lang="en-US" sz="4800" dirty="0" smtClean="0">
                <a:latin typeface="Bell MT" panose="02020503060305020303" pitchFamily="18" charset="0"/>
              </a:rPr>
              <a:t> THIS???</a:t>
            </a:r>
            <a:endParaRPr lang="en-IN" sz="4800" dirty="0">
              <a:latin typeface="Bell MT" panose="020205030603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968500"/>
            <a:ext cx="7365999" cy="4229099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863011" y="1612900"/>
            <a:ext cx="2641600" cy="1409700"/>
          </a:xfrm>
          <a:prstGeom prst="wedgeEllipse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IS THIS AN EMBEDDED SYSTEM?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32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52424"/>
            <a:ext cx="2362200" cy="193357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603500"/>
            <a:ext cx="2586832" cy="766762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52424"/>
            <a:ext cx="1879600" cy="20288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49" y="2391965"/>
            <a:ext cx="1798638" cy="12453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80" y="2608262"/>
            <a:ext cx="1160463" cy="711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508000"/>
            <a:ext cx="4178300" cy="2628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1130" y="3893895"/>
            <a:ext cx="3389670" cy="24264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7688" y="3954860"/>
            <a:ext cx="2767824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08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03200"/>
            <a:ext cx="10731500" cy="439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6200" y="4495800"/>
            <a:ext cx="102743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smtClean="0"/>
              <a:t>3. MICROCONTROLLERS ARE PORTABLE</a:t>
            </a:r>
          </a:p>
          <a:p>
            <a:pPr algn="ctr"/>
            <a:r>
              <a:rPr lang="en-US" sz="3800" dirty="0" smtClean="0"/>
              <a:t>4.THEY DIFFER IN POWER SYSTEM AND CLOCK SPEED.</a:t>
            </a:r>
            <a:endParaRPr lang="en-IN" sz="3800" dirty="0" smtClean="0"/>
          </a:p>
          <a:p>
            <a:pPr marL="742950" indent="-742950" algn="ctr">
              <a:buFont typeface="+mj-lt"/>
              <a:buAutoNum type="arabicPeriod"/>
            </a:pP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2287729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87" y="255758"/>
            <a:ext cx="8608298" cy="63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25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914400"/>
            <a:ext cx="78613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76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75" y="666044"/>
            <a:ext cx="2001046" cy="16675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6497" y="1176315"/>
            <a:ext cx="234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CPU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96" y="666044"/>
            <a:ext cx="2752725" cy="1666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7543" y="117631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 MCU</a:t>
            </a:r>
            <a:endParaRPr lang="en-IN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76" y="2812454"/>
            <a:ext cx="2001045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076" y="2812455"/>
            <a:ext cx="2138363" cy="15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1146" y="3051234"/>
            <a:ext cx="139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RAM</a:t>
            </a:r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92700" y="5359400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PERIPHERALS</a:t>
            </a:r>
            <a:endParaRPr lang="en-IN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9" y="5439622"/>
            <a:ext cx="2015788" cy="8859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10" y="4983125"/>
            <a:ext cx="1480847" cy="14808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629" y="4983125"/>
            <a:ext cx="1629273" cy="14808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73" y="5222307"/>
            <a:ext cx="2206620" cy="11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77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HOW FAST YOUR SYSTEM RUNS…?</a:t>
            </a:r>
            <a:endParaRPr lang="en-IN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98500" y="3238500"/>
            <a:ext cx="11366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800" dirty="0" smtClean="0"/>
              <a:t>CLOCK SPEED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800" dirty="0" smtClean="0"/>
              <a:t>PARALLEL PROGRAMMING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800" dirty="0" smtClean="0"/>
              <a:t>DUAL CORE</a:t>
            </a:r>
          </a:p>
        </p:txBody>
      </p:sp>
    </p:spTree>
    <p:extLst>
      <p:ext uri="{BB962C8B-B14F-4D97-AF65-F5344CB8AC3E}">
        <p14:creationId xmlns:p14="http://schemas.microsoft.com/office/powerpoint/2010/main" val="241924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299</TotalTime>
  <Words>96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Baskerville Old Face</vt:lpstr>
      <vt:lpstr>Bell MT</vt:lpstr>
      <vt:lpstr>Calibri</vt:lpstr>
      <vt:lpstr>Century Gothic</vt:lpstr>
      <vt:lpstr>Perpetua</vt:lpstr>
      <vt:lpstr>Wingdings 3</vt:lpstr>
      <vt:lpstr>Wisp</vt:lpstr>
      <vt:lpstr>WHAT ARE WE GOING TO DISCUSS TODAY…..???</vt:lpstr>
      <vt:lpstr>WHAT IS EMBEDDED SYSTEMS…???</vt:lpstr>
      <vt:lpstr>AND  WHAT ABOUT THIS???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FAST YOUR SYSTEM RUNS…?</vt:lpstr>
      <vt:lpstr>HOW FAST IS YOUR CLOCK…???</vt:lpstr>
      <vt:lpstr>MICROPROCESSOR</vt:lpstr>
      <vt:lpstr>LIST OF COMMON MICROCONTROLLER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WE GOING TO DISCUSS TODAY…..???</dc:title>
  <dc:creator>Anisha Swain</dc:creator>
  <cp:lastModifiedBy>Anisha Swain</cp:lastModifiedBy>
  <cp:revision>25</cp:revision>
  <dcterms:created xsi:type="dcterms:W3CDTF">2016-11-05T09:19:37Z</dcterms:created>
  <dcterms:modified xsi:type="dcterms:W3CDTF">2016-11-06T02:27:27Z</dcterms:modified>
</cp:coreProperties>
</file>