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sha" initials="A" lastIdx="1" clrIdx="0">
    <p:extLst>
      <p:ext uri="{19B8F6BF-5375-455C-9EA6-DF929625EA0E}">
        <p15:presenceInfo xmlns:p15="http://schemas.microsoft.com/office/powerpoint/2012/main" userId="Anis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5ABA"/>
    <a:srgbClr val="5C47AB"/>
    <a:srgbClr val="EA769A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94660"/>
  </p:normalViewPr>
  <p:slideViewPr>
    <p:cSldViewPr snapToGrid="0">
      <p:cViewPr>
        <p:scale>
          <a:sx n="66" d="100"/>
          <a:sy n="66" d="100"/>
        </p:scale>
        <p:origin x="82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024541-6892-46CB-81B0-7032551C8FA6}" type="doc">
      <dgm:prSet loTypeId="urn:microsoft.com/office/officeart/2005/8/layout/orgChart1" loCatId="hierarchy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AA8D83B7-8B4A-4E23-BC5D-AFF4F972B8F8}">
      <dgm:prSet phldrT="[Text]" custT="1"/>
      <dgm:spPr/>
      <dgm:t>
        <a:bodyPr/>
        <a:lstStyle/>
        <a:p>
          <a:r>
            <a:rPr lang="en-US" sz="5400" dirty="0" smtClean="0"/>
            <a:t>32 FEATURES</a:t>
          </a:r>
          <a:endParaRPr lang="en-IN" sz="5400" dirty="0"/>
        </a:p>
      </dgm:t>
    </dgm:pt>
    <dgm:pt modelId="{ECCC24C9-4CEE-4DA0-ACA0-1C44B2D2BDB5}" type="parTrans" cxnId="{9B05C09E-7B37-4EA9-BF9B-1D6C8C3809A1}">
      <dgm:prSet/>
      <dgm:spPr/>
      <dgm:t>
        <a:bodyPr/>
        <a:lstStyle/>
        <a:p>
          <a:endParaRPr lang="en-IN"/>
        </a:p>
      </dgm:t>
    </dgm:pt>
    <dgm:pt modelId="{E48357C2-12D5-40FD-B4D1-D69560417528}" type="sibTrans" cxnId="{9B05C09E-7B37-4EA9-BF9B-1D6C8C3809A1}">
      <dgm:prSet/>
      <dgm:spPr/>
      <dgm:t>
        <a:bodyPr/>
        <a:lstStyle/>
        <a:p>
          <a:endParaRPr lang="en-IN"/>
        </a:p>
      </dgm:t>
    </dgm:pt>
    <dgm:pt modelId="{FC608B1D-86AC-4FD2-9214-403A8227BA3D}">
      <dgm:prSet phldrT="[Text]" custT="1"/>
      <dgm:spPr/>
      <dgm:t>
        <a:bodyPr/>
        <a:lstStyle/>
        <a:p>
          <a:r>
            <a:rPr lang="en-US" sz="4800" dirty="0" smtClean="0"/>
            <a:t>17 DYNAMIC</a:t>
          </a:r>
          <a:endParaRPr lang="en-IN" sz="4800" dirty="0"/>
        </a:p>
      </dgm:t>
    </dgm:pt>
    <dgm:pt modelId="{DB747E12-0550-4BC2-8B95-2DBEC5E16192}" type="parTrans" cxnId="{D5EF4356-7BCB-4E4E-A251-B45CAA0F2A0D}">
      <dgm:prSet/>
      <dgm:spPr/>
      <dgm:t>
        <a:bodyPr/>
        <a:lstStyle/>
        <a:p>
          <a:endParaRPr lang="en-IN"/>
        </a:p>
      </dgm:t>
    </dgm:pt>
    <dgm:pt modelId="{20C7D69F-1D31-4DC6-B5B6-61B5098F007D}" type="sibTrans" cxnId="{D5EF4356-7BCB-4E4E-A251-B45CAA0F2A0D}">
      <dgm:prSet/>
      <dgm:spPr/>
      <dgm:t>
        <a:bodyPr/>
        <a:lstStyle/>
        <a:p>
          <a:endParaRPr lang="en-IN"/>
        </a:p>
      </dgm:t>
    </dgm:pt>
    <dgm:pt modelId="{E2EAF081-3ADC-4DE8-B34F-27DE689A648E}">
      <dgm:prSet phldrT="[Text]" custT="1"/>
      <dgm:spPr/>
      <dgm:t>
        <a:bodyPr/>
        <a:lstStyle/>
        <a:p>
          <a:r>
            <a:rPr lang="en-US" sz="4800" dirty="0" smtClean="0"/>
            <a:t>15 STATIC</a:t>
          </a:r>
          <a:endParaRPr lang="en-IN" sz="4800" dirty="0"/>
        </a:p>
      </dgm:t>
    </dgm:pt>
    <dgm:pt modelId="{30D1FA37-F05D-4927-A351-FE697AE6FF6D}" type="parTrans" cxnId="{F4204683-00B3-4B6D-8EFB-EAC7FF7FBA1B}">
      <dgm:prSet/>
      <dgm:spPr/>
      <dgm:t>
        <a:bodyPr/>
        <a:lstStyle/>
        <a:p>
          <a:endParaRPr lang="en-IN"/>
        </a:p>
      </dgm:t>
    </dgm:pt>
    <dgm:pt modelId="{A954FCCB-D3C0-4729-9452-8CBBB52C445F}" type="sibTrans" cxnId="{F4204683-00B3-4B6D-8EFB-EAC7FF7FBA1B}">
      <dgm:prSet/>
      <dgm:spPr/>
      <dgm:t>
        <a:bodyPr/>
        <a:lstStyle/>
        <a:p>
          <a:endParaRPr lang="en-IN"/>
        </a:p>
      </dgm:t>
    </dgm:pt>
    <dgm:pt modelId="{E5C7AE9C-4DDD-4AFD-A8B5-BFBF164A9FD1}" type="pres">
      <dgm:prSet presAssocID="{BB024541-6892-46CB-81B0-7032551C8F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C28ABC61-01E9-40B7-B4CF-F38B855E7BF2}" type="pres">
      <dgm:prSet presAssocID="{AA8D83B7-8B4A-4E23-BC5D-AFF4F972B8F8}" presName="hierRoot1" presStyleCnt="0">
        <dgm:presLayoutVars>
          <dgm:hierBranch val="init"/>
        </dgm:presLayoutVars>
      </dgm:prSet>
      <dgm:spPr/>
    </dgm:pt>
    <dgm:pt modelId="{78828F83-7DC3-43B8-A6F4-C1444E14B2F0}" type="pres">
      <dgm:prSet presAssocID="{AA8D83B7-8B4A-4E23-BC5D-AFF4F972B8F8}" presName="rootComposite1" presStyleCnt="0"/>
      <dgm:spPr/>
    </dgm:pt>
    <dgm:pt modelId="{30C35566-657D-4753-8421-B313B94336A3}" type="pres">
      <dgm:prSet presAssocID="{AA8D83B7-8B4A-4E23-BC5D-AFF4F972B8F8}" presName="rootText1" presStyleLbl="node0" presStyleIdx="0" presStyleCnt="1" custScaleX="147206" custScaleY="5532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8ABC8BD-8400-47F0-9944-22D8388465E9}" type="pres">
      <dgm:prSet presAssocID="{AA8D83B7-8B4A-4E23-BC5D-AFF4F972B8F8}" presName="rootConnector1" presStyleLbl="node1" presStyleIdx="0" presStyleCnt="0"/>
      <dgm:spPr/>
      <dgm:t>
        <a:bodyPr/>
        <a:lstStyle/>
        <a:p>
          <a:endParaRPr lang="en-IN"/>
        </a:p>
      </dgm:t>
    </dgm:pt>
    <dgm:pt modelId="{E0A5894C-A45D-46D3-B20D-FA17F01BE900}" type="pres">
      <dgm:prSet presAssocID="{AA8D83B7-8B4A-4E23-BC5D-AFF4F972B8F8}" presName="hierChild2" presStyleCnt="0"/>
      <dgm:spPr/>
    </dgm:pt>
    <dgm:pt modelId="{16629BA1-F3D6-410E-80AD-78A79BEFD89E}" type="pres">
      <dgm:prSet presAssocID="{DB747E12-0550-4BC2-8B95-2DBEC5E16192}" presName="Name37" presStyleLbl="parChTrans1D2" presStyleIdx="0" presStyleCnt="2"/>
      <dgm:spPr/>
      <dgm:t>
        <a:bodyPr/>
        <a:lstStyle/>
        <a:p>
          <a:endParaRPr lang="en-IN"/>
        </a:p>
      </dgm:t>
    </dgm:pt>
    <dgm:pt modelId="{0E0EBA82-9A60-4D2B-B990-B41278774655}" type="pres">
      <dgm:prSet presAssocID="{FC608B1D-86AC-4FD2-9214-403A8227BA3D}" presName="hierRoot2" presStyleCnt="0">
        <dgm:presLayoutVars>
          <dgm:hierBranch val="init"/>
        </dgm:presLayoutVars>
      </dgm:prSet>
      <dgm:spPr/>
    </dgm:pt>
    <dgm:pt modelId="{40FC63DC-4A0C-4747-8DD8-394AAC248547}" type="pres">
      <dgm:prSet presAssocID="{FC608B1D-86AC-4FD2-9214-403A8227BA3D}" presName="rootComposite" presStyleCnt="0"/>
      <dgm:spPr/>
    </dgm:pt>
    <dgm:pt modelId="{2D2C464D-222D-45BC-B4FE-EAA0121583C6}" type="pres">
      <dgm:prSet presAssocID="{FC608B1D-86AC-4FD2-9214-403A8227BA3D}" presName="rootText" presStyleLbl="node2" presStyleIdx="0" presStyleCnt="2" custScaleY="46708" custLinFactNeighborX="-19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D60BC3F-E095-4448-B42A-4D9B8019215B}" type="pres">
      <dgm:prSet presAssocID="{FC608B1D-86AC-4FD2-9214-403A8227BA3D}" presName="rootConnector" presStyleLbl="node2" presStyleIdx="0" presStyleCnt="2"/>
      <dgm:spPr/>
      <dgm:t>
        <a:bodyPr/>
        <a:lstStyle/>
        <a:p>
          <a:endParaRPr lang="en-IN"/>
        </a:p>
      </dgm:t>
    </dgm:pt>
    <dgm:pt modelId="{3B8439D8-4D21-488D-981B-CBA122372013}" type="pres">
      <dgm:prSet presAssocID="{FC608B1D-86AC-4FD2-9214-403A8227BA3D}" presName="hierChild4" presStyleCnt="0"/>
      <dgm:spPr/>
    </dgm:pt>
    <dgm:pt modelId="{4277086F-3989-4E91-BB88-7B5D36A6A0D8}" type="pres">
      <dgm:prSet presAssocID="{FC608B1D-86AC-4FD2-9214-403A8227BA3D}" presName="hierChild5" presStyleCnt="0"/>
      <dgm:spPr/>
    </dgm:pt>
    <dgm:pt modelId="{827EA27A-D31A-4A6A-A81E-1076E4635CC3}" type="pres">
      <dgm:prSet presAssocID="{30D1FA37-F05D-4927-A351-FE697AE6FF6D}" presName="Name37" presStyleLbl="parChTrans1D2" presStyleIdx="1" presStyleCnt="2"/>
      <dgm:spPr/>
      <dgm:t>
        <a:bodyPr/>
        <a:lstStyle/>
        <a:p>
          <a:endParaRPr lang="en-IN"/>
        </a:p>
      </dgm:t>
    </dgm:pt>
    <dgm:pt modelId="{151C1E93-7D0F-4B8B-98AA-4D430A722E66}" type="pres">
      <dgm:prSet presAssocID="{E2EAF081-3ADC-4DE8-B34F-27DE689A648E}" presName="hierRoot2" presStyleCnt="0">
        <dgm:presLayoutVars>
          <dgm:hierBranch val="init"/>
        </dgm:presLayoutVars>
      </dgm:prSet>
      <dgm:spPr/>
    </dgm:pt>
    <dgm:pt modelId="{EF3E4947-4F2B-4421-9696-DE77EB5A1BCC}" type="pres">
      <dgm:prSet presAssocID="{E2EAF081-3ADC-4DE8-B34F-27DE689A648E}" presName="rootComposite" presStyleCnt="0"/>
      <dgm:spPr/>
    </dgm:pt>
    <dgm:pt modelId="{5F7D1421-7C9C-414C-9733-6C71F6F25E0B}" type="pres">
      <dgm:prSet presAssocID="{E2EAF081-3ADC-4DE8-B34F-27DE689A648E}" presName="rootText" presStyleLbl="node2" presStyleIdx="1" presStyleCnt="2" custScaleY="4670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EB78A9C-1374-4B6A-BB92-58E7154806DA}" type="pres">
      <dgm:prSet presAssocID="{E2EAF081-3ADC-4DE8-B34F-27DE689A648E}" presName="rootConnector" presStyleLbl="node2" presStyleIdx="1" presStyleCnt="2"/>
      <dgm:spPr/>
      <dgm:t>
        <a:bodyPr/>
        <a:lstStyle/>
        <a:p>
          <a:endParaRPr lang="en-IN"/>
        </a:p>
      </dgm:t>
    </dgm:pt>
    <dgm:pt modelId="{2D36B5B7-E2C2-4F6B-95E2-FCE83F6FD403}" type="pres">
      <dgm:prSet presAssocID="{E2EAF081-3ADC-4DE8-B34F-27DE689A648E}" presName="hierChild4" presStyleCnt="0"/>
      <dgm:spPr/>
    </dgm:pt>
    <dgm:pt modelId="{F1A5DB93-1750-4D46-8975-E46A63CA05BC}" type="pres">
      <dgm:prSet presAssocID="{E2EAF081-3ADC-4DE8-B34F-27DE689A648E}" presName="hierChild5" presStyleCnt="0"/>
      <dgm:spPr/>
    </dgm:pt>
    <dgm:pt modelId="{13FEBFFA-0ACD-42E1-ACAB-52DAB4D322C2}" type="pres">
      <dgm:prSet presAssocID="{AA8D83B7-8B4A-4E23-BC5D-AFF4F972B8F8}" presName="hierChild3" presStyleCnt="0"/>
      <dgm:spPr/>
    </dgm:pt>
  </dgm:ptLst>
  <dgm:cxnLst>
    <dgm:cxn modelId="{14221AA2-2213-4585-A44C-6716B404F0DE}" type="presOf" srcId="{E2EAF081-3ADC-4DE8-B34F-27DE689A648E}" destId="{5F7D1421-7C9C-414C-9733-6C71F6F25E0B}" srcOrd="0" destOrd="0" presId="urn:microsoft.com/office/officeart/2005/8/layout/orgChart1"/>
    <dgm:cxn modelId="{74025465-F603-451D-828D-C6D7B9EFD48A}" type="presOf" srcId="{30D1FA37-F05D-4927-A351-FE697AE6FF6D}" destId="{827EA27A-D31A-4A6A-A81E-1076E4635CC3}" srcOrd="0" destOrd="0" presId="urn:microsoft.com/office/officeart/2005/8/layout/orgChart1"/>
    <dgm:cxn modelId="{BD9BCF40-65AE-4CDC-AF1C-5DAF67C6307B}" type="presOf" srcId="{AA8D83B7-8B4A-4E23-BC5D-AFF4F972B8F8}" destId="{28ABC8BD-8400-47F0-9944-22D8388465E9}" srcOrd="1" destOrd="0" presId="urn:microsoft.com/office/officeart/2005/8/layout/orgChart1"/>
    <dgm:cxn modelId="{D2D480C3-5B0E-42A7-A41C-A5493900B07C}" type="presOf" srcId="{AA8D83B7-8B4A-4E23-BC5D-AFF4F972B8F8}" destId="{30C35566-657D-4753-8421-B313B94336A3}" srcOrd="0" destOrd="0" presId="urn:microsoft.com/office/officeart/2005/8/layout/orgChart1"/>
    <dgm:cxn modelId="{F4204683-00B3-4B6D-8EFB-EAC7FF7FBA1B}" srcId="{AA8D83B7-8B4A-4E23-BC5D-AFF4F972B8F8}" destId="{E2EAF081-3ADC-4DE8-B34F-27DE689A648E}" srcOrd="1" destOrd="0" parTransId="{30D1FA37-F05D-4927-A351-FE697AE6FF6D}" sibTransId="{A954FCCB-D3C0-4729-9452-8CBBB52C445F}"/>
    <dgm:cxn modelId="{9B05C09E-7B37-4EA9-BF9B-1D6C8C3809A1}" srcId="{BB024541-6892-46CB-81B0-7032551C8FA6}" destId="{AA8D83B7-8B4A-4E23-BC5D-AFF4F972B8F8}" srcOrd="0" destOrd="0" parTransId="{ECCC24C9-4CEE-4DA0-ACA0-1C44B2D2BDB5}" sibTransId="{E48357C2-12D5-40FD-B4D1-D69560417528}"/>
    <dgm:cxn modelId="{D5EF4356-7BCB-4E4E-A251-B45CAA0F2A0D}" srcId="{AA8D83B7-8B4A-4E23-BC5D-AFF4F972B8F8}" destId="{FC608B1D-86AC-4FD2-9214-403A8227BA3D}" srcOrd="0" destOrd="0" parTransId="{DB747E12-0550-4BC2-8B95-2DBEC5E16192}" sibTransId="{20C7D69F-1D31-4DC6-B5B6-61B5098F007D}"/>
    <dgm:cxn modelId="{1FFB893C-1661-4B17-9844-14AAE66084FF}" type="presOf" srcId="{DB747E12-0550-4BC2-8B95-2DBEC5E16192}" destId="{16629BA1-F3D6-410E-80AD-78A79BEFD89E}" srcOrd="0" destOrd="0" presId="urn:microsoft.com/office/officeart/2005/8/layout/orgChart1"/>
    <dgm:cxn modelId="{F3278593-C120-49BC-ABB3-57950554210B}" type="presOf" srcId="{BB024541-6892-46CB-81B0-7032551C8FA6}" destId="{E5C7AE9C-4DDD-4AFD-A8B5-BFBF164A9FD1}" srcOrd="0" destOrd="0" presId="urn:microsoft.com/office/officeart/2005/8/layout/orgChart1"/>
    <dgm:cxn modelId="{1DD9455E-B6A9-482A-9799-F1E30C8D4D6B}" type="presOf" srcId="{FC608B1D-86AC-4FD2-9214-403A8227BA3D}" destId="{2D2C464D-222D-45BC-B4FE-EAA0121583C6}" srcOrd="0" destOrd="0" presId="urn:microsoft.com/office/officeart/2005/8/layout/orgChart1"/>
    <dgm:cxn modelId="{BDC80ED6-47F9-4DA9-8DA6-F011C37CB2FF}" type="presOf" srcId="{E2EAF081-3ADC-4DE8-B34F-27DE689A648E}" destId="{AEB78A9C-1374-4B6A-BB92-58E7154806DA}" srcOrd="1" destOrd="0" presId="urn:microsoft.com/office/officeart/2005/8/layout/orgChart1"/>
    <dgm:cxn modelId="{04AD5949-0E44-4EF9-833E-AEBE80F549A1}" type="presOf" srcId="{FC608B1D-86AC-4FD2-9214-403A8227BA3D}" destId="{7D60BC3F-E095-4448-B42A-4D9B8019215B}" srcOrd="1" destOrd="0" presId="urn:microsoft.com/office/officeart/2005/8/layout/orgChart1"/>
    <dgm:cxn modelId="{8A6726AF-7850-48B1-8170-98FA17898354}" type="presParOf" srcId="{E5C7AE9C-4DDD-4AFD-A8B5-BFBF164A9FD1}" destId="{C28ABC61-01E9-40B7-B4CF-F38B855E7BF2}" srcOrd="0" destOrd="0" presId="urn:microsoft.com/office/officeart/2005/8/layout/orgChart1"/>
    <dgm:cxn modelId="{35762523-64C1-4F27-96B6-68EFC0B93C12}" type="presParOf" srcId="{C28ABC61-01E9-40B7-B4CF-F38B855E7BF2}" destId="{78828F83-7DC3-43B8-A6F4-C1444E14B2F0}" srcOrd="0" destOrd="0" presId="urn:microsoft.com/office/officeart/2005/8/layout/orgChart1"/>
    <dgm:cxn modelId="{0B3F383E-3FBD-4E3A-8571-E31A47D317DA}" type="presParOf" srcId="{78828F83-7DC3-43B8-A6F4-C1444E14B2F0}" destId="{30C35566-657D-4753-8421-B313B94336A3}" srcOrd="0" destOrd="0" presId="urn:microsoft.com/office/officeart/2005/8/layout/orgChart1"/>
    <dgm:cxn modelId="{91B19986-7C41-40B9-9AB1-64985B903C16}" type="presParOf" srcId="{78828F83-7DC3-43B8-A6F4-C1444E14B2F0}" destId="{28ABC8BD-8400-47F0-9944-22D8388465E9}" srcOrd="1" destOrd="0" presId="urn:microsoft.com/office/officeart/2005/8/layout/orgChart1"/>
    <dgm:cxn modelId="{B7200E79-7F56-48F0-B138-E1168C3F1F42}" type="presParOf" srcId="{C28ABC61-01E9-40B7-B4CF-F38B855E7BF2}" destId="{E0A5894C-A45D-46D3-B20D-FA17F01BE900}" srcOrd="1" destOrd="0" presId="urn:microsoft.com/office/officeart/2005/8/layout/orgChart1"/>
    <dgm:cxn modelId="{34477867-2EAE-49FA-8257-CD3E559FD949}" type="presParOf" srcId="{E0A5894C-A45D-46D3-B20D-FA17F01BE900}" destId="{16629BA1-F3D6-410E-80AD-78A79BEFD89E}" srcOrd="0" destOrd="0" presId="urn:microsoft.com/office/officeart/2005/8/layout/orgChart1"/>
    <dgm:cxn modelId="{B229CA9C-7ECF-419F-828D-6228003BCB19}" type="presParOf" srcId="{E0A5894C-A45D-46D3-B20D-FA17F01BE900}" destId="{0E0EBA82-9A60-4D2B-B990-B41278774655}" srcOrd="1" destOrd="0" presId="urn:microsoft.com/office/officeart/2005/8/layout/orgChart1"/>
    <dgm:cxn modelId="{0F7D4387-03F4-49DB-BECF-77911340AFB7}" type="presParOf" srcId="{0E0EBA82-9A60-4D2B-B990-B41278774655}" destId="{40FC63DC-4A0C-4747-8DD8-394AAC248547}" srcOrd="0" destOrd="0" presId="urn:microsoft.com/office/officeart/2005/8/layout/orgChart1"/>
    <dgm:cxn modelId="{2073BA8E-AD9D-458D-900A-E7B64A228CBB}" type="presParOf" srcId="{40FC63DC-4A0C-4747-8DD8-394AAC248547}" destId="{2D2C464D-222D-45BC-B4FE-EAA0121583C6}" srcOrd="0" destOrd="0" presId="urn:microsoft.com/office/officeart/2005/8/layout/orgChart1"/>
    <dgm:cxn modelId="{9A8F909C-9C3B-42E8-B8D8-B965B31136B9}" type="presParOf" srcId="{40FC63DC-4A0C-4747-8DD8-394AAC248547}" destId="{7D60BC3F-E095-4448-B42A-4D9B8019215B}" srcOrd="1" destOrd="0" presId="urn:microsoft.com/office/officeart/2005/8/layout/orgChart1"/>
    <dgm:cxn modelId="{3C267A19-6FF0-4458-9A38-BF18D4F6ED0C}" type="presParOf" srcId="{0E0EBA82-9A60-4D2B-B990-B41278774655}" destId="{3B8439D8-4D21-488D-981B-CBA122372013}" srcOrd="1" destOrd="0" presId="urn:microsoft.com/office/officeart/2005/8/layout/orgChart1"/>
    <dgm:cxn modelId="{3FA7E959-2042-4E6B-A383-74FBA23019B9}" type="presParOf" srcId="{0E0EBA82-9A60-4D2B-B990-B41278774655}" destId="{4277086F-3989-4E91-BB88-7B5D36A6A0D8}" srcOrd="2" destOrd="0" presId="urn:microsoft.com/office/officeart/2005/8/layout/orgChart1"/>
    <dgm:cxn modelId="{73B138C1-957D-416D-BD1B-ADD12E7D12AB}" type="presParOf" srcId="{E0A5894C-A45D-46D3-B20D-FA17F01BE900}" destId="{827EA27A-D31A-4A6A-A81E-1076E4635CC3}" srcOrd="2" destOrd="0" presId="urn:microsoft.com/office/officeart/2005/8/layout/orgChart1"/>
    <dgm:cxn modelId="{FB78E0D0-552D-4D37-A300-31A5A1EC68A1}" type="presParOf" srcId="{E0A5894C-A45D-46D3-B20D-FA17F01BE900}" destId="{151C1E93-7D0F-4B8B-98AA-4D430A722E66}" srcOrd="3" destOrd="0" presId="urn:microsoft.com/office/officeart/2005/8/layout/orgChart1"/>
    <dgm:cxn modelId="{1336640F-9A5B-4AE2-8938-938B20B189DD}" type="presParOf" srcId="{151C1E93-7D0F-4B8B-98AA-4D430A722E66}" destId="{EF3E4947-4F2B-4421-9696-DE77EB5A1BCC}" srcOrd="0" destOrd="0" presId="urn:microsoft.com/office/officeart/2005/8/layout/orgChart1"/>
    <dgm:cxn modelId="{055778CF-AA40-4B4D-9555-E7643AC7088F}" type="presParOf" srcId="{EF3E4947-4F2B-4421-9696-DE77EB5A1BCC}" destId="{5F7D1421-7C9C-414C-9733-6C71F6F25E0B}" srcOrd="0" destOrd="0" presId="urn:microsoft.com/office/officeart/2005/8/layout/orgChart1"/>
    <dgm:cxn modelId="{F659D086-25A6-4844-B3DA-8014D75E79B8}" type="presParOf" srcId="{EF3E4947-4F2B-4421-9696-DE77EB5A1BCC}" destId="{AEB78A9C-1374-4B6A-BB92-58E7154806DA}" srcOrd="1" destOrd="0" presId="urn:microsoft.com/office/officeart/2005/8/layout/orgChart1"/>
    <dgm:cxn modelId="{435B4402-4691-4E71-9BC9-F8B91095FCF7}" type="presParOf" srcId="{151C1E93-7D0F-4B8B-98AA-4D430A722E66}" destId="{2D36B5B7-E2C2-4F6B-95E2-FCE83F6FD403}" srcOrd="1" destOrd="0" presId="urn:microsoft.com/office/officeart/2005/8/layout/orgChart1"/>
    <dgm:cxn modelId="{12F0EB50-8D9C-4789-8148-AF1C7A131A4B}" type="presParOf" srcId="{151C1E93-7D0F-4B8B-98AA-4D430A722E66}" destId="{F1A5DB93-1750-4D46-8975-E46A63CA05BC}" srcOrd="2" destOrd="0" presId="urn:microsoft.com/office/officeart/2005/8/layout/orgChart1"/>
    <dgm:cxn modelId="{6A1F40BD-9FE7-41CF-B877-7064FF5AD755}" type="presParOf" srcId="{C28ABC61-01E9-40B7-B4CF-F38B855E7BF2}" destId="{13FEBFFA-0ACD-42E1-ACAB-52DAB4D322C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D37BFF-AC52-41A0-A979-46061C0E7A28}" type="doc">
      <dgm:prSet loTypeId="urn:microsoft.com/office/officeart/2005/8/layout/orgChart1" loCatId="hierarchy" qsTypeId="urn:microsoft.com/office/officeart/2005/8/quickstyle/3d1" qsCatId="3D" csTypeId="urn:microsoft.com/office/officeart/2005/8/colors/accent3_3" csCatId="accent3" phldr="1"/>
      <dgm:spPr/>
      <dgm:t>
        <a:bodyPr/>
        <a:lstStyle/>
        <a:p>
          <a:endParaRPr lang="en-IN"/>
        </a:p>
      </dgm:t>
    </dgm:pt>
    <dgm:pt modelId="{C66F40BB-2D19-4BE7-BA1A-0ACCC44C77E0}">
      <dgm:prSet phldrT="[Text]"/>
      <dgm:spPr/>
      <dgm:t>
        <a:bodyPr/>
        <a:lstStyle/>
        <a:p>
          <a:r>
            <a:rPr lang="en-IN" dirty="0" smtClean="0"/>
            <a:t/>
          </a:r>
          <a:br>
            <a:rPr lang="en-IN" dirty="0" smtClean="0"/>
          </a:br>
          <a:endParaRPr lang="en-IN" dirty="0"/>
        </a:p>
      </dgm:t>
    </dgm:pt>
    <dgm:pt modelId="{404FD425-4B9D-4B48-95F4-536D8853C799}" type="parTrans" cxnId="{53144F4C-43A8-498B-99C2-A7859D3E94F7}">
      <dgm:prSet/>
      <dgm:spPr/>
      <dgm:t>
        <a:bodyPr/>
        <a:lstStyle/>
        <a:p>
          <a:endParaRPr lang="en-IN"/>
        </a:p>
      </dgm:t>
    </dgm:pt>
    <dgm:pt modelId="{D7153C21-930C-4D68-9D84-4869CCFC78E7}" type="sibTrans" cxnId="{53144F4C-43A8-498B-99C2-A7859D3E94F7}">
      <dgm:prSet/>
      <dgm:spPr/>
      <dgm:t>
        <a:bodyPr/>
        <a:lstStyle/>
        <a:p>
          <a:endParaRPr lang="en-IN"/>
        </a:p>
      </dgm:t>
    </dgm:pt>
    <dgm:pt modelId="{17950A8C-AC42-4F08-8C47-49D7D520921D}">
      <dgm:prSet phldrT="[Text]" phldr="1" custT="1"/>
      <dgm:spPr/>
      <dgm:t>
        <a:bodyPr/>
        <a:lstStyle/>
        <a:p>
          <a:endParaRPr lang="en-IN" sz="4800" dirty="0"/>
        </a:p>
      </dgm:t>
    </dgm:pt>
    <dgm:pt modelId="{04ABC351-1D92-46E1-A5C5-52C1F2229A53}" type="parTrans" cxnId="{4FCB9DC3-6DAE-419C-B07D-1A12E5CE0426}">
      <dgm:prSet/>
      <dgm:spPr/>
      <dgm:t>
        <a:bodyPr/>
        <a:lstStyle/>
        <a:p>
          <a:endParaRPr lang="en-IN"/>
        </a:p>
      </dgm:t>
    </dgm:pt>
    <dgm:pt modelId="{D22CF59C-E864-4646-BD00-D69F36C71749}" type="sibTrans" cxnId="{4FCB9DC3-6DAE-419C-B07D-1A12E5CE0426}">
      <dgm:prSet/>
      <dgm:spPr/>
      <dgm:t>
        <a:bodyPr/>
        <a:lstStyle/>
        <a:p>
          <a:endParaRPr lang="en-IN"/>
        </a:p>
      </dgm:t>
    </dgm:pt>
    <dgm:pt modelId="{EB9CD633-4428-4007-8EB0-7BEED3F1FC9A}">
      <dgm:prSet phldrT="[Text]" phldr="1" custT="1"/>
      <dgm:spPr/>
      <dgm:t>
        <a:bodyPr/>
        <a:lstStyle/>
        <a:p>
          <a:endParaRPr lang="en-IN" sz="2000" dirty="0"/>
        </a:p>
      </dgm:t>
    </dgm:pt>
    <dgm:pt modelId="{DB717A9A-5C7B-476D-BA12-B150A8D5659F}" type="parTrans" cxnId="{078BB58D-B038-4801-B17B-E7A5DE4FD3ED}">
      <dgm:prSet/>
      <dgm:spPr/>
      <dgm:t>
        <a:bodyPr/>
        <a:lstStyle/>
        <a:p>
          <a:endParaRPr lang="en-IN"/>
        </a:p>
      </dgm:t>
    </dgm:pt>
    <dgm:pt modelId="{2357E1B7-9E44-4B7A-B6A4-4E7B6F0A55BD}" type="sibTrans" cxnId="{078BB58D-B038-4801-B17B-E7A5DE4FD3ED}">
      <dgm:prSet/>
      <dgm:spPr/>
      <dgm:t>
        <a:bodyPr/>
        <a:lstStyle/>
        <a:p>
          <a:endParaRPr lang="en-IN"/>
        </a:p>
      </dgm:t>
    </dgm:pt>
    <dgm:pt modelId="{C1397A09-46C5-48DC-839A-FE285C7D70B0}" type="pres">
      <dgm:prSet presAssocID="{2FD37BFF-AC52-41A0-A979-46061C0E7A2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862FC587-6030-41F9-9161-530B610728FC}" type="pres">
      <dgm:prSet presAssocID="{C66F40BB-2D19-4BE7-BA1A-0ACCC44C77E0}" presName="hierRoot1" presStyleCnt="0">
        <dgm:presLayoutVars>
          <dgm:hierBranch val="init"/>
        </dgm:presLayoutVars>
      </dgm:prSet>
      <dgm:spPr/>
    </dgm:pt>
    <dgm:pt modelId="{2391A0CE-B27A-4768-9A8B-FF891397C51D}" type="pres">
      <dgm:prSet presAssocID="{C66F40BB-2D19-4BE7-BA1A-0ACCC44C77E0}" presName="rootComposite1" presStyleCnt="0"/>
      <dgm:spPr/>
    </dgm:pt>
    <dgm:pt modelId="{94259C41-5DF8-4E15-BDAB-96625350EE62}" type="pres">
      <dgm:prSet presAssocID="{C66F40BB-2D19-4BE7-BA1A-0ACCC44C77E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05B0EC7-9793-480B-86B0-03A2164F774B}" type="pres">
      <dgm:prSet presAssocID="{C66F40BB-2D19-4BE7-BA1A-0ACCC44C77E0}" presName="rootConnector1" presStyleLbl="node1" presStyleIdx="0" presStyleCnt="0"/>
      <dgm:spPr/>
      <dgm:t>
        <a:bodyPr/>
        <a:lstStyle/>
        <a:p>
          <a:endParaRPr lang="en-IN"/>
        </a:p>
      </dgm:t>
    </dgm:pt>
    <dgm:pt modelId="{B7969C7E-B734-435A-A8F5-4B65CC939C15}" type="pres">
      <dgm:prSet presAssocID="{C66F40BB-2D19-4BE7-BA1A-0ACCC44C77E0}" presName="hierChild2" presStyleCnt="0"/>
      <dgm:spPr/>
    </dgm:pt>
    <dgm:pt modelId="{C6D5EC23-D162-4CAB-9259-9AC171FFD77C}" type="pres">
      <dgm:prSet presAssocID="{04ABC351-1D92-46E1-A5C5-52C1F2229A53}" presName="Name37" presStyleLbl="parChTrans1D2" presStyleIdx="0" presStyleCnt="2"/>
      <dgm:spPr/>
      <dgm:t>
        <a:bodyPr/>
        <a:lstStyle/>
        <a:p>
          <a:endParaRPr lang="en-IN"/>
        </a:p>
      </dgm:t>
    </dgm:pt>
    <dgm:pt modelId="{6B1EFFEE-D4FA-45D3-BE54-ED097E0AC3AC}" type="pres">
      <dgm:prSet presAssocID="{17950A8C-AC42-4F08-8C47-49D7D520921D}" presName="hierRoot2" presStyleCnt="0">
        <dgm:presLayoutVars>
          <dgm:hierBranch val="init"/>
        </dgm:presLayoutVars>
      </dgm:prSet>
      <dgm:spPr/>
    </dgm:pt>
    <dgm:pt modelId="{C05E94F9-598A-48CE-9EB0-8434F9950248}" type="pres">
      <dgm:prSet presAssocID="{17950A8C-AC42-4F08-8C47-49D7D520921D}" presName="rootComposite" presStyleCnt="0"/>
      <dgm:spPr/>
    </dgm:pt>
    <dgm:pt modelId="{B25B27FD-F284-4C75-8AEA-5D1E85611220}" type="pres">
      <dgm:prSet presAssocID="{17950A8C-AC42-4F08-8C47-49D7D520921D}" presName="rootText" presStyleLbl="node2" presStyleIdx="0" presStyleCnt="2" custLinFactNeighborY="-129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61B281B-3E50-4966-8ED9-5540E6ACB0F7}" type="pres">
      <dgm:prSet presAssocID="{17950A8C-AC42-4F08-8C47-49D7D520921D}" presName="rootConnector" presStyleLbl="node2" presStyleIdx="0" presStyleCnt="2"/>
      <dgm:spPr/>
      <dgm:t>
        <a:bodyPr/>
        <a:lstStyle/>
        <a:p>
          <a:endParaRPr lang="en-IN"/>
        </a:p>
      </dgm:t>
    </dgm:pt>
    <dgm:pt modelId="{81340579-864A-45FA-A58D-EF6498BAD39C}" type="pres">
      <dgm:prSet presAssocID="{17950A8C-AC42-4F08-8C47-49D7D520921D}" presName="hierChild4" presStyleCnt="0"/>
      <dgm:spPr/>
    </dgm:pt>
    <dgm:pt modelId="{4E841F5F-8930-4037-8E7C-B025EAE8CBE0}" type="pres">
      <dgm:prSet presAssocID="{17950A8C-AC42-4F08-8C47-49D7D520921D}" presName="hierChild5" presStyleCnt="0"/>
      <dgm:spPr/>
    </dgm:pt>
    <dgm:pt modelId="{297A566E-B64B-4433-B668-45E3C654C907}" type="pres">
      <dgm:prSet presAssocID="{DB717A9A-5C7B-476D-BA12-B150A8D5659F}" presName="Name37" presStyleLbl="parChTrans1D2" presStyleIdx="1" presStyleCnt="2"/>
      <dgm:spPr/>
      <dgm:t>
        <a:bodyPr/>
        <a:lstStyle/>
        <a:p>
          <a:endParaRPr lang="en-IN"/>
        </a:p>
      </dgm:t>
    </dgm:pt>
    <dgm:pt modelId="{224B5356-77CF-4EDF-9CD4-9CAD087D22B5}" type="pres">
      <dgm:prSet presAssocID="{EB9CD633-4428-4007-8EB0-7BEED3F1FC9A}" presName="hierRoot2" presStyleCnt="0">
        <dgm:presLayoutVars>
          <dgm:hierBranch val="init"/>
        </dgm:presLayoutVars>
      </dgm:prSet>
      <dgm:spPr/>
    </dgm:pt>
    <dgm:pt modelId="{1E998331-8BF7-4C92-9F8D-EE3D33842224}" type="pres">
      <dgm:prSet presAssocID="{EB9CD633-4428-4007-8EB0-7BEED3F1FC9A}" presName="rootComposite" presStyleCnt="0"/>
      <dgm:spPr/>
    </dgm:pt>
    <dgm:pt modelId="{BB12ED17-2B17-4DAE-80D3-936E8F20505C}" type="pres">
      <dgm:prSet presAssocID="{EB9CD633-4428-4007-8EB0-7BEED3F1FC9A}" presName="rootText" presStyleLbl="node2" presStyleIdx="1" presStyleCnt="2" custLinFactNeighborX="324" custLinFactNeighborY="-129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A9DD6F8-5A85-4570-BEBE-1DDB0197AE79}" type="pres">
      <dgm:prSet presAssocID="{EB9CD633-4428-4007-8EB0-7BEED3F1FC9A}" presName="rootConnector" presStyleLbl="node2" presStyleIdx="1" presStyleCnt="2"/>
      <dgm:spPr/>
      <dgm:t>
        <a:bodyPr/>
        <a:lstStyle/>
        <a:p>
          <a:endParaRPr lang="en-IN"/>
        </a:p>
      </dgm:t>
    </dgm:pt>
    <dgm:pt modelId="{7E75E4B1-25A5-4134-BC5A-0148C8D50ED7}" type="pres">
      <dgm:prSet presAssocID="{EB9CD633-4428-4007-8EB0-7BEED3F1FC9A}" presName="hierChild4" presStyleCnt="0"/>
      <dgm:spPr/>
    </dgm:pt>
    <dgm:pt modelId="{E1B084F1-8844-482C-BF73-DBC4FFF4A562}" type="pres">
      <dgm:prSet presAssocID="{EB9CD633-4428-4007-8EB0-7BEED3F1FC9A}" presName="hierChild5" presStyleCnt="0"/>
      <dgm:spPr/>
    </dgm:pt>
    <dgm:pt modelId="{6B7C67FF-6FD4-43CD-BACA-CBB0B11206E5}" type="pres">
      <dgm:prSet presAssocID="{C66F40BB-2D19-4BE7-BA1A-0ACCC44C77E0}" presName="hierChild3" presStyleCnt="0"/>
      <dgm:spPr/>
    </dgm:pt>
  </dgm:ptLst>
  <dgm:cxnLst>
    <dgm:cxn modelId="{A95815BC-BC93-41AC-A8D7-7FB18B90717E}" type="presOf" srcId="{C66F40BB-2D19-4BE7-BA1A-0ACCC44C77E0}" destId="{005B0EC7-9793-480B-86B0-03A2164F774B}" srcOrd="1" destOrd="0" presId="urn:microsoft.com/office/officeart/2005/8/layout/orgChart1"/>
    <dgm:cxn modelId="{6248663F-627B-4211-B3A1-F11B71B184A4}" type="presOf" srcId="{17950A8C-AC42-4F08-8C47-49D7D520921D}" destId="{661B281B-3E50-4966-8ED9-5540E6ACB0F7}" srcOrd="1" destOrd="0" presId="urn:microsoft.com/office/officeart/2005/8/layout/orgChart1"/>
    <dgm:cxn modelId="{4FCB9DC3-6DAE-419C-B07D-1A12E5CE0426}" srcId="{C66F40BB-2D19-4BE7-BA1A-0ACCC44C77E0}" destId="{17950A8C-AC42-4F08-8C47-49D7D520921D}" srcOrd="0" destOrd="0" parTransId="{04ABC351-1D92-46E1-A5C5-52C1F2229A53}" sibTransId="{D22CF59C-E864-4646-BD00-D69F36C71749}"/>
    <dgm:cxn modelId="{078BB58D-B038-4801-B17B-E7A5DE4FD3ED}" srcId="{C66F40BB-2D19-4BE7-BA1A-0ACCC44C77E0}" destId="{EB9CD633-4428-4007-8EB0-7BEED3F1FC9A}" srcOrd="1" destOrd="0" parTransId="{DB717A9A-5C7B-476D-BA12-B150A8D5659F}" sibTransId="{2357E1B7-9E44-4B7A-B6A4-4E7B6F0A55BD}"/>
    <dgm:cxn modelId="{53144F4C-43A8-498B-99C2-A7859D3E94F7}" srcId="{2FD37BFF-AC52-41A0-A979-46061C0E7A28}" destId="{C66F40BB-2D19-4BE7-BA1A-0ACCC44C77E0}" srcOrd="0" destOrd="0" parTransId="{404FD425-4B9D-4B48-95F4-536D8853C799}" sibTransId="{D7153C21-930C-4D68-9D84-4869CCFC78E7}"/>
    <dgm:cxn modelId="{1176D546-05CB-492E-830D-4548EEF6F5A5}" type="presOf" srcId="{17950A8C-AC42-4F08-8C47-49D7D520921D}" destId="{B25B27FD-F284-4C75-8AEA-5D1E85611220}" srcOrd="0" destOrd="0" presId="urn:microsoft.com/office/officeart/2005/8/layout/orgChart1"/>
    <dgm:cxn modelId="{E2EC9C56-B833-480A-9CB6-F15C687999AA}" type="presOf" srcId="{04ABC351-1D92-46E1-A5C5-52C1F2229A53}" destId="{C6D5EC23-D162-4CAB-9259-9AC171FFD77C}" srcOrd="0" destOrd="0" presId="urn:microsoft.com/office/officeart/2005/8/layout/orgChart1"/>
    <dgm:cxn modelId="{DB74F482-57E3-4D8A-83DC-B7371F408685}" type="presOf" srcId="{EB9CD633-4428-4007-8EB0-7BEED3F1FC9A}" destId="{2A9DD6F8-5A85-4570-BEBE-1DDB0197AE79}" srcOrd="1" destOrd="0" presId="urn:microsoft.com/office/officeart/2005/8/layout/orgChart1"/>
    <dgm:cxn modelId="{B3497F09-7B20-4332-9B8F-927265EA856D}" type="presOf" srcId="{2FD37BFF-AC52-41A0-A979-46061C0E7A28}" destId="{C1397A09-46C5-48DC-839A-FE285C7D70B0}" srcOrd="0" destOrd="0" presId="urn:microsoft.com/office/officeart/2005/8/layout/orgChart1"/>
    <dgm:cxn modelId="{01C012AA-C732-4FFF-8735-EE238F021484}" type="presOf" srcId="{C66F40BB-2D19-4BE7-BA1A-0ACCC44C77E0}" destId="{94259C41-5DF8-4E15-BDAB-96625350EE62}" srcOrd="0" destOrd="0" presId="urn:microsoft.com/office/officeart/2005/8/layout/orgChart1"/>
    <dgm:cxn modelId="{C344F70E-9412-44D0-964C-E0C085EE6B15}" type="presOf" srcId="{EB9CD633-4428-4007-8EB0-7BEED3F1FC9A}" destId="{BB12ED17-2B17-4DAE-80D3-936E8F20505C}" srcOrd="0" destOrd="0" presId="urn:microsoft.com/office/officeart/2005/8/layout/orgChart1"/>
    <dgm:cxn modelId="{0EE6ED05-9AF4-4F1A-94C7-4E1EE25C777D}" type="presOf" srcId="{DB717A9A-5C7B-476D-BA12-B150A8D5659F}" destId="{297A566E-B64B-4433-B668-45E3C654C907}" srcOrd="0" destOrd="0" presId="urn:microsoft.com/office/officeart/2005/8/layout/orgChart1"/>
    <dgm:cxn modelId="{1F61EEA3-97D0-4D3E-A637-9362F306CD3E}" type="presParOf" srcId="{C1397A09-46C5-48DC-839A-FE285C7D70B0}" destId="{862FC587-6030-41F9-9161-530B610728FC}" srcOrd="0" destOrd="0" presId="urn:microsoft.com/office/officeart/2005/8/layout/orgChart1"/>
    <dgm:cxn modelId="{06418645-D6BB-4762-B305-1E5B88A69F8C}" type="presParOf" srcId="{862FC587-6030-41F9-9161-530B610728FC}" destId="{2391A0CE-B27A-4768-9A8B-FF891397C51D}" srcOrd="0" destOrd="0" presId="urn:microsoft.com/office/officeart/2005/8/layout/orgChart1"/>
    <dgm:cxn modelId="{6937DFE0-4F11-490B-81CE-BE15E8EC3813}" type="presParOf" srcId="{2391A0CE-B27A-4768-9A8B-FF891397C51D}" destId="{94259C41-5DF8-4E15-BDAB-96625350EE62}" srcOrd="0" destOrd="0" presId="urn:microsoft.com/office/officeart/2005/8/layout/orgChart1"/>
    <dgm:cxn modelId="{209270F5-AA2A-48EF-991F-07C25396485F}" type="presParOf" srcId="{2391A0CE-B27A-4768-9A8B-FF891397C51D}" destId="{005B0EC7-9793-480B-86B0-03A2164F774B}" srcOrd="1" destOrd="0" presId="urn:microsoft.com/office/officeart/2005/8/layout/orgChart1"/>
    <dgm:cxn modelId="{AFDF3747-F1AD-46C4-B760-A955B90C947C}" type="presParOf" srcId="{862FC587-6030-41F9-9161-530B610728FC}" destId="{B7969C7E-B734-435A-A8F5-4B65CC939C15}" srcOrd="1" destOrd="0" presId="urn:microsoft.com/office/officeart/2005/8/layout/orgChart1"/>
    <dgm:cxn modelId="{259A0340-49FF-4583-953A-9E7444C6227E}" type="presParOf" srcId="{B7969C7E-B734-435A-A8F5-4B65CC939C15}" destId="{C6D5EC23-D162-4CAB-9259-9AC171FFD77C}" srcOrd="0" destOrd="0" presId="urn:microsoft.com/office/officeart/2005/8/layout/orgChart1"/>
    <dgm:cxn modelId="{DA2D0441-FD58-490D-8B1F-8F6931B4C310}" type="presParOf" srcId="{B7969C7E-B734-435A-A8F5-4B65CC939C15}" destId="{6B1EFFEE-D4FA-45D3-BE54-ED097E0AC3AC}" srcOrd="1" destOrd="0" presId="urn:microsoft.com/office/officeart/2005/8/layout/orgChart1"/>
    <dgm:cxn modelId="{7FCF0394-F6FD-4EFA-96C5-F9175F9E7EE3}" type="presParOf" srcId="{6B1EFFEE-D4FA-45D3-BE54-ED097E0AC3AC}" destId="{C05E94F9-598A-48CE-9EB0-8434F9950248}" srcOrd="0" destOrd="0" presId="urn:microsoft.com/office/officeart/2005/8/layout/orgChart1"/>
    <dgm:cxn modelId="{B6B05EC1-5D7F-40A3-BCDD-9D6C1284A40E}" type="presParOf" srcId="{C05E94F9-598A-48CE-9EB0-8434F9950248}" destId="{B25B27FD-F284-4C75-8AEA-5D1E85611220}" srcOrd="0" destOrd="0" presId="urn:microsoft.com/office/officeart/2005/8/layout/orgChart1"/>
    <dgm:cxn modelId="{2CD9F73E-DE25-4039-B7D8-B21095CA6531}" type="presParOf" srcId="{C05E94F9-598A-48CE-9EB0-8434F9950248}" destId="{661B281B-3E50-4966-8ED9-5540E6ACB0F7}" srcOrd="1" destOrd="0" presId="urn:microsoft.com/office/officeart/2005/8/layout/orgChart1"/>
    <dgm:cxn modelId="{CBAE7E7A-4381-408D-A19E-6371CB027847}" type="presParOf" srcId="{6B1EFFEE-D4FA-45D3-BE54-ED097E0AC3AC}" destId="{81340579-864A-45FA-A58D-EF6498BAD39C}" srcOrd="1" destOrd="0" presId="urn:microsoft.com/office/officeart/2005/8/layout/orgChart1"/>
    <dgm:cxn modelId="{6C6FA3A2-6C86-4632-97E5-5190CAD0C310}" type="presParOf" srcId="{6B1EFFEE-D4FA-45D3-BE54-ED097E0AC3AC}" destId="{4E841F5F-8930-4037-8E7C-B025EAE8CBE0}" srcOrd="2" destOrd="0" presId="urn:microsoft.com/office/officeart/2005/8/layout/orgChart1"/>
    <dgm:cxn modelId="{C24F3C93-9CF3-445B-87C6-0BEBBE6D5E3F}" type="presParOf" srcId="{B7969C7E-B734-435A-A8F5-4B65CC939C15}" destId="{297A566E-B64B-4433-B668-45E3C654C907}" srcOrd="2" destOrd="0" presId="urn:microsoft.com/office/officeart/2005/8/layout/orgChart1"/>
    <dgm:cxn modelId="{425CE7FF-6E56-4F08-B0D0-518C60C58D09}" type="presParOf" srcId="{B7969C7E-B734-435A-A8F5-4B65CC939C15}" destId="{224B5356-77CF-4EDF-9CD4-9CAD087D22B5}" srcOrd="3" destOrd="0" presId="urn:microsoft.com/office/officeart/2005/8/layout/orgChart1"/>
    <dgm:cxn modelId="{B1E29AA6-3949-4A0B-93DE-415102BCE691}" type="presParOf" srcId="{224B5356-77CF-4EDF-9CD4-9CAD087D22B5}" destId="{1E998331-8BF7-4C92-9F8D-EE3D33842224}" srcOrd="0" destOrd="0" presId="urn:microsoft.com/office/officeart/2005/8/layout/orgChart1"/>
    <dgm:cxn modelId="{AB3E63C4-3777-479D-9A38-0FA5667022E1}" type="presParOf" srcId="{1E998331-8BF7-4C92-9F8D-EE3D33842224}" destId="{BB12ED17-2B17-4DAE-80D3-936E8F20505C}" srcOrd="0" destOrd="0" presId="urn:microsoft.com/office/officeart/2005/8/layout/orgChart1"/>
    <dgm:cxn modelId="{0FE32FB1-ABE2-4997-B0C9-CE3319E4613E}" type="presParOf" srcId="{1E998331-8BF7-4C92-9F8D-EE3D33842224}" destId="{2A9DD6F8-5A85-4570-BEBE-1DDB0197AE79}" srcOrd="1" destOrd="0" presId="urn:microsoft.com/office/officeart/2005/8/layout/orgChart1"/>
    <dgm:cxn modelId="{454FCD7F-9486-4913-A1E2-53A4976F8F62}" type="presParOf" srcId="{224B5356-77CF-4EDF-9CD4-9CAD087D22B5}" destId="{7E75E4B1-25A5-4134-BC5A-0148C8D50ED7}" srcOrd="1" destOrd="0" presId="urn:microsoft.com/office/officeart/2005/8/layout/orgChart1"/>
    <dgm:cxn modelId="{E9728A8E-B187-4710-B7B0-1AC263A7009E}" type="presParOf" srcId="{224B5356-77CF-4EDF-9CD4-9CAD087D22B5}" destId="{E1B084F1-8844-482C-BF73-DBC4FFF4A562}" srcOrd="2" destOrd="0" presId="urn:microsoft.com/office/officeart/2005/8/layout/orgChart1"/>
    <dgm:cxn modelId="{C7087ABC-9777-4AE8-BA15-E51CFCE9E8F9}" type="presParOf" srcId="{862FC587-6030-41F9-9161-530B610728FC}" destId="{6B7C67FF-6FD4-43CD-BACA-CBB0B11206E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490" y="360608"/>
            <a:ext cx="10522039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4056" y="2362200"/>
            <a:ext cx="10014858" cy="1542143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sz="3600" b="1" cap="none" dirty="0">
                <a:ln/>
                <a:solidFill>
                  <a:schemeClr val="accent3"/>
                </a:solidFill>
              </a:rPr>
              <a:t>REAL TIME BIOMETRIC SURVEILLANCE WITH GAIT RECOGNITION</a:t>
            </a:r>
          </a:p>
          <a:p>
            <a:endParaRPr lang="en-US" sz="3600" b="1" cap="none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Picture 4" descr="cet-logo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413" y="154213"/>
            <a:ext cx="2182585" cy="21825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08687" y="3585029"/>
            <a:ext cx="29609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Presented By-</a:t>
            </a:r>
          </a:p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Anisha Swain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I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9258" y="3565313"/>
            <a:ext cx="35995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Authors:</a:t>
            </a:r>
          </a:p>
          <a:p>
            <a:r>
              <a:rPr lang="en-IN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Subasish</a:t>
            </a:r>
            <a:r>
              <a:rPr lang="en-IN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N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Mohapatra</a:t>
            </a:r>
            <a:r>
              <a:rPr lang="en-I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I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Anisha Swain </a:t>
            </a:r>
            <a:r>
              <a:rPr lang="en-IN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Manaswini</a:t>
            </a:r>
            <a:r>
              <a:rPr lang="en-IN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Das</a:t>
            </a:r>
          </a:p>
          <a:p>
            <a:r>
              <a:rPr lang="en-IN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IN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IN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998" y="5520622"/>
            <a:ext cx="10189029" cy="206210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chemeClr val="accent3"/>
                </a:solidFill>
              </a:rPr>
              <a:t>College </a:t>
            </a:r>
            <a:r>
              <a:rPr lang="en-US" sz="3200" b="1" dirty="0">
                <a:ln/>
                <a:solidFill>
                  <a:schemeClr val="accent3"/>
                </a:solidFill>
              </a:rPr>
              <a:t>of Engineering and Technology,</a:t>
            </a:r>
          </a:p>
          <a:p>
            <a:pPr algn="ctr"/>
            <a:r>
              <a:rPr lang="en-US" sz="3200" b="1" dirty="0">
                <a:ln/>
                <a:solidFill>
                  <a:schemeClr val="accent3"/>
                </a:solidFill>
              </a:rPr>
              <a:t>Biju Patnaik University of Technology, Odisha.</a:t>
            </a:r>
          </a:p>
          <a:p>
            <a:endParaRPr lang="en-US" sz="3200" b="1" dirty="0">
              <a:ln/>
              <a:solidFill>
                <a:schemeClr val="accent3"/>
              </a:solidFill>
            </a:endParaRPr>
          </a:p>
          <a:p>
            <a:endParaRPr lang="en-US" sz="32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9491" y="637309"/>
            <a:ext cx="11014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OUR MODEL</a:t>
            </a:r>
            <a:endParaRPr lang="en-IN" sz="4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749336"/>
            <a:ext cx="5867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Kinect is Microsoft’s motion sensor add-on for the Xbox 360 gaming console. The device provides a natural user interface (NUI) that allows users to interact intuitively and without any intermediary device, such as a controller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	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1" y="3477899"/>
            <a:ext cx="4514938" cy="26054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12000" y="2082800"/>
            <a:ext cx="4622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Skeleton Data Acquisition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Extraction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Creation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&amp; Recognition</a:t>
            </a: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99619" y="6162580"/>
            <a:ext cx="24320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N" sz="16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Fig.6 Construction of Kinect</a:t>
            </a:r>
            <a:endParaRPr lang="en-IN" sz="1600" b="1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00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799"/>
            <a:ext cx="11014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PROPOSED MODEL</a:t>
            </a:r>
            <a:endParaRPr lang="en-IN" sz="4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8460" r="4148" b="3606"/>
          <a:stretch/>
        </p:blipFill>
        <p:spPr bwMode="auto">
          <a:xfrm>
            <a:off x="1828800" y="1066801"/>
            <a:ext cx="8312727" cy="47936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5862843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latin typeface="Arial Narrow" panose="020B0606020202030204" pitchFamily="34" charset="0"/>
                <a:ea typeface="Times New Roman" panose="02020603050405020304" pitchFamily="18" charset="0"/>
              </a:rPr>
              <a:t>Fig.7 </a:t>
            </a:r>
            <a:r>
              <a:rPr lang="en-IN" sz="1600" b="1" dirty="0">
                <a:latin typeface="Arial Narrow" panose="020B0606020202030204" pitchFamily="34" charset="0"/>
                <a:ea typeface="Times New Roman" panose="02020603050405020304" pitchFamily="18" charset="0"/>
              </a:rPr>
              <a:t>briefly summarizes our proposed model</a:t>
            </a:r>
            <a:endParaRPr lang="en-IN" sz="16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71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82" y="1468581"/>
            <a:ext cx="10058400" cy="35467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47393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TEST BED</a:t>
            </a:r>
            <a:endParaRPr lang="en-IN" sz="4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57383" y="5100843"/>
            <a:ext cx="27820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600" b="1" dirty="0" smtClean="0">
                <a:latin typeface="Arial Narrow" panose="020B0606020202030204" pitchFamily="34" charset="0"/>
                <a:ea typeface="Times New Roman" panose="02020603050405020304" pitchFamily="18" charset="0"/>
              </a:rPr>
              <a:t>Fig.8 The Test Bed configuration</a:t>
            </a:r>
            <a:endParaRPr lang="en-IN" sz="16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5800" y="292100"/>
            <a:ext cx="847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EXPERIMENT ENVIRONMENT</a:t>
            </a:r>
            <a:endParaRPr lang="en-IN" sz="4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" t="13257" b="5388"/>
          <a:stretch/>
        </p:blipFill>
        <p:spPr bwMode="auto">
          <a:xfrm>
            <a:off x="1562100" y="1206500"/>
            <a:ext cx="9207500" cy="4483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4936975" y="5746234"/>
            <a:ext cx="29530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600" b="1" dirty="0" smtClean="0">
                <a:latin typeface="Arial Narrow" panose="020B0606020202030204" pitchFamily="34" charset="0"/>
                <a:ea typeface="Times New Roman" panose="02020603050405020304" pitchFamily="18" charset="0"/>
              </a:rPr>
              <a:t>Fig.9 The Experiment Environment</a:t>
            </a:r>
            <a:endParaRPr lang="en-IN" sz="16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1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6900" y="535970"/>
            <a:ext cx="1102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SKELETON DATA EXTRACTION</a:t>
            </a:r>
            <a:endParaRPr lang="en-IN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38" y="1565752"/>
            <a:ext cx="4256561" cy="45429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32066" y="6066423"/>
            <a:ext cx="37144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N" sz="16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Fig.10 20 Skeleton Joints provided by </a:t>
            </a:r>
            <a:r>
              <a:rPr lang="en-IN" sz="1600" b="1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kinect</a:t>
            </a:r>
            <a:endParaRPr lang="en-IN" sz="1600" b="1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30344" y="1828799"/>
            <a:ext cx="44818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Joint Position Extraction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Joint Distance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Extraction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Joint Angle Extraction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Velocity of a Joint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1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3042" y="605307"/>
            <a:ext cx="8628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JOINT POSITION EXTRACTION</a:t>
            </a:r>
            <a:endParaRPr lang="en-IN" sz="4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67" y="1449470"/>
            <a:ext cx="3086771" cy="47706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36714" y="2716012"/>
            <a:ext cx="4687911" cy="19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 joint Points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Extracted as 3D co-ordinate having X, Y, Z axis</a:t>
            </a: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1085" y="6329011"/>
            <a:ext cx="309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 smtClean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Fig.11 Joint Structure of Human </a:t>
            </a:r>
            <a:endParaRPr lang="en-IN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257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2529" y="477745"/>
            <a:ext cx="90173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JOINT DISTANCE </a:t>
            </a: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EXTRACTION</a:t>
            </a:r>
            <a:endParaRPr lang="en-IN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0" t="-231"/>
          <a:stretch/>
        </p:blipFill>
        <p:spPr>
          <a:xfrm>
            <a:off x="801859" y="1487602"/>
            <a:ext cx="4463152" cy="47382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12013" y="3910818"/>
            <a:ext cx="1758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(x1, y1, z1)</a:t>
            </a:r>
            <a:endParaRPr lang="en-I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671667" y="4979963"/>
            <a:ext cx="118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(x2, y2, z2)</a:t>
            </a:r>
            <a:endParaRPr lang="en-I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66116" y="3567694"/>
                <a:ext cx="6096000" cy="237860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are coordinates of Joint1 and Joint2 respectively, then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mathematically,</a:t>
                </a:r>
                <a:endParaRPr lang="en-IN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𝑬𝒖𝒄𝒍𝒊𝒅𝒆𝒂𝒏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𝒅𝒊𝒔𝒕𝒂𝒏𝒄𝒆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𝑫𝒊𝒔𝒕𝒂𝒏𝒄𝒆</m:t>
                            </m:r>
                            <m:r>
                              <a:rPr lang="en-US" sz="2000" b="1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</a:t>
                </a:r>
                <a:endParaRPr lang="en-I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Where,    </a:t>
                </a:r>
                <a:endParaRPr lang="en-I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𝑫𝒊𝒔𝒕𝒂𝒏𝒄𝒆</m:t>
                          </m:r>
                          <m:r>
                            <a:rPr lang="en-US" sz="20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=[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I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116" y="3567694"/>
                <a:ext cx="6096000" cy="2378600"/>
              </a:xfrm>
              <a:prstGeom prst="rect">
                <a:avLst/>
              </a:prstGeom>
              <a:blipFill rotWithShape="0">
                <a:blip r:embed="rId3"/>
                <a:stretch>
                  <a:fillRect l="-1000" r="-11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654018" y="2236762"/>
            <a:ext cx="4431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Euclidean Distance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3D Joint Vectors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7946" y="6256439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N" b="1" dirty="0" smtClean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Fig.12 Right leg Joint Positions</a:t>
            </a:r>
            <a:endParaRPr lang="en-IN" b="1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89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4" y="1503010"/>
            <a:ext cx="4528377" cy="45016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13206" y="548084"/>
            <a:ext cx="81873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JOINT </a:t>
            </a:r>
            <a:r>
              <a:rPr lang="en-US" sz="4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ANGLE </a:t>
            </a:r>
            <a:r>
              <a:rPr lang="en-US" sz="4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EXTRACTION</a:t>
            </a:r>
            <a:endParaRPr lang="en-IN" sz="4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3009" y="2152357"/>
            <a:ext cx="5781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nverse cosine of dot product of the two Joint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ectors</a:t>
            </a:r>
            <a:endParaRPr lang="en-IN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200357" y="3611583"/>
                <a:ext cx="6096000" cy="10349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9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𝑨𝒏𝒈𝒍𝒆</m:t>
                      </m:r>
                      <m:r>
                        <a:rPr lang="en-IN" sz="1900" b="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9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9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</m:e>
                        <m:sup>
                          <m:r>
                            <a:rPr lang="en-IN" sz="1900" b="0" i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IN" sz="19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9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9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𝑫𝒐𝒕</m:t>
                              </m:r>
                              <m:r>
                                <a:rPr lang="en-IN" sz="1900" b="0" i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9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𝒑𝒓𝒐𝒅𝒖𝒄𝒕</m:t>
                              </m:r>
                              <m:r>
                                <a:rPr lang="en-IN" sz="1900" b="0" i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9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𝒐𝒇</m:t>
                              </m:r>
                              <m:r>
                                <a:rPr lang="en-IN" sz="1900" b="0" i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9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𝑱𝒐𝒊𝒏𝒕</m:t>
                              </m:r>
                              <m:r>
                                <a:rPr lang="en-IN" sz="1900" b="0" i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IN" sz="19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𝑽𝒆𝒄𝒕𝒐𝒓</m:t>
                              </m:r>
                              <m:r>
                                <a:rPr lang="en-IN" sz="1900" b="0" i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IN" sz="19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𝒂𝒏𝒅</m:t>
                              </m:r>
                              <m:r>
                                <a:rPr lang="en-IN" sz="1900" b="0" i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9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𝒋𝒐𝒊𝒏𝒕</m:t>
                              </m:r>
                              <m:r>
                                <a:rPr lang="en-IN" sz="1900" b="0" i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IN" sz="19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𝑽𝒆𝒄𝒕𝒐𝒓</m:t>
                              </m:r>
                              <m:r>
                                <a:rPr lang="en-IN" sz="1900" b="0" i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19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IN" sz="1900" b="0" i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∗180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1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357" y="3611583"/>
                <a:ext cx="6096000" cy="1034963"/>
              </a:xfrm>
              <a:prstGeom prst="rect">
                <a:avLst/>
              </a:prstGeom>
              <a:blipFill rotWithShape="0">
                <a:blip r:embed="rId3"/>
                <a:stretch>
                  <a:fillRect l="-400" r="-124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136383" y="6118163"/>
            <a:ext cx="3329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Fig.13 Joint Position of Right Hand</a:t>
            </a:r>
            <a:endParaRPr lang="en-IN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514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387" y="1030177"/>
            <a:ext cx="7877308" cy="38046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2198" y="140677"/>
            <a:ext cx="105085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JOINT </a:t>
            </a:r>
            <a:r>
              <a:rPr lang="en-US" sz="4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VELOCITY </a:t>
            </a:r>
            <a:r>
              <a:rPr lang="en-US" sz="4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EXTRACTION</a:t>
            </a:r>
            <a:endParaRPr lang="en-IN" sz="4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5249" y="5516351"/>
                <a:ext cx="11057206" cy="1341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𝑽𝒆𝒍𝒐𝒄𝒊𝒕𝒚</m:t>
                      </m:r>
                      <m:r>
                        <a:rPr lang="en-US" sz="2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𝑴𝒂𝒙𝒊𝒎𝒖𝒎</m:t>
                          </m:r>
                          <m:r>
                            <a:rPr lang="en-US" sz="28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8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𝒄𝒐𝒐𝒓𝒅𝒊𝒏𝒂𝒕𝒆</m:t>
                          </m:r>
                          <m: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𝑴𝒊𝒏𝒊𝒎𝒖𝒎</m:t>
                          </m:r>
                          <m:r>
                            <a:rPr lang="en-US" sz="28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8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𝒄𝒐𝒐𝒓𝒅𝒊𝒏𝒂𝒕𝒆</m:t>
                          </m:r>
                        </m:num>
                        <m:den>
                          <m:r>
                            <a:rPr lang="en-US" sz="28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𝑴𝒂𝒙𝒊𝒎𝒖𝒎</m:t>
                          </m:r>
                          <m:r>
                            <a:rPr lang="en-US" sz="28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𝑻𝒊𝒎𝒆</m:t>
                          </m:r>
                          <m: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𝑴𝒊𝒏𝒊𝒎𝒖𝒎</m:t>
                          </m:r>
                          <m:r>
                            <a:rPr lang="en-US" sz="28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𝑻𝒊𝒎𝒆</m:t>
                          </m:r>
                        </m:den>
                      </m:f>
                    </m:oMath>
                  </m:oMathPara>
                </a14:m>
                <a:endParaRPr lang="en-IN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en-IN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49" y="5516351"/>
                <a:ext cx="11057206" cy="13416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415655" y="4869934"/>
            <a:ext cx="3418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N" b="1" dirty="0" smtClean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Fig.14 Velocity Calculation methods</a:t>
            </a:r>
            <a:endParaRPr lang="en-IN" b="1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59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2191" y="435542"/>
            <a:ext cx="86797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FEATURE EXTRACTION</a:t>
            </a:r>
            <a:endParaRPr lang="en-IN" sz="4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89789417"/>
              </p:ext>
            </p:extLst>
          </p:nvPr>
        </p:nvGraphicFramePr>
        <p:xfrm>
          <a:off x="1589649" y="914400"/>
          <a:ext cx="8918917" cy="5240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685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915" y="620780"/>
            <a:ext cx="10247711" cy="754743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outline</a:t>
            </a:r>
            <a:endParaRPr lang="en-IN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3602" y="1306287"/>
            <a:ext cx="4340397" cy="510902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statement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Benefits of the system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Literature survey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Drawbacks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Proposed model</a:t>
            </a:r>
          </a:p>
          <a:p>
            <a:pPr algn="l">
              <a:lnSpc>
                <a:spcPct val="150000"/>
              </a:lnSpc>
            </a:pPr>
            <a:endParaRPr lang="en-I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8172" y="1291770"/>
            <a:ext cx="42091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ACQUISITION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MINING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 AND FUTURE WORK</a:t>
            </a:r>
          </a:p>
          <a:p>
            <a:pPr>
              <a:lnSpc>
                <a:spcPct val="150000"/>
              </a:lnSpc>
            </a:pPr>
            <a:endParaRPr lang="en-I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5850" r="1901" b="4089"/>
          <a:stretch>
            <a:fillRect/>
          </a:stretch>
        </p:blipFill>
        <p:spPr bwMode="auto">
          <a:xfrm>
            <a:off x="4543864" y="752621"/>
            <a:ext cx="3206064" cy="514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28467" y="527510"/>
            <a:ext cx="4732386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14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14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Hand Length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14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Hand to Elbow Length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14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Elbow to Shoulder Length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14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Hand Angle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14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Elbow Angle (Theta-1)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14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Wrist Angle (Theta-2)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14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Hand Length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14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Wrist to Elbow Length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14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Elbow to Shoulder Length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14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Hand Angle (Phi)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14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Elbow Angle (Theta-1)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14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Wrist Angle (Theta-2)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14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Leg Length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14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Hip to Knee Length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14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Knee to Ankle Length                           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14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Leg Angle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14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Knee Angle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14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15531" y="647113"/>
            <a:ext cx="3418449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143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Ankle Angle</a:t>
            </a:r>
            <a:endParaRPr lang="en-US" altLang="en-US" sz="2000" dirty="0"/>
          </a:p>
          <a:p>
            <a:pPr lvl="0" indent="1143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Leg Length</a:t>
            </a:r>
            <a:endParaRPr lang="en-US" altLang="en-US" sz="2000" dirty="0"/>
          </a:p>
          <a:p>
            <a:pPr lvl="0" indent="1143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hip to knee Length</a:t>
            </a:r>
            <a:endParaRPr lang="en-US" altLang="en-US" sz="2000" dirty="0"/>
          </a:p>
          <a:p>
            <a:pPr lvl="0" indent="1143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Knee to Ankle Length</a:t>
            </a:r>
            <a:endParaRPr lang="en-US" altLang="en-US" sz="2000" dirty="0"/>
          </a:p>
          <a:p>
            <a:pPr lvl="0" indent="1143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Leg Angle</a:t>
            </a:r>
            <a:endParaRPr lang="en-US" altLang="en-US" sz="2000" dirty="0"/>
          </a:p>
          <a:p>
            <a:pPr lvl="0" indent="1143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Knee Angle</a:t>
            </a:r>
            <a:endParaRPr lang="en-US" altLang="en-US" sz="2000" dirty="0"/>
          </a:p>
          <a:p>
            <a:pPr lvl="0" indent="1143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ankle Angle</a:t>
            </a:r>
            <a:endParaRPr lang="en-US" altLang="en-US" sz="2000" dirty="0"/>
          </a:p>
          <a:p>
            <a:pPr lvl="0" indent="1143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 to Shoulder Centre Length</a:t>
            </a:r>
            <a:endParaRPr lang="en-US" altLang="en-US" sz="2000" dirty="0"/>
          </a:p>
          <a:p>
            <a:pPr lvl="0" indent="1143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Shoulder Centre to Spine Length</a:t>
            </a:r>
            <a:endParaRPr lang="en-US" altLang="en-US" sz="2000" dirty="0"/>
          </a:p>
          <a:p>
            <a:pPr lvl="0" indent="1143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Spine to Hip Length</a:t>
            </a:r>
            <a:endParaRPr lang="en-US" altLang="en-US" sz="2000" dirty="0"/>
          </a:p>
          <a:p>
            <a:pPr lvl="0" indent="1143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Velocity</a:t>
            </a:r>
            <a:endParaRPr lang="en-US" altLang="en-US" sz="2000" dirty="0"/>
          </a:p>
          <a:p>
            <a:pPr lvl="0" indent="1143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Right-Hand Velocity</a:t>
            </a:r>
            <a:endParaRPr lang="en-US" altLang="en-US" sz="2000" dirty="0"/>
          </a:p>
          <a:p>
            <a:pPr lvl="0" indent="1143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Leg Velocity</a:t>
            </a:r>
            <a:endParaRPr lang="en-US" altLang="en-US" sz="2000" dirty="0"/>
          </a:p>
          <a:p>
            <a:pPr lvl="0" indent="1143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Left- hand Velocity</a:t>
            </a:r>
            <a:endParaRPr lang="en-US" altLang="en-US" sz="2000" dirty="0"/>
          </a:p>
          <a:p>
            <a:pPr lvl="0" indent="1143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Left- Leg Velocity</a:t>
            </a:r>
            <a:endParaRPr lang="en-US" altLang="en-US" sz="2000" dirty="0">
              <a:ea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3862588" y="5958505"/>
            <a:ext cx="4641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Fig.15 Features extracted from skeleton structure</a:t>
            </a:r>
            <a:endParaRPr lang="en-IN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241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2687" y="403246"/>
            <a:ext cx="88907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DATASET CREATION</a:t>
            </a:r>
            <a:endParaRPr lang="en-IN" sz="4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77324405"/>
              </p:ext>
            </p:extLst>
          </p:nvPr>
        </p:nvGraphicFramePr>
        <p:xfrm>
          <a:off x="1468192" y="914400"/>
          <a:ext cx="8783391" cy="5628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455" y="1577465"/>
            <a:ext cx="2047741" cy="1210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88665" y="2871989"/>
            <a:ext cx="31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20 PEOPLE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4249914"/>
            <a:ext cx="1315098" cy="137398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72743" y="5679583"/>
            <a:ext cx="172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10 FEMALE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971" y="4294723"/>
            <a:ext cx="1366315" cy="13462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69747" y="5679583"/>
            <a:ext cx="163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10 MALE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86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1501" y="565723"/>
            <a:ext cx="82253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TRAINING AND RECOGNITION</a:t>
            </a:r>
            <a:endParaRPr lang="en-IN" sz="4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57" y="1484768"/>
            <a:ext cx="5369582" cy="17993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877" y="3783635"/>
            <a:ext cx="5399484" cy="20504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30458" y="3244334"/>
            <a:ext cx="2331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Fig.16 </a:t>
            </a:r>
            <a:r>
              <a:rPr lang="en-IN" b="1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RapidMiner</a:t>
            </a:r>
            <a:r>
              <a:rPr lang="en-IN" b="1" dirty="0" smtClean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Logo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38057" y="5813364"/>
            <a:ext cx="2015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 smtClean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Fig.17 Weka Logo</a:t>
            </a:r>
            <a:endParaRPr lang="en-IN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71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7537" y="467641"/>
            <a:ext cx="86331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TRAINING </a:t>
            </a:r>
            <a:r>
              <a:rPr lang="en-US" sz="4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ENVIRONMENT 1</a:t>
            </a:r>
            <a:endParaRPr lang="en-IN" sz="4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00" y="1278158"/>
            <a:ext cx="9556124" cy="49215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06801" y="6285468"/>
            <a:ext cx="2488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Fig.18 Weka Environment</a:t>
            </a:r>
            <a:endParaRPr lang="en-IN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235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85" y="1072875"/>
            <a:ext cx="10062944" cy="50646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95719" y="321972"/>
            <a:ext cx="90452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TRAINING ENVIRONMENT </a:t>
            </a:r>
            <a:r>
              <a:rPr lang="en-US" sz="4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endParaRPr lang="en-IN" sz="4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82605" y="6161705"/>
            <a:ext cx="3026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N" b="1" dirty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Fig.18 </a:t>
            </a:r>
            <a:r>
              <a:rPr lang="en-IN" b="1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RapidMiner</a:t>
            </a:r>
            <a:r>
              <a:rPr lang="en-IN" b="1" dirty="0" smtClean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IN" b="1" dirty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Environment</a:t>
            </a:r>
            <a:endParaRPr lang="en-IN" b="1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75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35121" y="45476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4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ALGORITHMS</a:t>
            </a:r>
            <a:endParaRPr lang="en-IN" sz="4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2874"/>
              </p:ext>
            </p:extLst>
          </p:nvPr>
        </p:nvGraphicFramePr>
        <p:xfrm>
          <a:off x="1390917" y="1321292"/>
          <a:ext cx="9337184" cy="483113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668592"/>
                <a:gridCol w="4668592"/>
              </a:tblGrid>
              <a:tr h="998116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RapidMiner</a:t>
                      </a:r>
                      <a:endParaRPr lang="en-IN" sz="4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Weka</a:t>
                      </a:r>
                      <a:endParaRPr lang="en-IN" sz="4400" dirty="0"/>
                    </a:p>
                  </a:txBody>
                  <a:tcPr/>
                </a:tc>
              </a:tr>
              <a:tr h="383301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Naïve Bayes (Kernel)</a:t>
                      </a:r>
                      <a:r>
                        <a:rPr 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 Nearest Neighbor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Neural Networks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Boosted Tree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Bagging of Neural networks and KNN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Bagging</a:t>
                      </a:r>
                      <a:r>
                        <a:rPr lang="en-US" sz="28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Naïve Bayes and KNN</a:t>
                      </a:r>
                      <a:endParaRPr lang="en-IN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Ø"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Naive Bayes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Ø"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Bayes Net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Ø"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Multilayer Perceptron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Ø"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Random Forest 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Ø"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Bagging with Bayes Net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975714" y="6205249"/>
            <a:ext cx="2385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Table.2 Used Algorithms</a:t>
            </a:r>
            <a:endParaRPr lang="en-IN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913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458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RESULTS</a:t>
            </a:r>
            <a:endParaRPr lang="en-IN" sz="4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467590"/>
              </p:ext>
            </p:extLst>
          </p:nvPr>
        </p:nvGraphicFramePr>
        <p:xfrm>
          <a:off x="994597" y="873760"/>
          <a:ext cx="10181403" cy="5882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050001"/>
                <a:gridCol w="2225573"/>
                <a:gridCol w="2990369"/>
                <a:gridCol w="1915460"/>
              </a:tblGrid>
              <a:tr h="660738"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dirty="0" err="1" smtClean="0"/>
                        <a:t>RapidMiner</a:t>
                      </a:r>
                      <a:endParaRPr lang="en-IN" sz="4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Weka</a:t>
                      </a:r>
                      <a:endParaRPr lang="en-IN" sz="4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607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Algorithms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Percentage Of Accuracy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Algorithms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Percentage Of</a:t>
                      </a:r>
                      <a:r>
                        <a:rPr lang="en-US" sz="2000" baseline="0" dirty="0" smtClean="0"/>
                        <a:t> Accuracy</a:t>
                      </a:r>
                      <a:endParaRPr lang="en-IN" sz="2000" b="1" dirty="0"/>
                    </a:p>
                  </a:txBody>
                  <a:tcPr/>
                </a:tc>
              </a:tr>
              <a:tr h="71819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200" kern="1200" dirty="0" smtClean="0">
                          <a:effectLst/>
                        </a:rPr>
                        <a:t>Naïve Bayes (Kernel)</a:t>
                      </a:r>
                      <a:r>
                        <a:rPr lang="en-US" sz="2200" dirty="0" smtClean="0"/>
                        <a:t> </a:t>
                      </a:r>
                    </a:p>
                    <a:p>
                      <a:pPr algn="ctr"/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96.67%</a:t>
                      </a:r>
                      <a:endParaRPr lang="en-IN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200" kern="1200" dirty="0" smtClean="0">
                          <a:effectLst/>
                        </a:rPr>
                        <a:t>Naive Bayes</a:t>
                      </a:r>
                    </a:p>
                    <a:p>
                      <a:pPr algn="l"/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78%</a:t>
                      </a:r>
                      <a:endParaRPr lang="en-IN" sz="2200" dirty="0"/>
                    </a:p>
                  </a:txBody>
                  <a:tcPr/>
                </a:tc>
              </a:tr>
              <a:tr h="71819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200" kern="1200" dirty="0" smtClean="0">
                          <a:effectLst/>
                        </a:rPr>
                        <a:t>K- Nearest Neighbor</a:t>
                      </a:r>
                    </a:p>
                    <a:p>
                      <a:pPr algn="ctr"/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82%</a:t>
                      </a:r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200" kern="1200" dirty="0" smtClean="0">
                          <a:effectLst/>
                        </a:rPr>
                        <a:t>Bayes Net</a:t>
                      </a:r>
                    </a:p>
                    <a:p>
                      <a:pPr algn="l"/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85%</a:t>
                      </a:r>
                      <a:endParaRPr lang="en-IN" sz="2200" dirty="0"/>
                    </a:p>
                  </a:txBody>
                  <a:tcPr/>
                </a:tc>
              </a:tr>
              <a:tr h="103419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200" kern="1200" dirty="0" smtClean="0">
                          <a:effectLst/>
                        </a:rPr>
                        <a:t> Neural Networks</a:t>
                      </a:r>
                    </a:p>
                    <a:p>
                      <a:pPr algn="ctr"/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86%</a:t>
                      </a:r>
                    </a:p>
                    <a:p>
                      <a:pPr algn="ctr"/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200" kern="1200" dirty="0" smtClean="0">
                          <a:effectLst/>
                        </a:rPr>
                        <a:t>Multilayer Perceptron</a:t>
                      </a:r>
                    </a:p>
                    <a:p>
                      <a:pPr algn="l"/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85.45%</a:t>
                      </a:r>
                      <a:endParaRPr lang="en-IN" sz="2400" b="1" dirty="0"/>
                    </a:p>
                  </a:txBody>
                  <a:tcPr/>
                </a:tc>
              </a:tr>
              <a:tr h="71819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200" kern="1200" dirty="0" smtClean="0">
                          <a:effectLst/>
                        </a:rPr>
                        <a:t>Gradient Boosted Tree</a:t>
                      </a:r>
                    </a:p>
                    <a:p>
                      <a:pPr algn="ctr"/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75%</a:t>
                      </a:r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200" kern="1200" dirty="0" smtClean="0">
                          <a:effectLst/>
                        </a:rPr>
                        <a:t> Random Forest </a:t>
                      </a:r>
                    </a:p>
                    <a:p>
                      <a:pPr algn="l"/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83%</a:t>
                      </a:r>
                      <a:endParaRPr lang="en-IN" sz="2200" dirty="0"/>
                    </a:p>
                  </a:txBody>
                  <a:tcPr/>
                </a:tc>
              </a:tr>
              <a:tr h="759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200" kern="1200" dirty="0" smtClean="0">
                          <a:effectLst/>
                        </a:rPr>
                        <a:t>Bagging of Neural networks and KNN </a:t>
                      </a:r>
                    </a:p>
                    <a:p>
                      <a:pPr algn="ctr"/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87.8%</a:t>
                      </a:r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200" kern="1200" dirty="0" smtClean="0">
                          <a:effectLst/>
                        </a:rPr>
                        <a:t> Bagging with Bayes Net</a:t>
                      </a:r>
                      <a:endParaRPr lang="en-IN" sz="2200" dirty="0" smtClean="0"/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81%</a:t>
                      </a:r>
                      <a:endParaRPr lang="en-IN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872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472" y="217714"/>
            <a:ext cx="3586844" cy="286960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07" y="3207657"/>
            <a:ext cx="3128963" cy="28448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248" y="3157310"/>
            <a:ext cx="3208066" cy="28516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22741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 smtClean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Fig.19 </a:t>
            </a:r>
            <a:r>
              <a:rPr lang="en-IN" b="1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Comparision</a:t>
            </a:r>
            <a:r>
              <a:rPr lang="en-IN" b="1" dirty="0" smtClean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made with </a:t>
            </a:r>
            <a:r>
              <a:rPr lang="en-IN" b="1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RapidMiner</a:t>
            </a:r>
            <a:r>
              <a:rPr lang="en-IN" b="1" dirty="0" smtClean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IN" b="1" dirty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Environment</a:t>
            </a:r>
            <a:endParaRPr lang="en-IN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211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58" y="376825"/>
            <a:ext cx="3918857" cy="296146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421" y="3462201"/>
            <a:ext cx="3858578" cy="2590256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036" y="3456575"/>
            <a:ext cx="3840478" cy="25813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60289" y="6263305"/>
            <a:ext cx="4677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N" b="1" dirty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Fig.19 </a:t>
            </a:r>
            <a:r>
              <a:rPr lang="en-IN" b="1" dirty="0" err="1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Comparision</a:t>
            </a:r>
            <a:r>
              <a:rPr lang="en-IN" b="1" dirty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made with </a:t>
            </a:r>
            <a:r>
              <a:rPr lang="en-IN" b="1" dirty="0" smtClean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Weka </a:t>
            </a:r>
            <a:r>
              <a:rPr lang="en-IN" b="1" dirty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Environment</a:t>
            </a:r>
            <a:endParaRPr lang="en-IN" b="1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461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420914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CONCLUSION</a:t>
            </a:r>
            <a:endParaRPr lang="en-IN" sz="4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4057" y="1555768"/>
            <a:ext cx="102761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 conclude that Gait recognition is better and more reliable as compared to Fingerprint, Iris and DNA authentication for its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unintrusive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and maker free approach. We achieved a significant recognition accuracy of  96.67% with  10 subjects by applying Naïve Bayes classifier. From the above calculations and comparisons using both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RapidMiner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and WEKA toolkits, we deduced that accuracy is better with static features rather than with dynamic features and hybrid model with both static and dynamic features yields improved accuracy. </a:t>
            </a: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19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1227" y="594490"/>
            <a:ext cx="8689976" cy="861844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6628" y="1614517"/>
            <a:ext cx="9840685" cy="4474029"/>
          </a:xfrm>
        </p:spPr>
        <p:txBody>
          <a:bodyPr>
            <a:normAutofit fontScale="92500" lnSpcReduction="20000"/>
          </a:bodyPr>
          <a:lstStyle/>
          <a:p>
            <a:r>
              <a:rPr lang="en-IN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Gait</a:t>
            </a: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unique behavioural characteristic of every human being which is hard to imitate</a:t>
            </a:r>
            <a:r>
              <a:rPr lang="en-I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IN" sz="3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IN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Gait</a:t>
            </a:r>
            <a:r>
              <a:rPr lang="en-IN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 </a:t>
            </a:r>
            <a:r>
              <a:rPr lang="en-IN" sz="3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analysis</a:t>
            </a:r>
            <a:r>
              <a:rPr lang="en-IN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systematic study of animal locomotion, more specifically the study of human </a:t>
            </a:r>
            <a:r>
              <a:rPr lang="en-I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motion.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N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Gait recognition</a:t>
            </a: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is A</a:t>
            </a:r>
            <a:r>
              <a:rPr lang="en-I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biometric technology that </a:t>
            </a:r>
            <a:r>
              <a:rPr lang="en-I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 mostly </a:t>
            </a: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used to monitor </a:t>
            </a:r>
            <a:r>
              <a:rPr lang="en-I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motion of people in the scenarios where user cooperation is not highly expected.</a:t>
            </a:r>
          </a:p>
          <a:p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9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1384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4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FUTURE WORLK</a:t>
            </a:r>
            <a:endParaRPr lang="en-IN" sz="4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572" y="1934264"/>
            <a:ext cx="11088914" cy="2414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marR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aim to achieve a complete biometric system by integrating face and speech recognition along with gait recognition. The fields of this system’s implementation can be enlarged to make it more functional.</a:t>
            </a:r>
            <a:endParaRPr lang="en-IN" sz="36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670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8629" y="1857829"/>
            <a:ext cx="112921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>
                <a:latin typeface="Curlz MT" panose="04040404050702020202" pitchFamily="82" charset="0"/>
              </a:rPr>
              <a:t>THANK YOU</a:t>
            </a:r>
            <a:endParaRPr lang="en-IN" sz="13800" dirty="0">
              <a:latin typeface="Curlz MT" panose="040404040507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9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2654" y="5837457"/>
            <a:ext cx="83681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Arial Narrow" panose="020B0606020202030204" pitchFamily="34" charset="0"/>
              </a:rPr>
              <a:t>Fig.1 Gait Analysis from Skeleton Data</a:t>
            </a:r>
            <a:endParaRPr lang="en-IN" sz="1600" b="1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1600" b="1" dirty="0" smtClean="0">
                <a:latin typeface="Arial Narrow" panose="020B0606020202030204" pitchFamily="34" charset="0"/>
              </a:rPr>
              <a:t>Source: ee.oulu.fi</a:t>
            </a:r>
            <a:endParaRPr lang="en-IN" sz="1600" b="1" dirty="0" smtClean="0">
              <a:latin typeface="Arial Narrow" panose="020B0606020202030204" pitchFamily="34" charset="0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03" y="1723159"/>
            <a:ext cx="9953835" cy="412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39091" y="498764"/>
            <a:ext cx="10196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GAIT ANALYSIS</a:t>
            </a:r>
            <a:endParaRPr lang="en-IN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6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17589" y="135924"/>
            <a:ext cx="9057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EXISTING SURVEILIANCE 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</a:t>
            </a:r>
            <a:endParaRPr lang="en-IN" sz="4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1648" y="6403830"/>
            <a:ext cx="32995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Arial Narrow" panose="020B0606020202030204" pitchFamily="34" charset="0"/>
              </a:rPr>
              <a:t>Fig.2 Existing </a:t>
            </a:r>
            <a:r>
              <a:rPr lang="en-US" sz="1600" b="1" dirty="0" smtClean="0">
                <a:latin typeface="Arial Narrow" panose="020B0606020202030204" pitchFamily="34" charset="0"/>
              </a:rPr>
              <a:t>surveillance </a:t>
            </a:r>
            <a:r>
              <a:rPr lang="en-US" sz="1600" b="1" dirty="0" smtClean="0">
                <a:latin typeface="Arial Narrow" panose="020B0606020202030204" pitchFamily="34" charset="0"/>
              </a:rPr>
              <a:t>systems</a:t>
            </a:r>
            <a:endParaRPr lang="en-IN" sz="1600" b="1" dirty="0">
              <a:latin typeface="Arial Narrow" panose="020B0606020202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697115" y="834808"/>
            <a:ext cx="7231062" cy="5647075"/>
            <a:chOff x="2493915" y="809408"/>
            <a:chExt cx="7231062" cy="5647075"/>
          </a:xfrm>
        </p:grpSpPr>
        <p:sp>
          <p:nvSpPr>
            <p:cNvPr id="13" name="Freeform 12"/>
            <p:cNvSpPr/>
            <p:nvPr/>
          </p:nvSpPr>
          <p:spPr>
            <a:xfrm>
              <a:off x="6038414" y="834808"/>
              <a:ext cx="1747506" cy="200862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6130" tIns="316821" rIns="276130" bIns="316821" numCol="1" spcCol="1270" anchor="ctr" anchorCtr="0">
              <a:noAutofit/>
            </a:bodyPr>
            <a:lstStyle/>
            <a:p>
              <a:pPr lvl="0" algn="ctr" defTabSz="44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00" kern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83348" y="1363534"/>
              <a:ext cx="2241629" cy="12051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3478007" y="809408"/>
              <a:ext cx="1747506" cy="200862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-40708"/>
                <a:satOff val="-991"/>
                <a:lumOff val="5100"/>
                <a:alphaOff val="0"/>
              </a:schemeClr>
            </a:fillRef>
            <a:effectRef idx="0">
              <a:schemeClr val="accent3">
                <a:shade val="80000"/>
                <a:hueOff val="-40708"/>
                <a:satOff val="-991"/>
                <a:lumOff val="510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1" rIns="272320" bIns="313011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3600" kern="120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330700" y="2438400"/>
              <a:ext cx="2539999" cy="2236960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-81416"/>
                <a:satOff val="-1982"/>
                <a:lumOff val="10200"/>
                <a:alphaOff val="0"/>
              </a:schemeClr>
            </a:fillRef>
            <a:effectRef idx="0">
              <a:schemeClr val="accent3">
                <a:shade val="80000"/>
                <a:hueOff val="-81416"/>
                <a:satOff val="-1982"/>
                <a:lumOff val="1020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3750" tIns="324441" rIns="283750" bIns="324441" numCol="1" spcCol="1270" anchor="ctr" anchorCtr="0">
              <a:noAutofit/>
            </a:bodyPr>
            <a:lstStyle/>
            <a:p>
              <a:pPr lvl="0" algn="ctr" defTabSz="133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300" kern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93915" y="3068457"/>
              <a:ext cx="2169318" cy="12051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6076514" y="4358955"/>
              <a:ext cx="1747506" cy="200862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-162832"/>
                <a:satOff val="-3963"/>
                <a:lumOff val="20401"/>
                <a:alphaOff val="0"/>
              </a:schemeClr>
            </a:fillRef>
            <a:effectRef idx="0">
              <a:schemeClr val="accent3">
                <a:shade val="80000"/>
                <a:hueOff val="-162832"/>
                <a:satOff val="-3963"/>
                <a:lumOff val="2040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6130" tIns="316821" rIns="276130" bIns="316821" numCol="1" spcCol="1270" anchor="ctr" anchorCtr="0">
              <a:noAutofit/>
            </a:bodyPr>
            <a:lstStyle/>
            <a:p>
              <a:pPr lvl="0" algn="ctr" defTabSz="44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00" kern="12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83348" y="4773381"/>
              <a:ext cx="2241629" cy="12051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439907" y="4447855"/>
              <a:ext cx="1747506" cy="200862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-203540"/>
                <a:satOff val="-4954"/>
                <a:lumOff val="25501"/>
                <a:alphaOff val="0"/>
              </a:schemeClr>
            </a:fillRef>
            <a:effectRef idx="0">
              <a:schemeClr val="accent3">
                <a:shade val="80000"/>
                <a:hueOff val="-203540"/>
                <a:satOff val="-4954"/>
                <a:lumOff val="2550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1" rIns="272320" bIns="313011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3600" kern="120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524" y="1230290"/>
            <a:ext cx="1230832" cy="123556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96" y="1150826"/>
            <a:ext cx="1764904" cy="13854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914" y="4658830"/>
            <a:ext cx="1592357" cy="161324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665" y="4527714"/>
            <a:ext cx="1497706" cy="14977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406900" y="3251200"/>
            <a:ext cx="2730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AUTHENTICATION SYSTEM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18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819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DEFINITION</a:t>
            </a:r>
            <a:endParaRPr lang="en-IN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9308" y="1618735"/>
            <a:ext cx="8958649" cy="336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REAL TIME IMPLEMENTATION</a:t>
            </a: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UPDATATION</a:t>
            </a: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HUGE SUBJECT INTERACTION</a:t>
            </a: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IN" sz="2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SEGREGATION</a:t>
            </a: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SECURITY &amp; CONFIDENTIALITY</a:t>
            </a:r>
            <a:endParaRPr lang="en-IN" sz="2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74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819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BENIFITS</a:t>
            </a:r>
            <a:endParaRPr lang="en-IN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9308" y="1495167"/>
            <a:ext cx="8958649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REAL TIME </a:t>
            </a:r>
            <a:endParaRPr lang="en-US" sz="2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UN-INTRUSIVE SYSTEM</a:t>
            </a: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LESS IMITATION</a:t>
            </a: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LESS SUBJECT INTERACTION</a:t>
            </a: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ONE TIME DATA UPDATATION</a:t>
            </a: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MAKER FREE SYSTEM</a:t>
            </a: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2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006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LITERATURE SURVEY</a:t>
            </a:r>
            <a:endParaRPr lang="en-IN" sz="4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12478"/>
              </p:ext>
            </p:extLst>
          </p:nvPr>
        </p:nvGraphicFramePr>
        <p:xfrm>
          <a:off x="1223314" y="1235677"/>
          <a:ext cx="9613561" cy="486364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5283"/>
                <a:gridCol w="3149828"/>
                <a:gridCol w="1768552"/>
                <a:gridCol w="3029898"/>
              </a:tblGrid>
              <a:tr h="3336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SL. No.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AUTHOR NAME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YEAR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DRAWBACKS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15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Ricardo M. </a:t>
                      </a:r>
                      <a:r>
                        <a:rPr lang="en-IN" sz="20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Araujo,Gustavo</a:t>
                      </a:r>
                      <a:r>
                        <a:rPr lang="en-IN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20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Graña,Virginia</a:t>
                      </a:r>
                      <a:r>
                        <a:rPr lang="en-IN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20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Andersson</a:t>
                      </a:r>
                      <a:endParaRPr lang="en-IN" sz="20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2014</a:t>
                      </a:r>
                      <a:endParaRPr lang="en-US" sz="20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1207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Davrondzho</a:t>
                      </a:r>
                      <a:r>
                        <a:rPr lang="en-IN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IN" sz="2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Gafurov</a:t>
                      </a:r>
                      <a:endParaRPr lang="en-US" sz="2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2007</a:t>
                      </a:r>
                      <a:endParaRPr lang="en-US" sz="20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522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3.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Dr.</a:t>
                      </a:r>
                      <a:r>
                        <a:rPr lang="en-IN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20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Dayanand</a:t>
                      </a:r>
                      <a:r>
                        <a:rPr lang="en-IN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G </a:t>
                      </a:r>
                      <a:r>
                        <a:rPr lang="en-IN" sz="20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Savakar</a:t>
                      </a:r>
                      <a:r>
                        <a:rPr lang="en-IN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en-IN" sz="20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Danesh</a:t>
                      </a:r>
                      <a:r>
                        <a:rPr lang="en-IN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20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Telsang</a:t>
                      </a:r>
                      <a:r>
                        <a:rPr lang="en-IN" sz="2000" kern="1200" baseline="30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</a:t>
                      </a:r>
                      <a:endParaRPr lang="en-IN" sz="20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2016</a:t>
                      </a:r>
                      <a:endParaRPr lang="en-US" sz="20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522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4.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Aniruddha</a:t>
                      </a:r>
                      <a:r>
                        <a:rPr lang="en-IN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Sinha </a:t>
                      </a:r>
                    </a:p>
                    <a:p>
                      <a:pPr algn="ctr"/>
                      <a:r>
                        <a:rPr lang="en-IN" sz="20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Kingshuk</a:t>
                      </a:r>
                      <a:r>
                        <a:rPr lang="en-IN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Chakravarty </a:t>
                      </a:r>
                    </a:p>
                    <a:p>
                      <a:pPr algn="ctr"/>
                      <a:r>
                        <a:rPr lang="en-IN" sz="20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Brojeshwar</a:t>
                      </a:r>
                      <a:r>
                        <a:rPr lang="en-IN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20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Bhowmick</a:t>
                      </a:r>
                      <a:r>
                        <a:rPr lang="en-IN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</a:t>
                      </a:r>
                      <a:endParaRPr lang="en-IN" sz="20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2010</a:t>
                      </a:r>
                      <a:endParaRPr lang="en-US" sz="20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317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5.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Ke</a:t>
                      </a:r>
                      <a:r>
                        <a:rPr lang="en-IN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Yang, Yong Dou, </a:t>
                      </a:r>
                      <a:r>
                        <a:rPr lang="en-IN" sz="20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Shaohe</a:t>
                      </a:r>
                      <a:r>
                        <a:rPr lang="en-IN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N" sz="20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Lv</a:t>
                      </a:r>
                      <a:r>
                        <a:rPr lang="en-IN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en-IN" sz="20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Fei</a:t>
                      </a:r>
                      <a:r>
                        <a:rPr lang="en-IN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Zhang, Qi </a:t>
                      </a:r>
                      <a:r>
                        <a:rPr lang="en-IN" sz="20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Lv</a:t>
                      </a:r>
                      <a:endParaRPr lang="en-IN" sz="20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2015</a:t>
                      </a:r>
                      <a:endParaRPr lang="en-US" sz="20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649169" y="6181498"/>
            <a:ext cx="7959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latin typeface="Arial Narrow" panose="020B0606020202030204" pitchFamily="34" charset="0"/>
              </a:rPr>
              <a:t>Table.1 </a:t>
            </a:r>
            <a:endParaRPr lang="en-IN" sz="16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48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1468582" y="471055"/>
            <a:ext cx="9130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EXISTING MODELS</a:t>
            </a:r>
            <a:endParaRPr lang="en-IN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6" name="Picture 135"/>
          <p:cNvPicPr/>
          <p:nvPr/>
        </p:nvPicPr>
        <p:blipFill>
          <a:blip r:embed="rId2"/>
          <a:stretch>
            <a:fillRect/>
          </a:stretch>
        </p:blipFill>
        <p:spPr>
          <a:xfrm>
            <a:off x="2604655" y="1601123"/>
            <a:ext cx="7259782" cy="1626986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3283527" y="3269673"/>
            <a:ext cx="5832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 Narrow" panose="020B0606020202030204" pitchFamily="34" charset="0"/>
              </a:rPr>
              <a:t>Fig.3 </a:t>
            </a:r>
            <a:r>
              <a:rPr lang="en-IN" sz="1600" b="1" dirty="0">
                <a:latin typeface="Arial Narrow" panose="020B0606020202030204" pitchFamily="34" charset="0"/>
              </a:rPr>
              <a:t>Basic processing pipeline of algorithms </a:t>
            </a:r>
            <a:r>
              <a:rPr lang="en-IN" sz="1600" b="1" dirty="0" smtClean="0">
                <a:latin typeface="Arial Narrow" panose="020B0606020202030204" pitchFamily="34" charset="0"/>
              </a:rPr>
              <a:t> by </a:t>
            </a:r>
            <a:r>
              <a:rPr lang="en-IN" sz="1600" b="1" dirty="0" err="1">
                <a:latin typeface="Arial Narrow" panose="020B0606020202030204" pitchFamily="34" charset="0"/>
              </a:rPr>
              <a:t>Jungong</a:t>
            </a:r>
            <a:r>
              <a:rPr lang="en-IN" sz="1600" b="1" dirty="0">
                <a:latin typeface="Arial Narrow" panose="020B0606020202030204" pitchFamily="34" charset="0"/>
              </a:rPr>
              <a:t> Han</a:t>
            </a:r>
          </a:p>
        </p:txBody>
      </p:sp>
      <p:pic>
        <p:nvPicPr>
          <p:cNvPr id="138" name="Picture 137"/>
          <p:cNvPicPr/>
          <p:nvPr/>
        </p:nvPicPr>
        <p:blipFill>
          <a:blip r:embed="rId3"/>
          <a:stretch>
            <a:fillRect/>
          </a:stretch>
        </p:blipFill>
        <p:spPr>
          <a:xfrm>
            <a:off x="1132032" y="3665047"/>
            <a:ext cx="3315278" cy="2250844"/>
          </a:xfrm>
          <a:prstGeom prst="rect">
            <a:avLst/>
          </a:prstGeom>
        </p:spPr>
      </p:pic>
      <p:sp>
        <p:nvSpPr>
          <p:cNvPr id="139" name="Rectangle 138"/>
          <p:cNvSpPr/>
          <p:nvPr/>
        </p:nvSpPr>
        <p:spPr>
          <a:xfrm>
            <a:off x="935767" y="6015243"/>
            <a:ext cx="36888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Fig.4 Experimental Setup by </a:t>
            </a:r>
            <a:r>
              <a:rPr lang="en-IN" sz="1600" b="1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Shuming</a:t>
            </a:r>
            <a:r>
              <a:rPr lang="en-IN" sz="16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IN" sz="1600" b="1" dirty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Jiang</a:t>
            </a:r>
            <a:endParaRPr lang="en-IN" sz="1600" b="1" dirty="0">
              <a:latin typeface="Arial Narrow" panose="020B0606020202030204" pitchFamily="34" charset="0"/>
            </a:endParaRPr>
          </a:p>
        </p:txBody>
      </p:sp>
      <p:pic>
        <p:nvPicPr>
          <p:cNvPr id="140" name="Picture 139"/>
          <p:cNvPicPr/>
          <p:nvPr/>
        </p:nvPicPr>
        <p:blipFill>
          <a:blip r:embed="rId4"/>
          <a:stretch>
            <a:fillRect/>
          </a:stretch>
        </p:blipFill>
        <p:spPr>
          <a:xfrm>
            <a:off x="4847301" y="3673330"/>
            <a:ext cx="6388735" cy="2242561"/>
          </a:xfrm>
          <a:prstGeom prst="rect">
            <a:avLst/>
          </a:prstGeom>
        </p:spPr>
      </p:pic>
      <p:sp>
        <p:nvSpPr>
          <p:cNvPr id="147" name="TextBox 146"/>
          <p:cNvSpPr txBox="1"/>
          <p:nvPr/>
        </p:nvSpPr>
        <p:spPr>
          <a:xfrm>
            <a:off x="4849091" y="6030686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Fig.5 </a:t>
            </a:r>
            <a:r>
              <a:rPr lang="en-IN" sz="1600" b="1" dirty="0">
                <a:latin typeface="Arial Narrow" panose="020B0606020202030204" pitchFamily="34" charset="0"/>
              </a:rPr>
              <a:t>schematic </a:t>
            </a:r>
            <a:r>
              <a:rPr lang="en-IN" sz="1600" b="1" dirty="0" smtClean="0">
                <a:latin typeface="Arial Narrow" panose="020B0606020202030204" pitchFamily="34" charset="0"/>
              </a:rPr>
              <a:t>of prototypic </a:t>
            </a:r>
            <a:r>
              <a:rPr lang="en-IN" sz="1600" b="1" dirty="0">
                <a:latin typeface="Arial Narrow" panose="020B0606020202030204" pitchFamily="34" charset="0"/>
              </a:rPr>
              <a:t>gait </a:t>
            </a:r>
            <a:r>
              <a:rPr lang="en-IN" sz="1600" b="1" dirty="0" smtClean="0">
                <a:latin typeface="Arial Narrow" panose="020B0606020202030204" pitchFamily="34" charset="0"/>
              </a:rPr>
              <a:t>implementation by </a:t>
            </a:r>
            <a:r>
              <a:rPr lang="en-IN" sz="1600" b="1" dirty="0">
                <a:latin typeface="Arial Narrow" panose="020B0606020202030204" pitchFamily="34" charset="0"/>
              </a:rPr>
              <a:t>Johannes </a:t>
            </a:r>
            <a:r>
              <a:rPr lang="en-IN" sz="1600" b="1" dirty="0" err="1">
                <a:latin typeface="Arial Narrow" panose="020B0606020202030204" pitchFamily="34" charset="0"/>
              </a:rPr>
              <a:t>Preis</a:t>
            </a:r>
            <a:endParaRPr lang="en-IN" sz="16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7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403</TotalTime>
  <Words>820</Words>
  <Application>Microsoft Office PowerPoint</Application>
  <PresentationFormat>Widescreen</PresentationFormat>
  <Paragraphs>214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Arial Narrow</vt:lpstr>
      <vt:lpstr>Calibri</vt:lpstr>
      <vt:lpstr>Cambria</vt:lpstr>
      <vt:lpstr>Cambria Math</vt:lpstr>
      <vt:lpstr>Curlz MT</vt:lpstr>
      <vt:lpstr>Times New Roman</vt:lpstr>
      <vt:lpstr>Tw Cen MT</vt:lpstr>
      <vt:lpstr>Wingdings</vt:lpstr>
      <vt:lpstr>Droplet</vt:lpstr>
      <vt:lpstr> </vt:lpstr>
      <vt:lpstr>outline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Anisha</dc:creator>
  <cp:lastModifiedBy>Anisha</cp:lastModifiedBy>
  <cp:revision>76</cp:revision>
  <dcterms:created xsi:type="dcterms:W3CDTF">2017-12-17T19:23:31Z</dcterms:created>
  <dcterms:modified xsi:type="dcterms:W3CDTF">2017-12-18T07:13:41Z</dcterms:modified>
</cp:coreProperties>
</file>