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A.Anisha</a:t>
            </a:r>
            <a:endParaRPr lang="en-US" sz="2400" dirty="0"/>
          </a:p>
          <a:p>
            <a:r>
              <a:rPr lang="en-US" sz="2400" dirty="0"/>
              <a:t>REGISTER NO:</a:t>
            </a:r>
            <a:r>
              <a:rPr lang="en-IN" sz="2400" dirty="0"/>
              <a:t> 122201881</a:t>
            </a:r>
            <a:endParaRPr lang="en-US" sz="2400" dirty="0"/>
          </a:p>
          <a:p>
            <a:r>
              <a:rPr lang="en-US" sz="2400" dirty="0"/>
              <a:t>DEPARTMENT:</a:t>
            </a:r>
            <a:r>
              <a:rPr lang="en-IN" sz="2400" dirty="0"/>
              <a:t> </a:t>
            </a:r>
            <a:r>
              <a:rPr lang="en-IN" sz="2400" dirty="0" err="1"/>
              <a:t>lll</a:t>
            </a:r>
            <a:r>
              <a:rPr lang="en-IN" sz="2400" dirty="0"/>
              <a:t> B.com(</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431906" y="1321435"/>
            <a:ext cx="6492119"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6" name="Picture 5">
            <a:extLst>
              <a:ext uri="{FF2B5EF4-FFF2-40B4-BE49-F238E27FC236}">
                <a16:creationId xmlns:a16="http://schemas.microsoft.com/office/drawing/2014/main" id="{8DFBB0CD-1C83-63A4-04BE-BD82DB50CED6}"/>
              </a:ext>
            </a:extLst>
          </p:cNvPr>
          <p:cNvPicPr>
            <a:picLocks noChangeAspect="1"/>
          </p:cNvPicPr>
          <p:nvPr/>
        </p:nvPicPr>
        <p:blipFill>
          <a:blip r:embed="rId2"/>
          <a:srcRect/>
          <a:stretch/>
        </p:blipFill>
        <p:spPr>
          <a:xfrm>
            <a:off x="7014476" y="2674114"/>
            <a:ext cx="4754852" cy="309303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Anisha Abdul</cp:lastModifiedBy>
  <cp:revision>4</cp:revision>
  <dcterms:modified xsi:type="dcterms:W3CDTF">2024-08-30T16:30:39Z</dcterms:modified>
</cp:coreProperties>
</file>