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EDA1-E286-3C70-80F4-722A6A0B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27568-48F4-C49C-ABAB-742B68426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7437-1104-B43B-E8CC-912BAFE4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583C-CD0D-4DB2-8135-0E9A82998B9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044F-354B-9137-3ED8-B90AC8EC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B9B98-CCF3-119C-C567-C9AE2E68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2E7E-C3DF-43EF-841F-5BABB269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1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307D-CE01-1C32-65B2-84F40C71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8442E-D668-F19E-7321-EBCBF6599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3A11-E9A0-CD09-2B1D-96699BBE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583C-CD0D-4DB2-8135-0E9A82998B9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6990-91C0-133A-89D1-32DC4552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4D186-1DA1-0B73-6DD9-80E0A40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2E7E-C3DF-43EF-841F-5BABB269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8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6152C-DED7-C1AE-BD75-A0E793BE6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41A2C-71B5-B7F0-8329-EB20C2461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31B9-61B0-3E06-00C3-717F110C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583C-CD0D-4DB2-8135-0E9A82998B9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6A625-A74C-BC28-2B81-B96A2EC3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80A9E-126A-9D44-FDCB-F21D3062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2E7E-C3DF-43EF-841F-5BABB269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1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1D3A-63FF-6C70-EB90-D5C5A1C2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0659-7629-ABD9-4E04-46271A119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1377-2433-50B7-56A5-5BB0A34F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583C-CD0D-4DB2-8135-0E9A82998B9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864B-2B15-0B34-AB7A-B1003DFE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36A3-63F3-AA35-9A3F-FE2E318F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2E7E-C3DF-43EF-841F-5BABB269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7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B51F-437B-A151-74CE-36BBA104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0A029-9456-0BDF-D04A-20642AD6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8F4CE-7349-8C89-5D38-423D4BC4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583C-CD0D-4DB2-8135-0E9A82998B9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11EBF-E6E1-4BA0-504E-8C4A2794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EFF60-B298-C82A-EE5E-64656145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2E7E-C3DF-43EF-841F-5BABB269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5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AD98-4D1A-4D68-7E30-68DFBE78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F61A-7390-5D89-824F-0471C4A94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4F32D-57D9-ED75-6BCF-62C4B2ADB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47A0D-E0D4-8167-5B71-4012D2E2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583C-CD0D-4DB2-8135-0E9A82998B9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69AC5-5147-D07A-872A-54F8067C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4A8FC-026D-1D72-A15A-12DDD8DD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2E7E-C3DF-43EF-841F-5BABB269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3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ADE9-1C78-FBD0-B30F-E4600ABE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CB24B-1DBB-92A1-7C1C-AFB994B1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EFCA-ADA4-C4F3-99E0-8900C537C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D22EF-039A-948F-4CE1-1FD0B9ECE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A18DD-5FE0-4F2D-0B55-EA82B86BF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CD626-04AD-4E7D-A6E4-987778E0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583C-CD0D-4DB2-8135-0E9A82998B9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5FC19-0DFC-C677-0563-B9762FAE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E8E18-320B-336A-70BD-E029591A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2E7E-C3DF-43EF-841F-5BABB269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8D46-4505-9C0A-368E-34E544E5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D16AD-D577-F43D-2861-8EDE83B7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583C-CD0D-4DB2-8135-0E9A82998B9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93ADB-5A94-1CB2-BDA4-36ABF196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3436A-90C8-76AA-468E-36C6BD9B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2E7E-C3DF-43EF-841F-5BABB269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5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21DFB-C241-D815-7480-C26D9BDC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583C-CD0D-4DB2-8135-0E9A82998B9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368AE-5F8A-936A-1D62-CB40D22A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9A6F9-04B6-87E6-C994-4B51D4B1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2E7E-C3DF-43EF-841F-5BABB269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48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DAEB-53F9-F4BB-C056-4FEC87ED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D280A-4EF1-0BFC-99B9-8D977202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866B1-0DF8-67C2-F9D4-D1F34F680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AFC25-9B10-A03C-40BC-DFE94133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583C-CD0D-4DB2-8135-0E9A82998B9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DF179-0219-36BC-78AC-24F263AD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811F3-DAF0-70E5-F2E3-214EAD40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2E7E-C3DF-43EF-841F-5BABB269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35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CB66-68DD-A9ED-7D7E-B4C46A45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C199F-2251-E326-A83F-222643299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0FC0C-778A-2AFE-55C3-3EA7C96E6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23BDC-A5FA-564F-EC56-67C3EBCC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583C-CD0D-4DB2-8135-0E9A82998B9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9313C-556B-6139-4ADE-9DF49051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8D38C-A959-D738-A203-92F8DDB6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2E7E-C3DF-43EF-841F-5BABB269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1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0504E-C481-9DFD-451E-8CABE3F1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3B0AC-CD5C-F7AD-2003-9E3BFAECF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FAD42-0FAF-6C66-A7F5-AE9DC2F2E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2583C-CD0D-4DB2-8135-0E9A82998B9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2B6A-94C5-E611-CF57-558DCB33B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9BFC-4F5A-BD9C-8B80-52A48C080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2E7E-C3DF-43EF-841F-5BABB269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28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AC09-6EC4-4DB2-DF08-D18B8C8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86" y="365126"/>
            <a:ext cx="10626214" cy="529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Job Market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754F6-BC35-888A-4BBE-D81D91F0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45342"/>
            <a:ext cx="5879690" cy="5402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72785A-59DB-A556-DDB9-6AC5F006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692" y="1438726"/>
            <a:ext cx="6312308" cy="5415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28EC42-ED8E-BB4A-8D0B-BB0D3F02A57C}"/>
              </a:ext>
            </a:extLst>
          </p:cNvPr>
          <p:cNvSpPr txBox="1"/>
          <p:nvPr/>
        </p:nvSpPr>
        <p:spPr>
          <a:xfrm>
            <a:off x="2074607" y="1069394"/>
            <a:ext cx="173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Dashboard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DAF4C-B0CF-9FC2-4795-DB91826E66B1}"/>
              </a:ext>
            </a:extLst>
          </p:cNvPr>
          <p:cNvSpPr txBox="1"/>
          <p:nvPr/>
        </p:nvSpPr>
        <p:spPr>
          <a:xfrm>
            <a:off x="8096865" y="1062156"/>
            <a:ext cx="193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4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C3F3A-425E-0C39-18C9-2E6BBE37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766916"/>
            <a:ext cx="10586884" cy="583053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06259A-2FCE-9433-6F4B-CFA06B77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6" y="137653"/>
            <a:ext cx="10586884" cy="5309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87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58B8-1D9D-16A4-D911-0A9792C5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3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Project Title: Job Market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Anisha Sangolli</dc:creator>
  <cp:lastModifiedBy>Anisha Sangolli</cp:lastModifiedBy>
  <cp:revision>2</cp:revision>
  <dcterms:created xsi:type="dcterms:W3CDTF">2024-10-28T05:40:49Z</dcterms:created>
  <dcterms:modified xsi:type="dcterms:W3CDTF">2024-10-28T05:57:09Z</dcterms:modified>
</cp:coreProperties>
</file>