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98" r:id="rId11"/>
    <p:sldId id="299" r:id="rId12"/>
    <p:sldId id="302" r:id="rId13"/>
    <p:sldId id="303" r:id="rId14"/>
    <p:sldId id="305" r:id="rId15"/>
    <p:sldId id="306" r:id="rId16"/>
    <p:sldId id="263" r:id="rId17"/>
    <p:sldId id="264" r:id="rId18"/>
    <p:sldId id="307" r:id="rId19"/>
    <p:sldId id="308" r:id="rId20"/>
    <p:sldId id="266" r:id="rId21"/>
    <p:sldId id="310" r:id="rId22"/>
    <p:sldId id="311" r:id="rId23"/>
    <p:sldId id="309" r:id="rId24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Arimo" panose="020B0604020202020204" charset="0"/>
      <p:regular r:id="rId28"/>
      <p:bold r:id="rId29"/>
      <p:italic r:id="rId30"/>
      <p:boldItalic r:id="rId31"/>
    </p:embeddedFont>
    <p:embeddedFont>
      <p:font typeface="Bebas Neue" panose="020B0606020202050201" pitchFamily="34" charset="0"/>
      <p:regular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Poppins ExtraBold" panose="00000900000000000000" pitchFamily="2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>
        <p:scale>
          <a:sx n="125" d="100"/>
          <a:sy n="125" d="100"/>
        </p:scale>
        <p:origin x="77" y="-1008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64" Type="http://customschemas.google.com/relationships/presentationmetadata" Target="metadata"/><Relationship Id="rId69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6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11/02/2024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E6E211B-0CCC-5396-4C0B-90AFBF31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E526B5EC-C5F3-B0DF-E8D4-DC125BDBF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BB7894E3-5020-6EEF-230F-D5EAB9537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16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C0A453A-0ED4-4DC6-6EF7-942BF8A65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7FFCA04D-929F-B9E1-4D8A-03E0C8990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75437157-417A-8693-2338-7E100C984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52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4F729CD-4127-95A2-1366-52097C85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83BCA5EA-FE6D-1AA5-2F8D-D2E3357B4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926A6748-0AE8-0DFB-1AA7-3CD3B0DAC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05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15CCDE0-6915-A372-7208-E772683D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07CAE6F2-2962-DF88-9D18-CECC1A307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90705CAC-2002-F746-DB72-4FDD3C110E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44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291172CB-3143-DA27-F0CD-85A8F479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AD1C75A9-5205-01B3-162D-9B4F393DF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4CE61533-FDE2-E1B7-8C97-F73AF9B1F9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93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9E89602F-DA36-DA9D-B10F-5D6A093FA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922433DF-BAE9-A8B9-88EF-F32F1CEF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5BCCF370-F044-9423-DFE6-DA7ED5323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37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0047FF6-AB51-1F06-278F-C1F2350E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>
            <a:extLst>
              <a:ext uri="{FF2B5EF4-FFF2-40B4-BE49-F238E27FC236}">
                <a16:creationId xmlns:a16="http://schemas.microsoft.com/office/drawing/2014/main" id="{79C0A834-D880-3D43-EB20-05E992F8A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>
            <a:extLst>
              <a:ext uri="{FF2B5EF4-FFF2-40B4-BE49-F238E27FC236}">
                <a16:creationId xmlns:a16="http://schemas.microsoft.com/office/drawing/2014/main" id="{930B5C3A-20B9-3B7C-A2AE-2A55ACDE83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15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D2A6B1E0-8D1D-ECD3-10BE-F4583D078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4A659DF5-DC4E-4097-7623-58B723041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C17FE57D-B80A-E737-69BC-21572A2A80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61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1538FD5-2761-B776-7720-837048CD2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E6E8448-3244-3E20-50A6-5174AD361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D5E58850-1349-9C7F-D153-13A8AD029B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02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B0D01148-9924-8E9D-5182-E047F8B95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352C465-C40E-D4AD-F1E1-927A582D7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B2839B1-BB2E-DB2B-8257-0CF1C909C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06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DEP P03 </a:t>
            </a:r>
            <a:br>
              <a:rPr lang="en-US" dirty="0"/>
            </a:br>
            <a:r>
              <a:rPr lang="en-US" sz="4400" dirty="0"/>
              <a:t>R&amp;D Grant Management Portal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Anisha Anshika Asad Shiva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4E88966-98B6-2FC4-70BA-68473059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04BB50C7-685E-394A-2679-009EA95150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Backend Code Structure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4B67F5C6-F4F7-0D12-7EDE-5F5BF1134B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855" r="16855"/>
          <a:stretch/>
        </p:blipFill>
        <p:spPr>
          <a:xfrm>
            <a:off x="5614416" y="1329449"/>
            <a:ext cx="2901550" cy="24621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7B0AF4B-4904-6E8A-F470-353CD3FC5463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EC29C867-E8C5-AF05-56B0-FB80FE23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19A5D2B-A42D-94DC-E141-07D315C7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706C7D07-A951-DAC3-BE33-C75680ADE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E1C5DA7F-838F-CB79-3614-2564FB2BC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AC410C30-BCDE-365A-665E-4903FB3E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208D1941-AE21-1CAE-C2FC-86FCFDEE0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924ACBCF-379F-1050-4DCC-46C30F8D9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3F6A3286-3C20-B431-881B-2E5784B4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1F22B3C3-ED7A-D6A3-6BDA-C1FB52A1A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64EE5EFD-9B7D-D7FC-6CE8-7E34D88D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22243FCF-2060-D3B5-0963-BDC4AF63F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F3C0AFE-A39D-9C72-4C47-472A3667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93A61609-0C83-361E-568A-C463D1E57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AFD0D7F9-3506-EAE5-FCED-62C97A0B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D80A042B-9906-8201-73DE-1C9C1DA77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F5F7E4B5-CEE9-539E-A05D-A930C895B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4978B47A-5376-670F-ED53-F2000F4D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54C4C93-71D2-177B-81C2-9F2EABE65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144C2BEC-0FF7-5782-4D20-C235F919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A401BACB-2098-155D-2C7A-96FD9F49E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D2032ECE-FEFD-F35A-ABFC-49BFE409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8429A583-FEEC-C6F0-1452-511B07ED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6FF0CD65-204A-AE15-E452-868DE9AB1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9C758E68-422C-D5AB-99C0-B9DDD99A0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4D3C62A-B5D0-28DE-6CF4-0016AD9CB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96B00A3E-F775-143E-CE3E-DF2508D7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C98CB967-6B6A-E5DF-369E-D4C233254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00E5DD6A-01FD-A5CA-A4E3-7453DE5C0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C867257-1090-2672-49AD-48B98418C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47D21334-B240-B38C-B5CA-A26F1C279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94924EE1-7981-2211-FA4B-52918E26C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5AAC29BA-E6CD-6C83-7AFA-4A12967E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0163EF98-2EC1-22BA-FC44-E79B189B4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B80595A3-FCBA-AD19-4F3F-5CB206FA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0B5FE02D-D47F-C63B-7D0C-EE7B2BAD3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375910BD-20DF-7D09-6C96-09614F7AC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8C6BEDB3-0534-D6F2-2009-652D98BE8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31871B91-8B80-1872-4DF4-2112D9969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13F24175-2461-CED4-0830-67C607ED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90DEABD4-45B1-D596-8219-0D9C035E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4B103C3F-AD63-FAA5-46E6-62BBD85C3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A4360FEE-191B-89DC-9082-3F01A3AA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1E364253-CEC7-A139-4A10-7C29829F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AB9A7231-B142-550A-E3B3-6FFA1A654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D7C2107F-6B48-AD35-2341-6D20A0A02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08CB500-840C-EBFC-9B1E-473187988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5D3B2806-A89E-856D-5072-D76F8A28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C66ECA67-8A81-A3DC-1015-3ECA8E020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832E833C-C664-259B-62FA-B8DABA2BD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23BECA9B-800D-A76B-2CE6-3634E8533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FD12B73E-ED09-3533-12F6-4954AE71D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F5EE0BD2-A0BD-43CB-4A25-49EFB2865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999BC740-12E1-6F8D-6099-4DA7A7D4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BB792526-28ED-76FE-B6AA-7A7BF296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311966A-A7E9-1CC1-EDDC-CF402D35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BE245B82-B650-383F-2FA0-62947B5C0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ED43B64D-50CA-ECEB-6D96-6AEC3168D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BE6AE43A-55E5-604D-43D1-EE67F88B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2971F44E-A617-AB6B-AE5F-D45C7528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FB7CB521-CFB3-0513-C8D1-2AF6667D7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89B0211E-A792-44F7-D38E-169CCC79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CFAA53A0-52B8-E261-363C-DC15D8A8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A9F41BA0-B243-1E61-2A78-6BCC35E2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C1B1DD61-A5EB-0EDB-D699-E783BD50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69029935-7949-5949-2778-04A66BEE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075B32DE-7E26-692C-24BB-DEADFCC2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0B58CD2C-3C0B-1C7C-C70F-CF66313A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8A90FA1F-9659-7EB6-80FA-83F3EF93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5D2AF02A-1E08-0491-A6DB-0333732E4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D4A84489-DCE4-661F-C26B-71292685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B48F47C3-3C61-F127-C456-4747D5D8F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03B7F783-0003-60AC-C29D-561D965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C67006E4-AA55-B939-DA03-94554094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BEF0EF60-2698-9B19-AE08-80248DF8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03B747BD-1600-6AB5-D64C-4CC68829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9CE29A3-A2B7-7E5D-0AED-BF1A8ACE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F26D676D-CF31-5262-A357-20A1987C6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BC2E38D8-50CF-23A2-3E35-BBB25B8FB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67D0E21C-C947-B085-B1EA-9270CA05E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35F8BBD-E0BD-9B39-6EA6-661666DE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E76EE17E-0E93-CB8D-3BC9-F26CA97E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56FD47A7-AB4A-6333-EE40-B37FC62B0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935FE729-60D4-8831-DE5A-0ED3E8D2A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0753E6B3-99DA-7BB5-41BE-A885DF05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01A973F7-16F9-EA3F-7E9C-A50595A8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1B2A5E36-6205-45DC-89F1-9C77DF31D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59A2F0A-DD37-8576-1815-27B1DFC7E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E58E39A4-407E-81C1-9C6A-7D183B71A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203C9302-AFD0-6972-CA84-3E879226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DE53D054-4488-00F6-09C1-8F7E1455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0711587F-6C03-5B77-1785-7AB4808EA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407E2D3D-1442-483F-1FF1-C3A6FE03B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63DCABA8-F7DC-4E91-2A60-3078983E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B6600B81-F114-0338-A0E4-6D55423E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4295F1C4-0528-2FC2-193C-FF7C253A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29EC2BE3-3CC5-0DDF-F26B-D6B47D9C6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E8B99706-A3DA-088E-B97E-064E2673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D3B1F864-CEAA-6E29-8B8F-7A1698F5C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BD319845-902A-9624-6DFC-B865E517D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663B1814-BE85-0188-307A-CA6127D57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4C05380F-AD4C-F8CA-D804-A97F9CF1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D07B2586-D544-7B29-A2E6-024DCE1F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51760308-E933-F56B-EA7A-843D4A45D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4450611-69F4-BD5E-DBB9-1981A55CA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B7AFFD68-0F84-C0EF-8960-36EE3B50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BCE2CE78-0990-FB96-5C7C-992886279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8E60CEEE-3370-564E-CC6E-731A12C85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599EE2CB-0D01-66F5-F508-DE3C151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F16514A3-88C7-4A3C-AD47-0EDA12E48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EAA146A2-75CB-7A43-A3C1-B45F7CEB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30A2B7C-F4A2-445C-06DC-B1B5769E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7DE2BB92-75A9-D854-2BCE-ECA5EFCD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2E53F87B-C59F-A622-7EA0-1585A2CDE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FF838D2-B825-D669-C046-86463437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DC537E5-2E3D-062D-FDD6-35F64C9A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B2E5A816-D5A0-056C-B87D-DA67566A8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D1F4779E-E5C9-BE6B-A885-0A81C989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605" name="Google Shape;170;p19">
            <a:extLst>
              <a:ext uri="{FF2B5EF4-FFF2-40B4-BE49-F238E27FC236}">
                <a16:creationId xmlns:a16="http://schemas.microsoft.com/office/drawing/2014/main" id="{6E5CDF15-BA9E-CA9E-E94A-F7640F777150}"/>
              </a:ext>
            </a:extLst>
          </p:cNvPr>
          <p:cNvSpPr/>
          <p:nvPr/>
        </p:nvSpPr>
        <p:spPr>
          <a:xfrm>
            <a:off x="293698" y="1812706"/>
            <a:ext cx="1219728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606" name="Google Shape;171;p19">
            <a:extLst>
              <a:ext uri="{FF2B5EF4-FFF2-40B4-BE49-F238E27FC236}">
                <a16:creationId xmlns:a16="http://schemas.microsoft.com/office/drawing/2014/main" id="{9F7D5F9B-A0FD-E4C3-6ED6-930A4D7BACD2}"/>
              </a:ext>
            </a:extLst>
          </p:cNvPr>
          <p:cNvSpPr/>
          <p:nvPr/>
        </p:nvSpPr>
        <p:spPr>
          <a:xfrm>
            <a:off x="2899839" y="3401302"/>
            <a:ext cx="1750942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package.json </a:t>
            </a:r>
            <a:endParaRPr dirty="0"/>
          </a:p>
        </p:txBody>
      </p:sp>
      <p:sp>
        <p:nvSpPr>
          <p:cNvPr id="607" name="Google Shape;172;p19">
            <a:extLst>
              <a:ext uri="{FF2B5EF4-FFF2-40B4-BE49-F238E27FC236}">
                <a16:creationId xmlns:a16="http://schemas.microsoft.com/office/drawing/2014/main" id="{DDF2009C-8C23-4817-B4B7-65C772962490}"/>
              </a:ext>
            </a:extLst>
          </p:cNvPr>
          <p:cNvSpPr/>
          <p:nvPr/>
        </p:nvSpPr>
        <p:spPr>
          <a:xfrm>
            <a:off x="2899839" y="2679155"/>
            <a:ext cx="1750942" cy="4575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backendqueries.sql</a:t>
            </a:r>
            <a:endParaRPr dirty="0"/>
          </a:p>
        </p:txBody>
      </p:sp>
      <p:sp>
        <p:nvSpPr>
          <p:cNvPr id="608" name="Google Shape;173;p19">
            <a:extLst>
              <a:ext uri="{FF2B5EF4-FFF2-40B4-BE49-F238E27FC236}">
                <a16:creationId xmlns:a16="http://schemas.microsoft.com/office/drawing/2014/main" id="{993947C3-1097-7D27-86E2-0BDD4533A483}"/>
              </a:ext>
            </a:extLst>
          </p:cNvPr>
          <p:cNvSpPr/>
          <p:nvPr/>
        </p:nvSpPr>
        <p:spPr>
          <a:xfrm>
            <a:off x="2899839" y="4123448"/>
            <a:ext cx="1750942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package-lock.json</a:t>
            </a:r>
            <a:endParaRPr dirty="0"/>
          </a:p>
        </p:txBody>
      </p:sp>
      <p:sp>
        <p:nvSpPr>
          <p:cNvPr id="609" name="Google Shape;174;p19">
            <a:extLst>
              <a:ext uri="{FF2B5EF4-FFF2-40B4-BE49-F238E27FC236}">
                <a16:creationId xmlns:a16="http://schemas.microsoft.com/office/drawing/2014/main" id="{ADD44A6F-9904-D325-4265-B9AAEB13E12A}"/>
              </a:ext>
            </a:extLst>
          </p:cNvPr>
          <p:cNvSpPr/>
          <p:nvPr/>
        </p:nvSpPr>
        <p:spPr>
          <a:xfrm>
            <a:off x="2899839" y="1307556"/>
            <a:ext cx="1750942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node modules</a:t>
            </a:r>
            <a:endParaRPr dirty="0"/>
          </a:p>
        </p:txBody>
      </p:sp>
      <p:sp>
        <p:nvSpPr>
          <p:cNvPr id="610" name="Google Shape;175;p19">
            <a:extLst>
              <a:ext uri="{FF2B5EF4-FFF2-40B4-BE49-F238E27FC236}">
                <a16:creationId xmlns:a16="http://schemas.microsoft.com/office/drawing/2014/main" id="{FBD1E935-20C4-FB58-4740-316465264303}"/>
              </a:ext>
            </a:extLst>
          </p:cNvPr>
          <p:cNvSpPr/>
          <p:nvPr/>
        </p:nvSpPr>
        <p:spPr>
          <a:xfrm>
            <a:off x="2899839" y="1993356"/>
            <a:ext cx="1750942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index.js</a:t>
            </a:r>
            <a:endParaRPr dirty="0"/>
          </a:p>
        </p:txBody>
      </p:sp>
      <p:cxnSp>
        <p:nvCxnSpPr>
          <p:cNvPr id="611" name="Google Shape;176;p19">
            <a:extLst>
              <a:ext uri="{FF2B5EF4-FFF2-40B4-BE49-F238E27FC236}">
                <a16:creationId xmlns:a16="http://schemas.microsoft.com/office/drawing/2014/main" id="{BC9DB6B4-BF16-BB36-C63F-2639A9EAE5CC}"/>
              </a:ext>
            </a:extLst>
          </p:cNvPr>
          <p:cNvCxnSpPr>
            <a:cxnSpLocks/>
          </p:cNvCxnSpPr>
          <p:nvPr/>
        </p:nvCxnSpPr>
        <p:spPr>
          <a:xfrm>
            <a:off x="1860300" y="1505856"/>
            <a:ext cx="27899" cy="3426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177;p19">
            <a:extLst>
              <a:ext uri="{FF2B5EF4-FFF2-40B4-BE49-F238E27FC236}">
                <a16:creationId xmlns:a16="http://schemas.microsoft.com/office/drawing/2014/main" id="{AF2C79D4-42D9-3DF7-374C-9F21CF86625F}"/>
              </a:ext>
            </a:extLst>
          </p:cNvPr>
          <p:cNvCxnSpPr>
            <a:cxnSpLocks/>
            <a:endCxn id="609" idx="1"/>
          </p:cNvCxnSpPr>
          <p:nvPr/>
        </p:nvCxnSpPr>
        <p:spPr>
          <a:xfrm>
            <a:off x="1860300" y="1505856"/>
            <a:ext cx="1039539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178;p19">
            <a:extLst>
              <a:ext uri="{FF2B5EF4-FFF2-40B4-BE49-F238E27FC236}">
                <a16:creationId xmlns:a16="http://schemas.microsoft.com/office/drawing/2014/main" id="{C63BE9BE-58F3-B7F9-18EC-C1E42A18D395}"/>
              </a:ext>
            </a:extLst>
          </p:cNvPr>
          <p:cNvCxnSpPr>
            <a:cxnSpLocks/>
            <a:endCxn id="610" idx="1"/>
          </p:cNvCxnSpPr>
          <p:nvPr/>
        </p:nvCxnSpPr>
        <p:spPr>
          <a:xfrm flipV="1">
            <a:off x="1888200" y="2193456"/>
            <a:ext cx="1011639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179;p19">
            <a:extLst>
              <a:ext uri="{FF2B5EF4-FFF2-40B4-BE49-F238E27FC236}">
                <a16:creationId xmlns:a16="http://schemas.microsoft.com/office/drawing/2014/main" id="{2A33173C-17C1-9FF1-7ABB-FBC8695CED2F}"/>
              </a:ext>
            </a:extLst>
          </p:cNvPr>
          <p:cNvCxnSpPr>
            <a:cxnSpLocks/>
            <a:endCxn id="607" idx="1"/>
          </p:cNvCxnSpPr>
          <p:nvPr/>
        </p:nvCxnSpPr>
        <p:spPr>
          <a:xfrm flipV="1">
            <a:off x="1879819" y="2907923"/>
            <a:ext cx="1020020" cy="322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180;p19">
            <a:extLst>
              <a:ext uri="{FF2B5EF4-FFF2-40B4-BE49-F238E27FC236}">
                <a16:creationId xmlns:a16="http://schemas.microsoft.com/office/drawing/2014/main" id="{14B6FB80-CAA8-56E3-97DA-36A990004F13}"/>
              </a:ext>
            </a:extLst>
          </p:cNvPr>
          <p:cNvCxnSpPr/>
          <p:nvPr/>
        </p:nvCxnSpPr>
        <p:spPr>
          <a:xfrm rot="10800000" flipH="1">
            <a:off x="1888200" y="3641256"/>
            <a:ext cx="10005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181;p19">
            <a:extLst>
              <a:ext uri="{FF2B5EF4-FFF2-40B4-BE49-F238E27FC236}">
                <a16:creationId xmlns:a16="http://schemas.microsoft.com/office/drawing/2014/main" id="{37A0861C-0B95-A77B-8FB2-8C4F45768FA0}"/>
              </a:ext>
            </a:extLst>
          </p:cNvPr>
          <p:cNvCxnSpPr/>
          <p:nvPr/>
        </p:nvCxnSpPr>
        <p:spPr>
          <a:xfrm rot="10800000" flipH="1">
            <a:off x="1879820" y="4345097"/>
            <a:ext cx="10005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182;p19">
            <a:extLst>
              <a:ext uri="{FF2B5EF4-FFF2-40B4-BE49-F238E27FC236}">
                <a16:creationId xmlns:a16="http://schemas.microsoft.com/office/drawing/2014/main" id="{13E49434-56CE-C58A-22B4-107043DB2FC2}"/>
              </a:ext>
            </a:extLst>
          </p:cNvPr>
          <p:cNvCxnSpPr>
            <a:cxnSpLocks/>
            <a:stCxn id="605" idx="3"/>
          </p:cNvCxnSpPr>
          <p:nvPr/>
        </p:nvCxnSpPr>
        <p:spPr>
          <a:xfrm>
            <a:off x="1513426" y="2012806"/>
            <a:ext cx="356174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74;p19">
            <a:extLst>
              <a:ext uri="{FF2B5EF4-FFF2-40B4-BE49-F238E27FC236}">
                <a16:creationId xmlns:a16="http://schemas.microsoft.com/office/drawing/2014/main" id="{A9C356EB-AF0D-99E4-3CB7-113E756B32D3}"/>
              </a:ext>
            </a:extLst>
          </p:cNvPr>
          <p:cNvSpPr/>
          <p:nvPr/>
        </p:nvSpPr>
        <p:spPr>
          <a:xfrm>
            <a:off x="2903940" y="4734837"/>
            <a:ext cx="1746841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node modules</a:t>
            </a:r>
            <a:endParaRPr dirty="0"/>
          </a:p>
        </p:txBody>
      </p:sp>
      <p:cxnSp>
        <p:nvCxnSpPr>
          <p:cNvPr id="101" name="Google Shape;181;p19">
            <a:extLst>
              <a:ext uri="{FF2B5EF4-FFF2-40B4-BE49-F238E27FC236}">
                <a16:creationId xmlns:a16="http://schemas.microsoft.com/office/drawing/2014/main" id="{A9B8B531-539C-5496-2A2E-4DAE5896D193}"/>
              </a:ext>
            </a:extLst>
          </p:cNvPr>
          <p:cNvCxnSpPr/>
          <p:nvPr/>
        </p:nvCxnSpPr>
        <p:spPr>
          <a:xfrm rot="10800000" flipH="1">
            <a:off x="1888200" y="4910291"/>
            <a:ext cx="10005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615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E4209EB-A8E1-0A1D-6873-4E83E1D4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EA53AC76-3177-457D-57E4-AB3D3255A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577" y="108542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Backend Code Structure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AAE77D-746B-FE4C-A317-A279E87B84B0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AB5CE20-DE0D-E041-769B-D06FFF94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E3425E50-3168-227A-F177-6E28E9D5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5AFB4134-B6BA-63C3-9066-0D626E24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AC445872-EED5-54AB-79F9-2C2CC52DC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BBCD39D4-B4D1-4901-B4E7-F64094C76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5587B834-BF05-8480-94FF-7CC2FDDA6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F607B0FE-E075-2F12-0A69-90A585EF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24B1FEBC-3185-CFD1-E409-25015AB0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FDDE83A-5761-73BE-5216-5B9FB70D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D0E18FEC-5B67-4F24-7AF1-EF20EAC02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B2A4BA1B-3467-3D9D-E3BB-03808EAF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DA24F733-6F7E-4384-4C7C-50C32E53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673AA11B-4A34-E142-7EFA-988201FF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5231ECA3-A644-DBF8-71DE-B2013B8E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0AC0C2DE-FA9D-10F0-E7F4-249079DBC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D087BDE0-AE01-7B73-B885-512EB2214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C67D484F-B9F2-11B0-0650-8A230AF81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C16848BB-453D-6374-C590-FB78E5E1F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1FE57A29-EF51-2490-24E6-113280BD8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9EB65928-CB34-D926-166F-DABBF6F1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5A3319AC-61A0-4735-12A7-FB14670C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61E98935-3239-8707-F51F-E10F8FFFD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2913DAED-8D45-FD7D-9082-A5262242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08795929-97FE-9DA8-82F5-5ECDED4FB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B680EE9F-574A-A1DD-623D-C2D76C84D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A9FF4977-0412-32E5-D75D-C5FEB09B1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19F2441A-E07F-3662-8066-240E5FC7A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F2D3107E-5C4E-5106-0314-BBBFEFEE7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C66D5264-2602-EE1A-F0FB-63C327C05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6BA337C1-A566-EA4D-801F-6846143DC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0725769-8AD1-0D17-36AF-D99D34C36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A2A26D32-BE98-5A4F-2B6F-1C5EC872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1C6188D-79B1-5ECC-2671-4717A2FD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B925E34E-6BC9-F768-14D0-A283407F4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69B3160-4C04-AB6A-863C-90B27BF3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8443E397-6B1C-F43C-D1D0-9D3703B35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4D8BB4B7-317E-94C9-B5C4-DF073838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490DD0BC-07F8-3473-0D45-47EC32004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7618A75-1757-922A-D2E0-D6A344B79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B8BBCB09-CF04-7C43-523C-13B3C01E2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73F0E2A3-05CB-1B2A-2FE1-8081E181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B1B90736-0EEA-7FF8-83B3-F636C381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35333F1F-D657-B950-CE4B-4FE9BD5F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4EBF96D2-0117-5422-0284-9FEA6D85A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27FC52FF-1F61-26F5-7890-54D9E0EDC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A794F4B4-91D0-C3CC-6CDB-3A4F351FE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0C04C208-1E65-C6A9-A8A1-85E01C9D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47722448-594C-D761-D313-2F3AC63D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ECD23E06-9EC1-5212-9A6D-6F1E40DE3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5789D9CF-8DCC-E0A0-EEFE-47781166C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6C13AA4C-1837-42D3-DA99-90537A5F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2EA324E-9C3A-C9B7-E7AD-0B591EC6D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5B815593-B321-4B33-4A94-B32FC8FCF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791D63B9-C049-E176-2F18-82EBEEB45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7FCAD39-A673-E4E2-A4EA-5234B759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5B3E292-F506-7C3A-30D0-9EBB7BE5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C77D6555-4BEE-C56B-E73F-05D11AB0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A59B7F91-4ED6-54E8-F780-AADDCB57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D16C17F-BA12-B8D1-5D44-A0991AF82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983A3CC4-DCD6-EED0-2137-493FF965C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B00DA6CA-8E67-D851-989A-5BAD97BA7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A797B8EC-854D-5E98-0DB6-54E459C8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84A18177-6E16-C74C-64B7-6CEB1E734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86EB03B-813F-DB64-504C-D8C80DFC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03FF3F0D-E70F-FA5B-A68A-DA48D98C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DED0D255-BB24-0628-D7A9-A5B6D8880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402D6D81-D9F2-7E89-1DAF-D01A2141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5E7CD825-44A7-5414-2A19-6149EEE81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E1849A50-6065-E742-2373-1A8B01E14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1B18EEAD-15EF-3139-4512-74157117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1DAF2874-6C9C-C83B-42FA-63E5FF281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06F75CB3-8DD3-209A-CB63-D3C8E9B8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B54C1986-CE69-E7C2-84CD-E32F9618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E61AC574-3408-6DA9-9D70-D1DB0284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462A161F-2C80-3804-6F85-0A5F4B44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82384672-DF47-E8FF-EA69-B145034B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9D7B4E1D-6246-C1F7-CDCD-977F2921F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5986CD2D-9694-F7D0-9C55-A68B4F2BF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98D66170-3BCB-F90E-DAB2-0EFB683C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F87F1CA2-1574-EE0A-9448-383D8246C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A456BDCD-093D-3C36-EFF6-6A44B81A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298980AD-6B46-DB9B-22F7-1AE0BD3A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B634C58D-D8C1-EEAB-A753-E68BFCEF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39262899-272D-225B-EED5-53392ECC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10F43F08-FF8B-6B62-9505-7DB017F1F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CB9C357-25D2-2604-712D-44D67EBD6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E8AE10B0-E236-EB30-4C66-E414A1647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7D203866-0FF2-2F06-D295-164F1CF3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E30303F-10F9-3A32-1620-EECFBE0D8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A351B1AD-017A-1E45-4826-8C97A95A5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17FD419A-E8B7-ACCD-42D7-7368745E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20DE7180-A214-B1E7-9FCB-A4E7B7177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7A68AB1B-A891-E9BC-AA10-629DDDE7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E0AA686F-80DA-AA84-D5DB-AE5A7750D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75D904FE-6398-48CD-A697-5C857FC30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70413CD1-F209-AFE5-039D-220296AD9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4F09DF31-1FA2-F0D0-7F8F-F21EEDE4A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948B8651-1D36-771F-E9E8-C7EB78067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80A085F-96E0-8F0A-92E1-B4793BC58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20A9D288-BF98-C4CC-DD7A-8FF161D8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9F92C1A7-733B-4035-7EC2-82BF1EE44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11EFF5D0-F959-4FD3-416F-707B1880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E90696AC-507C-1334-4288-C6078FABC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3CE93E7-18E2-54C0-B7C4-E1EEE220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6756EFD8-D6E3-21ED-B840-3907BD7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00834D1F-C2FC-14CF-E65D-891371F6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A005F8D0-9ED3-80C1-7F12-629A5ACC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DF8EE2FC-FAC5-D76A-61D5-45927F37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56BF3DE3-D148-479A-6C0D-4D948B029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B0DAA405-175E-078E-735A-73D8ABC7B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4B3F353A-F507-9B7B-90FD-9DF4E957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1652A0E9-B6B6-E702-2C34-CB3389251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F2114B03-C46E-8DCD-D3BD-7C3FE7F0A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E0BCA804-B4EA-AB48-7C8B-4D771C34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508F074-F6A9-A01A-4884-F6408D244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A0314A84-C31C-27D7-DA56-B523046B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D21E891B-2DFE-83EF-CF56-B831DA95E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99" name="Google Shape;138;p18">
            <a:extLst>
              <a:ext uri="{FF2B5EF4-FFF2-40B4-BE49-F238E27FC236}">
                <a16:creationId xmlns:a16="http://schemas.microsoft.com/office/drawing/2014/main" id="{2E7579AB-B0C4-DD6C-1E6C-1CB3F542E740}"/>
              </a:ext>
            </a:extLst>
          </p:cNvPr>
          <p:cNvSpPr/>
          <p:nvPr/>
        </p:nvSpPr>
        <p:spPr>
          <a:xfrm>
            <a:off x="3725827" y="907322"/>
            <a:ext cx="12603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components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0" name="Google Shape;139;p18">
            <a:extLst>
              <a:ext uri="{FF2B5EF4-FFF2-40B4-BE49-F238E27FC236}">
                <a16:creationId xmlns:a16="http://schemas.microsoft.com/office/drawing/2014/main" id="{3A8613A1-12F3-070B-1255-B7B0ABE2839C}"/>
              </a:ext>
            </a:extLst>
          </p:cNvPr>
          <p:cNvSpPr/>
          <p:nvPr/>
        </p:nvSpPr>
        <p:spPr>
          <a:xfrm>
            <a:off x="1058827" y="15169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addComment</a:t>
            </a:r>
            <a:endParaRPr/>
          </a:p>
        </p:txBody>
      </p:sp>
      <p:sp>
        <p:nvSpPr>
          <p:cNvPr id="124" name="Google Shape;140;p18">
            <a:extLst>
              <a:ext uri="{FF2B5EF4-FFF2-40B4-BE49-F238E27FC236}">
                <a16:creationId xmlns:a16="http://schemas.microsoft.com/office/drawing/2014/main" id="{EB76A0AA-286F-1E6D-E4A2-9D11D3086C77}"/>
              </a:ext>
            </a:extLst>
          </p:cNvPr>
          <p:cNvSpPr/>
          <p:nvPr/>
        </p:nvSpPr>
        <p:spPr>
          <a:xfrm>
            <a:off x="1058827" y="21265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addFund</a:t>
            </a:r>
            <a:endParaRPr/>
          </a:p>
        </p:txBody>
      </p:sp>
      <p:sp>
        <p:nvSpPr>
          <p:cNvPr id="125" name="Google Shape;141;p18">
            <a:extLst>
              <a:ext uri="{FF2B5EF4-FFF2-40B4-BE49-F238E27FC236}">
                <a16:creationId xmlns:a16="http://schemas.microsoft.com/office/drawing/2014/main" id="{75BEF81A-96D4-78BA-F5FE-D412322A446D}"/>
              </a:ext>
            </a:extLst>
          </p:cNvPr>
          <p:cNvSpPr/>
          <p:nvPr/>
        </p:nvSpPr>
        <p:spPr>
          <a:xfrm>
            <a:off x="1058827" y="27361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addFellow</a:t>
            </a:r>
            <a:endParaRPr/>
          </a:p>
        </p:txBody>
      </p:sp>
      <p:sp>
        <p:nvSpPr>
          <p:cNvPr id="126" name="Google Shape;142;p18">
            <a:extLst>
              <a:ext uri="{FF2B5EF4-FFF2-40B4-BE49-F238E27FC236}">
                <a16:creationId xmlns:a16="http://schemas.microsoft.com/office/drawing/2014/main" id="{2439E0DF-2C0D-AB98-3DED-48401FF32F1F}"/>
              </a:ext>
            </a:extLst>
          </p:cNvPr>
          <p:cNvSpPr/>
          <p:nvPr/>
        </p:nvSpPr>
        <p:spPr>
          <a:xfrm>
            <a:off x="991800" y="3345722"/>
            <a:ext cx="1440127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addSummaryComment</a:t>
            </a:r>
            <a:endParaRPr dirty="0"/>
          </a:p>
        </p:txBody>
      </p:sp>
      <p:sp>
        <p:nvSpPr>
          <p:cNvPr id="127" name="Google Shape;143;p18">
            <a:extLst>
              <a:ext uri="{FF2B5EF4-FFF2-40B4-BE49-F238E27FC236}">
                <a16:creationId xmlns:a16="http://schemas.microsoft.com/office/drawing/2014/main" id="{17A650F2-44C0-7DEC-7E25-E5BD028A2852}"/>
              </a:ext>
            </a:extLst>
          </p:cNvPr>
          <p:cNvSpPr/>
          <p:nvPr/>
        </p:nvSpPr>
        <p:spPr>
          <a:xfrm>
            <a:off x="6240427" y="15931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createProject</a:t>
            </a:r>
            <a:endParaRPr/>
          </a:p>
        </p:txBody>
      </p:sp>
      <p:sp>
        <p:nvSpPr>
          <p:cNvPr id="534" name="Google Shape;144;p18">
            <a:extLst>
              <a:ext uri="{FF2B5EF4-FFF2-40B4-BE49-F238E27FC236}">
                <a16:creationId xmlns:a16="http://schemas.microsoft.com/office/drawing/2014/main" id="{99CF027D-34F3-0B80-C165-F1104F4CB5A8}"/>
              </a:ext>
            </a:extLst>
          </p:cNvPr>
          <p:cNvSpPr/>
          <p:nvPr/>
        </p:nvSpPr>
        <p:spPr>
          <a:xfrm>
            <a:off x="6240427" y="22027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db</a:t>
            </a:r>
            <a:endParaRPr/>
          </a:p>
        </p:txBody>
      </p:sp>
      <p:sp>
        <p:nvSpPr>
          <p:cNvPr id="535" name="Google Shape;145;p18">
            <a:extLst>
              <a:ext uri="{FF2B5EF4-FFF2-40B4-BE49-F238E27FC236}">
                <a16:creationId xmlns:a16="http://schemas.microsoft.com/office/drawing/2014/main" id="{C712E5FC-8ECA-1FD2-F6AE-DBF3DDDED881}"/>
              </a:ext>
            </a:extLst>
          </p:cNvPr>
          <p:cNvSpPr/>
          <p:nvPr/>
        </p:nvSpPr>
        <p:spPr>
          <a:xfrm>
            <a:off x="6240427" y="27361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delFellow</a:t>
            </a:r>
            <a:endParaRPr/>
          </a:p>
        </p:txBody>
      </p:sp>
      <p:sp>
        <p:nvSpPr>
          <p:cNvPr id="536" name="Google Shape;146;p18">
            <a:extLst>
              <a:ext uri="{FF2B5EF4-FFF2-40B4-BE49-F238E27FC236}">
                <a16:creationId xmlns:a16="http://schemas.microsoft.com/office/drawing/2014/main" id="{08297ED1-B419-2790-068A-532E6EC98110}"/>
              </a:ext>
            </a:extLst>
          </p:cNvPr>
          <p:cNvSpPr/>
          <p:nvPr/>
        </p:nvSpPr>
        <p:spPr>
          <a:xfrm>
            <a:off x="6240427" y="3345722"/>
            <a:ext cx="14118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delProject</a:t>
            </a:r>
            <a:endParaRPr/>
          </a:p>
        </p:txBody>
      </p:sp>
      <p:sp>
        <p:nvSpPr>
          <p:cNvPr id="537" name="Google Shape;147;p18">
            <a:extLst>
              <a:ext uri="{FF2B5EF4-FFF2-40B4-BE49-F238E27FC236}">
                <a16:creationId xmlns:a16="http://schemas.microsoft.com/office/drawing/2014/main" id="{102AB722-7AB1-BDB6-7517-A1D253F539E4}"/>
              </a:ext>
            </a:extLst>
          </p:cNvPr>
          <p:cNvSpPr/>
          <p:nvPr/>
        </p:nvSpPr>
        <p:spPr>
          <a:xfrm>
            <a:off x="1058827" y="39553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addUser</a:t>
            </a:r>
            <a:endParaRPr/>
          </a:p>
        </p:txBody>
      </p:sp>
      <p:sp>
        <p:nvSpPr>
          <p:cNvPr id="538" name="Google Shape;148;p18">
            <a:extLst>
              <a:ext uri="{FF2B5EF4-FFF2-40B4-BE49-F238E27FC236}">
                <a16:creationId xmlns:a16="http://schemas.microsoft.com/office/drawing/2014/main" id="{8DB0CB9D-8A33-265E-D0DC-BFFA835298E4}"/>
              </a:ext>
            </a:extLst>
          </p:cNvPr>
          <p:cNvSpPr/>
          <p:nvPr/>
        </p:nvSpPr>
        <p:spPr>
          <a:xfrm>
            <a:off x="6241327" y="3955322"/>
            <a:ext cx="14118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delrow</a:t>
            </a:r>
            <a:endParaRPr/>
          </a:p>
        </p:txBody>
      </p:sp>
      <p:cxnSp>
        <p:nvCxnSpPr>
          <p:cNvPr id="539" name="Google Shape;151;p18">
            <a:extLst>
              <a:ext uri="{FF2B5EF4-FFF2-40B4-BE49-F238E27FC236}">
                <a16:creationId xmlns:a16="http://schemas.microsoft.com/office/drawing/2014/main" id="{CA825B6A-187B-EC3A-3FF5-E5ACAB571C06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4335577" y="1793222"/>
            <a:ext cx="19048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152;p18">
            <a:extLst>
              <a:ext uri="{FF2B5EF4-FFF2-40B4-BE49-F238E27FC236}">
                <a16:creationId xmlns:a16="http://schemas.microsoft.com/office/drawing/2014/main" id="{9DE0D62C-532A-3FA3-CC2E-477E81ED110D}"/>
              </a:ext>
            </a:extLst>
          </p:cNvPr>
          <p:cNvCxnSpPr/>
          <p:nvPr/>
        </p:nvCxnSpPr>
        <p:spPr>
          <a:xfrm>
            <a:off x="4357027" y="2396222"/>
            <a:ext cx="18834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153;p18">
            <a:extLst>
              <a:ext uri="{FF2B5EF4-FFF2-40B4-BE49-F238E27FC236}">
                <a16:creationId xmlns:a16="http://schemas.microsoft.com/office/drawing/2014/main" id="{D302CEEA-B50A-D62E-0A6C-2EFC8D2742D9}"/>
              </a:ext>
            </a:extLst>
          </p:cNvPr>
          <p:cNvCxnSpPr/>
          <p:nvPr/>
        </p:nvCxnSpPr>
        <p:spPr>
          <a:xfrm>
            <a:off x="4357027" y="3539222"/>
            <a:ext cx="18834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154;p18">
            <a:extLst>
              <a:ext uri="{FF2B5EF4-FFF2-40B4-BE49-F238E27FC236}">
                <a16:creationId xmlns:a16="http://schemas.microsoft.com/office/drawing/2014/main" id="{E4BED306-CAF4-57D6-E2B2-EA6C2748096B}"/>
              </a:ext>
            </a:extLst>
          </p:cNvPr>
          <p:cNvCxnSpPr/>
          <p:nvPr/>
        </p:nvCxnSpPr>
        <p:spPr>
          <a:xfrm>
            <a:off x="4357027" y="2929622"/>
            <a:ext cx="18834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155;p18">
            <a:extLst>
              <a:ext uri="{FF2B5EF4-FFF2-40B4-BE49-F238E27FC236}">
                <a16:creationId xmlns:a16="http://schemas.microsoft.com/office/drawing/2014/main" id="{D0BD2246-25FF-9F53-E346-9B518CD4C4F4}"/>
              </a:ext>
            </a:extLst>
          </p:cNvPr>
          <p:cNvCxnSpPr/>
          <p:nvPr/>
        </p:nvCxnSpPr>
        <p:spPr>
          <a:xfrm>
            <a:off x="4357027" y="4148822"/>
            <a:ext cx="18834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156;p18">
            <a:extLst>
              <a:ext uri="{FF2B5EF4-FFF2-40B4-BE49-F238E27FC236}">
                <a16:creationId xmlns:a16="http://schemas.microsoft.com/office/drawing/2014/main" id="{3E748BB9-F605-CCF5-CF6C-175AC8BC74FE}"/>
              </a:ext>
            </a:extLst>
          </p:cNvPr>
          <p:cNvCxnSpPr/>
          <p:nvPr/>
        </p:nvCxnSpPr>
        <p:spPr>
          <a:xfrm>
            <a:off x="4357027" y="4682222"/>
            <a:ext cx="18834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157;p18">
            <a:extLst>
              <a:ext uri="{FF2B5EF4-FFF2-40B4-BE49-F238E27FC236}">
                <a16:creationId xmlns:a16="http://schemas.microsoft.com/office/drawing/2014/main" id="{0B93C470-1482-E307-F99B-5FF55F2DFBC0}"/>
              </a:ext>
            </a:extLst>
          </p:cNvPr>
          <p:cNvCxnSpPr/>
          <p:nvPr/>
        </p:nvCxnSpPr>
        <p:spPr>
          <a:xfrm>
            <a:off x="4335577" y="1323272"/>
            <a:ext cx="1200" cy="33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158;p18">
            <a:extLst>
              <a:ext uri="{FF2B5EF4-FFF2-40B4-BE49-F238E27FC236}">
                <a16:creationId xmlns:a16="http://schemas.microsoft.com/office/drawing/2014/main" id="{8EB2C298-EEB1-68A0-AC62-E1D564A32A84}"/>
              </a:ext>
            </a:extLst>
          </p:cNvPr>
          <p:cNvCxnSpPr>
            <a:cxnSpLocks/>
          </p:cNvCxnSpPr>
          <p:nvPr/>
        </p:nvCxnSpPr>
        <p:spPr>
          <a:xfrm flipH="1">
            <a:off x="2431927" y="1786622"/>
            <a:ext cx="190365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159;p18">
            <a:extLst>
              <a:ext uri="{FF2B5EF4-FFF2-40B4-BE49-F238E27FC236}">
                <a16:creationId xmlns:a16="http://schemas.microsoft.com/office/drawing/2014/main" id="{18D06EE1-D229-96F1-55FA-971D2BDC5667}"/>
              </a:ext>
            </a:extLst>
          </p:cNvPr>
          <p:cNvCxnSpPr/>
          <p:nvPr/>
        </p:nvCxnSpPr>
        <p:spPr>
          <a:xfrm flipH="1">
            <a:off x="2431927" y="2379422"/>
            <a:ext cx="1906500" cy="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160;p18">
            <a:extLst>
              <a:ext uri="{FF2B5EF4-FFF2-40B4-BE49-F238E27FC236}">
                <a16:creationId xmlns:a16="http://schemas.microsoft.com/office/drawing/2014/main" id="{312B9549-432A-873F-FEBE-131B2D8FD73A}"/>
              </a:ext>
            </a:extLst>
          </p:cNvPr>
          <p:cNvCxnSpPr>
            <a:cxnSpLocks/>
          </p:cNvCxnSpPr>
          <p:nvPr/>
        </p:nvCxnSpPr>
        <p:spPr>
          <a:xfrm flipH="1">
            <a:off x="2431927" y="2929622"/>
            <a:ext cx="190365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161;p18">
            <a:extLst>
              <a:ext uri="{FF2B5EF4-FFF2-40B4-BE49-F238E27FC236}">
                <a16:creationId xmlns:a16="http://schemas.microsoft.com/office/drawing/2014/main" id="{71E4EBD7-00CC-ECF9-A553-6B7DC9AC0D13}"/>
              </a:ext>
            </a:extLst>
          </p:cNvPr>
          <p:cNvCxnSpPr/>
          <p:nvPr/>
        </p:nvCxnSpPr>
        <p:spPr>
          <a:xfrm flipH="1">
            <a:off x="2431927" y="4132022"/>
            <a:ext cx="1906500" cy="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162;p18">
            <a:extLst>
              <a:ext uri="{FF2B5EF4-FFF2-40B4-BE49-F238E27FC236}">
                <a16:creationId xmlns:a16="http://schemas.microsoft.com/office/drawing/2014/main" id="{876C0EBA-CF96-0373-288A-BB130990014C}"/>
              </a:ext>
            </a:extLst>
          </p:cNvPr>
          <p:cNvCxnSpPr>
            <a:cxnSpLocks/>
          </p:cNvCxnSpPr>
          <p:nvPr/>
        </p:nvCxnSpPr>
        <p:spPr>
          <a:xfrm flipH="1">
            <a:off x="2431927" y="4682222"/>
            <a:ext cx="190365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163;p18">
            <a:extLst>
              <a:ext uri="{FF2B5EF4-FFF2-40B4-BE49-F238E27FC236}">
                <a16:creationId xmlns:a16="http://schemas.microsoft.com/office/drawing/2014/main" id="{57B5C8C7-0C16-9905-40C4-C33F61D4D3F4}"/>
              </a:ext>
            </a:extLst>
          </p:cNvPr>
          <p:cNvCxnSpPr/>
          <p:nvPr/>
        </p:nvCxnSpPr>
        <p:spPr>
          <a:xfrm flipH="1">
            <a:off x="2431927" y="3522422"/>
            <a:ext cx="1906500" cy="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9" name="Google Shape;147;p18">
            <a:extLst>
              <a:ext uri="{FF2B5EF4-FFF2-40B4-BE49-F238E27FC236}">
                <a16:creationId xmlns:a16="http://schemas.microsoft.com/office/drawing/2014/main" id="{450C360C-CC49-77DD-84E6-0D83757DA4B6}"/>
              </a:ext>
            </a:extLst>
          </p:cNvPr>
          <p:cNvSpPr/>
          <p:nvPr/>
        </p:nvSpPr>
        <p:spPr>
          <a:xfrm>
            <a:off x="1046197" y="4465322"/>
            <a:ext cx="13731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apprProject</a:t>
            </a:r>
            <a:endParaRPr dirty="0"/>
          </a:p>
        </p:txBody>
      </p:sp>
      <p:sp>
        <p:nvSpPr>
          <p:cNvPr id="580" name="Google Shape;148;p18">
            <a:extLst>
              <a:ext uri="{FF2B5EF4-FFF2-40B4-BE49-F238E27FC236}">
                <a16:creationId xmlns:a16="http://schemas.microsoft.com/office/drawing/2014/main" id="{44161073-F056-BC1B-4033-659DFA58D177}"/>
              </a:ext>
            </a:extLst>
          </p:cNvPr>
          <p:cNvSpPr/>
          <p:nvPr/>
        </p:nvSpPr>
        <p:spPr>
          <a:xfrm>
            <a:off x="6259027" y="4431724"/>
            <a:ext cx="14118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delUser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3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F4AE2866-92A4-8382-32A7-3850A601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0F38C7D7-24BC-E139-CABB-2E32873C27DC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D5CE0298-26AF-2AD2-0BA3-AC3A93F3EF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Improvement</a:t>
            </a:r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D3726682-EECA-E429-A0A3-70774AA0A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Identify scope of update, improvement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26F7A79F-4B6A-681C-5582-1A7D0E431B6A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671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data transfer from a folder&#10;&#10;Description automatically generated with medium confidence">
            <a:extLst>
              <a:ext uri="{FF2B5EF4-FFF2-40B4-BE49-F238E27FC236}">
                <a16:creationId xmlns:a16="http://schemas.microsoft.com/office/drawing/2014/main" id="{44291E2F-10A0-174A-8C0F-BD70CE50B8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742" r="12742"/>
          <a:stretch>
            <a:fillRect/>
          </a:stretch>
        </p:blipFill>
        <p:spPr>
          <a:xfrm>
            <a:off x="5569458" y="1248361"/>
            <a:ext cx="3295650" cy="2255520"/>
          </a:xfrm>
        </p:spPr>
      </p:pic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23900" y="1065481"/>
            <a:ext cx="3998224" cy="1550425"/>
          </a:xfrm>
        </p:spPr>
        <p:txBody>
          <a:bodyPr/>
          <a:lstStyle/>
          <a:p>
            <a:pPr lvl="0"/>
            <a:r>
              <a:rPr lang="en-US" dirty="0"/>
              <a:t>Introduction of New Import and Request Feature</a:t>
            </a:r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723900" y="2615906"/>
            <a:ext cx="3998224" cy="136236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Simplifying Project Request Process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Easy Submission of Multiple Project Requests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Introducing Import Button for Excel Sheet Input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Streamlining Procedure for Professors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Enhancing Efficiency in Project Management</a:t>
            </a:r>
            <a:br>
              <a:rPr lang="en-US" sz="1100" dirty="0"/>
            </a:b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Integration of Help Section</a:t>
            </a:r>
          </a:p>
        </p:txBody>
      </p:sp>
      <p:grpSp>
        <p:nvGrpSpPr>
          <p:cNvPr id="151" name="Google Shape;151;p9"/>
          <p:cNvGrpSpPr/>
          <p:nvPr/>
        </p:nvGrpSpPr>
        <p:grpSpPr>
          <a:xfrm>
            <a:off x="3500359" y="1583483"/>
            <a:ext cx="4919741" cy="2620545"/>
            <a:chOff x="233350" y="949250"/>
            <a:chExt cx="7137300" cy="3802300"/>
          </a:xfrm>
          <a:solidFill>
            <a:schemeClr val="accent1"/>
          </a:solidFill>
        </p:grpSpPr>
        <p:sp>
          <p:nvSpPr>
            <p:cNvPr id="152" name="Google Shape;152;p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9"/>
          <p:cNvSpPr txBox="1"/>
          <p:nvPr/>
        </p:nvSpPr>
        <p:spPr>
          <a:xfrm flipH="1">
            <a:off x="1117966" y="1596155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User Support</a:t>
            </a:r>
            <a:endParaRPr lang="en-US" sz="20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>
            <a:off x="1117966" y="3396023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Better Utility</a:t>
            </a:r>
            <a:endParaRPr lang="en-US" sz="20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8" name="Google Shape;208;p9"/>
          <p:cNvSpPr txBox="1"/>
          <p:nvPr/>
        </p:nvSpPr>
        <p:spPr>
          <a:xfrm flipH="1">
            <a:off x="1117977" y="2496089"/>
            <a:ext cx="303296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Seamless Navigation</a:t>
            </a:r>
            <a:endParaRPr lang="en-US" sz="20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9" name="Google Shape;209;p9"/>
          <p:cNvSpPr txBox="1"/>
          <p:nvPr/>
        </p:nvSpPr>
        <p:spPr>
          <a:xfrm flipH="1">
            <a:off x="1117977" y="1883610"/>
            <a:ext cx="214375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Enhancing User support with Help Section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10" name="Google Shape;210;p9"/>
          <p:cNvSpPr txBox="1"/>
          <p:nvPr/>
        </p:nvSpPr>
        <p:spPr>
          <a:xfrm flipH="1">
            <a:off x="1117976" y="3683478"/>
            <a:ext cx="265191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Offering guidance for seamless access and utilization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11" name="Google Shape;211;p9"/>
          <p:cNvSpPr txBox="1"/>
          <p:nvPr/>
        </p:nvSpPr>
        <p:spPr>
          <a:xfrm flipH="1">
            <a:off x="1117990" y="2783544"/>
            <a:ext cx="265191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Providing useful links for Improved accessibility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Google Shape;451;p9">
            <a:extLst>
              <a:ext uri="{FF2B5EF4-FFF2-40B4-BE49-F238E27FC236}">
                <a16:creationId xmlns:a16="http://schemas.microsoft.com/office/drawing/2014/main" id="{9B1073C7-A03D-DB4B-943A-3E8D86125037}"/>
              </a:ext>
            </a:extLst>
          </p:cNvPr>
          <p:cNvSpPr/>
          <p:nvPr/>
        </p:nvSpPr>
        <p:spPr>
          <a:xfrm>
            <a:off x="723900" y="1660922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451;p9">
            <a:extLst>
              <a:ext uri="{FF2B5EF4-FFF2-40B4-BE49-F238E27FC236}">
                <a16:creationId xmlns:a16="http://schemas.microsoft.com/office/drawing/2014/main" id="{59BE1D72-3F97-EA11-2C87-8DB9647787B1}"/>
              </a:ext>
            </a:extLst>
          </p:cNvPr>
          <p:cNvSpPr/>
          <p:nvPr/>
        </p:nvSpPr>
        <p:spPr>
          <a:xfrm>
            <a:off x="723900" y="2535217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51;p9">
            <a:extLst>
              <a:ext uri="{FF2B5EF4-FFF2-40B4-BE49-F238E27FC236}">
                <a16:creationId xmlns:a16="http://schemas.microsoft.com/office/drawing/2014/main" id="{AB9D01FC-15DB-44E8-736E-A995DBEEFCF1}"/>
              </a:ext>
            </a:extLst>
          </p:cNvPr>
          <p:cNvSpPr/>
          <p:nvPr/>
        </p:nvSpPr>
        <p:spPr>
          <a:xfrm>
            <a:off x="723900" y="3456484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451;p9">
            <a:extLst>
              <a:ext uri="{FF2B5EF4-FFF2-40B4-BE49-F238E27FC236}">
                <a16:creationId xmlns:a16="http://schemas.microsoft.com/office/drawing/2014/main" id="{FFFF8290-114D-9E56-2FEA-D6E3DDB88C62}"/>
              </a:ext>
            </a:extLst>
          </p:cNvPr>
          <p:cNvSpPr/>
          <p:nvPr/>
        </p:nvSpPr>
        <p:spPr>
          <a:xfrm>
            <a:off x="5585688" y="2317947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451;p9">
            <a:extLst>
              <a:ext uri="{FF2B5EF4-FFF2-40B4-BE49-F238E27FC236}">
                <a16:creationId xmlns:a16="http://schemas.microsoft.com/office/drawing/2014/main" id="{D571BDD2-A665-06A5-C736-F9F27B877C0F}"/>
              </a:ext>
            </a:extLst>
          </p:cNvPr>
          <p:cNvSpPr/>
          <p:nvPr/>
        </p:nvSpPr>
        <p:spPr>
          <a:xfrm>
            <a:off x="4162955" y="2309133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51;p9">
            <a:extLst>
              <a:ext uri="{FF2B5EF4-FFF2-40B4-BE49-F238E27FC236}">
                <a16:creationId xmlns:a16="http://schemas.microsoft.com/office/drawing/2014/main" id="{3AE29E84-15D5-0FC5-308F-B9534F51B590}"/>
              </a:ext>
            </a:extLst>
          </p:cNvPr>
          <p:cNvSpPr/>
          <p:nvPr/>
        </p:nvSpPr>
        <p:spPr>
          <a:xfrm>
            <a:off x="7791528" y="3633571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7B249115-8ED2-E9C3-C694-FDD3E3F8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>
            <a:extLst>
              <a:ext uri="{FF2B5EF4-FFF2-40B4-BE49-F238E27FC236}">
                <a16:creationId xmlns:a16="http://schemas.microsoft.com/office/drawing/2014/main" id="{DF064F49-1B07-EB60-AE9E-151B3A36CA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452292" y="2542011"/>
            <a:ext cx="2279176" cy="1192583"/>
          </a:xfrm>
        </p:spPr>
        <p:txBody>
          <a:bodyPr/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Transitioning to Percentage-Based CSS for Responsiveness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C268B261-013E-171F-9458-550B876C0615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3428208" y="1822303"/>
            <a:ext cx="2279176" cy="570952"/>
          </a:xfrm>
        </p:spPr>
        <p:txBody>
          <a:bodyPr/>
          <a:lstStyle/>
          <a:p>
            <a:pPr lvl="0"/>
            <a:r>
              <a:rPr lang="en-US" sz="1600" dirty="0"/>
              <a:t>Responsive Design Implementation</a:t>
            </a:r>
          </a:p>
        </p:txBody>
      </p:sp>
      <p:sp>
        <p:nvSpPr>
          <p:cNvPr id="137" name="Google Shape;137;p7">
            <a:extLst>
              <a:ext uri="{FF2B5EF4-FFF2-40B4-BE49-F238E27FC236}">
                <a16:creationId xmlns:a16="http://schemas.microsoft.com/office/drawing/2014/main" id="{BFB7B83D-06B3-E962-0423-6605381F1367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6067792" y="2542011"/>
            <a:ext cx="2279176" cy="83937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Addressing Text Overflow in Buttons and Boxes</a:t>
            </a:r>
            <a:endParaRPr lang="en-US" dirty="0"/>
          </a:p>
        </p:txBody>
      </p:sp>
      <p:sp>
        <p:nvSpPr>
          <p:cNvPr id="138" name="Google Shape;138;p7">
            <a:extLst>
              <a:ext uri="{FF2B5EF4-FFF2-40B4-BE49-F238E27FC236}">
                <a16:creationId xmlns:a16="http://schemas.microsoft.com/office/drawing/2014/main" id="{60695232-A3FC-7594-C878-C6EEA864F382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6028032" y="1882612"/>
            <a:ext cx="2279176" cy="513551"/>
          </a:xfrm>
        </p:spPr>
        <p:txBody>
          <a:bodyPr/>
          <a:lstStyle/>
          <a:p>
            <a:pPr lvl="0"/>
            <a:r>
              <a:rPr lang="en-US" sz="1600" dirty="0"/>
              <a:t>Text Overflow Issue Resolution</a:t>
            </a:r>
          </a:p>
        </p:txBody>
      </p:sp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A52F4A5B-FC18-7761-3A21-B050D989BD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Proposed UI Changes for Web-App</a:t>
            </a:r>
          </a:p>
        </p:txBody>
      </p:sp>
      <p:sp>
        <p:nvSpPr>
          <p:cNvPr id="45" name="Rectángulo: una sola esquina redondeada 44">
            <a:extLst>
              <a:ext uri="{FF2B5EF4-FFF2-40B4-BE49-F238E27FC236}">
                <a16:creationId xmlns:a16="http://schemas.microsoft.com/office/drawing/2014/main" id="{5C25A13B-EAF1-3FEF-FC34-76F93A20058D}"/>
              </a:ext>
            </a:extLst>
          </p:cNvPr>
          <p:cNvSpPr/>
          <p:nvPr/>
        </p:nvSpPr>
        <p:spPr>
          <a:xfrm>
            <a:off x="823046" y="1159489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una sola esquina redondeada 46">
            <a:extLst>
              <a:ext uri="{FF2B5EF4-FFF2-40B4-BE49-F238E27FC236}">
                <a16:creationId xmlns:a16="http://schemas.microsoft.com/office/drawing/2014/main" id="{CA445B95-8F0D-3760-5AB7-66CBE8B473A3}"/>
              </a:ext>
            </a:extLst>
          </p:cNvPr>
          <p:cNvSpPr/>
          <p:nvPr/>
        </p:nvSpPr>
        <p:spPr>
          <a:xfrm>
            <a:off x="3550871" y="1159489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: una sola esquina redondeada 47">
            <a:extLst>
              <a:ext uri="{FF2B5EF4-FFF2-40B4-BE49-F238E27FC236}">
                <a16:creationId xmlns:a16="http://schemas.microsoft.com/office/drawing/2014/main" id="{C379AF08-7715-6D68-F91F-D9D742F4D56A}"/>
              </a:ext>
            </a:extLst>
          </p:cNvPr>
          <p:cNvSpPr/>
          <p:nvPr/>
        </p:nvSpPr>
        <p:spPr>
          <a:xfrm>
            <a:off x="6174743" y="1180657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07E3E0-9C3A-5EA4-3C96-F7A1AB973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414" y="4065447"/>
            <a:ext cx="4283856" cy="844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33;p7">
            <a:extLst>
              <a:ext uri="{FF2B5EF4-FFF2-40B4-BE49-F238E27FC236}">
                <a16:creationId xmlns:a16="http://schemas.microsoft.com/office/drawing/2014/main" id="{669A66A9-322E-6D86-865F-AEFECBF9AFFB}"/>
              </a:ext>
            </a:extLst>
          </p:cNvPr>
          <p:cNvSpPr txBox="1">
            <a:spLocks/>
          </p:cNvSpPr>
          <p:nvPr/>
        </p:nvSpPr>
        <p:spPr>
          <a:xfrm>
            <a:off x="723900" y="2425258"/>
            <a:ext cx="2279176" cy="119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Replacing Simple JavaScript Error() with Stylish Toast Notifications</a:t>
            </a:r>
            <a:endParaRPr lang="en-IN" dirty="0"/>
          </a:p>
        </p:txBody>
      </p:sp>
      <p:sp>
        <p:nvSpPr>
          <p:cNvPr id="34" name="Google Shape;135;p7">
            <a:extLst>
              <a:ext uri="{FF2B5EF4-FFF2-40B4-BE49-F238E27FC236}">
                <a16:creationId xmlns:a16="http://schemas.microsoft.com/office/drawing/2014/main" id="{73C7E975-4E67-AA29-AAA3-97C690CE21C4}"/>
              </a:ext>
            </a:extLst>
          </p:cNvPr>
          <p:cNvSpPr txBox="1">
            <a:spLocks/>
          </p:cNvSpPr>
          <p:nvPr/>
        </p:nvSpPr>
        <p:spPr>
          <a:xfrm>
            <a:off x="723900" y="1824795"/>
            <a:ext cx="2155182" cy="6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a-DK" sz="1600" dirty="0"/>
              <a:t>Toast Integration for Error Messages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2C954F-C288-D989-7C10-17DE5F32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7" y="3381381"/>
            <a:ext cx="4026027" cy="85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oogle Shape;9975;p17">
            <a:extLst>
              <a:ext uri="{FF2B5EF4-FFF2-40B4-BE49-F238E27FC236}">
                <a16:creationId xmlns:a16="http://schemas.microsoft.com/office/drawing/2014/main" id="{F6867ED4-E5A3-164C-94FC-58E256FC4A21}"/>
              </a:ext>
            </a:extLst>
          </p:cNvPr>
          <p:cNvGrpSpPr/>
          <p:nvPr/>
        </p:nvGrpSpPr>
        <p:grpSpPr>
          <a:xfrm>
            <a:off x="823046" y="1302495"/>
            <a:ext cx="634620" cy="419625"/>
            <a:chOff x="1331406" y="1513361"/>
            <a:chExt cx="301784" cy="348607"/>
          </a:xfrm>
        </p:grpSpPr>
        <p:sp>
          <p:nvSpPr>
            <p:cNvPr id="40" name="Google Shape;9976;p17">
              <a:extLst>
                <a:ext uri="{FF2B5EF4-FFF2-40B4-BE49-F238E27FC236}">
                  <a16:creationId xmlns:a16="http://schemas.microsoft.com/office/drawing/2014/main" id="{3102FEFF-6BA3-BE6E-BDA7-8429F3C80A63}"/>
                </a:ext>
              </a:extLst>
            </p:cNvPr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977;p17">
              <a:extLst>
                <a:ext uri="{FF2B5EF4-FFF2-40B4-BE49-F238E27FC236}">
                  <a16:creationId xmlns:a16="http://schemas.microsoft.com/office/drawing/2014/main" id="{3F79DA53-C7E1-E90C-21A9-E3E0FCF8341F}"/>
                </a:ext>
              </a:extLst>
            </p:cNvPr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978;p17">
              <a:extLst>
                <a:ext uri="{FF2B5EF4-FFF2-40B4-BE49-F238E27FC236}">
                  <a16:creationId xmlns:a16="http://schemas.microsoft.com/office/drawing/2014/main" id="{676EF548-6A94-C32C-59AF-17EABBFDFA5D}"/>
                </a:ext>
              </a:extLst>
            </p:cNvPr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979;p17">
              <a:extLst>
                <a:ext uri="{FF2B5EF4-FFF2-40B4-BE49-F238E27FC236}">
                  <a16:creationId xmlns:a16="http://schemas.microsoft.com/office/drawing/2014/main" id="{91AB0D4E-AED4-983D-D7D3-F6E347F6A212}"/>
                </a:ext>
              </a:extLst>
            </p:cNvPr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9926;p17">
            <a:extLst>
              <a:ext uri="{FF2B5EF4-FFF2-40B4-BE49-F238E27FC236}">
                <a16:creationId xmlns:a16="http://schemas.microsoft.com/office/drawing/2014/main" id="{37DC0DA0-2C55-4379-EF9B-5E0998AC62E7}"/>
              </a:ext>
            </a:extLst>
          </p:cNvPr>
          <p:cNvSpPr/>
          <p:nvPr/>
        </p:nvSpPr>
        <p:spPr>
          <a:xfrm>
            <a:off x="3627120" y="1358797"/>
            <a:ext cx="320863" cy="347783"/>
          </a:xfrm>
          <a:custGeom>
            <a:avLst/>
            <a:gdLst/>
            <a:ahLst/>
            <a:cxnLst/>
            <a:rect l="l" t="t" r="r" b="b"/>
            <a:pathLst>
              <a:path w="5038" h="10978" extrusionOk="0">
                <a:moveTo>
                  <a:pt x="1918" y="1893"/>
                </a:moveTo>
                <a:cubicBezTo>
                  <a:pt x="2156" y="1893"/>
                  <a:pt x="2358" y="2084"/>
                  <a:pt x="2358" y="2322"/>
                </a:cubicBezTo>
                <a:lnTo>
                  <a:pt x="2358" y="3465"/>
                </a:lnTo>
                <a:lnTo>
                  <a:pt x="1501" y="3465"/>
                </a:lnTo>
                <a:lnTo>
                  <a:pt x="1501" y="2703"/>
                </a:lnTo>
                <a:lnTo>
                  <a:pt x="1501" y="2310"/>
                </a:lnTo>
                <a:cubicBezTo>
                  <a:pt x="1501" y="2191"/>
                  <a:pt x="1549" y="2084"/>
                  <a:pt x="1620" y="2012"/>
                </a:cubicBezTo>
                <a:cubicBezTo>
                  <a:pt x="1703" y="1929"/>
                  <a:pt x="1822" y="1893"/>
                  <a:pt x="1918" y="1893"/>
                </a:cubicBezTo>
                <a:close/>
                <a:moveTo>
                  <a:pt x="751" y="322"/>
                </a:moveTo>
                <a:cubicBezTo>
                  <a:pt x="989" y="322"/>
                  <a:pt x="1180" y="524"/>
                  <a:pt x="1180" y="750"/>
                </a:cubicBezTo>
                <a:lnTo>
                  <a:pt x="1180" y="2322"/>
                </a:lnTo>
                <a:lnTo>
                  <a:pt x="1180" y="2715"/>
                </a:lnTo>
                <a:lnTo>
                  <a:pt x="1180" y="3465"/>
                </a:lnTo>
                <a:lnTo>
                  <a:pt x="715" y="3465"/>
                </a:lnTo>
                <a:cubicBezTo>
                  <a:pt x="572" y="3465"/>
                  <a:pt x="429" y="3513"/>
                  <a:pt x="310" y="3584"/>
                </a:cubicBezTo>
                <a:lnTo>
                  <a:pt x="310" y="738"/>
                </a:lnTo>
                <a:lnTo>
                  <a:pt x="334" y="738"/>
                </a:lnTo>
                <a:cubicBezTo>
                  <a:pt x="334" y="619"/>
                  <a:pt x="370" y="524"/>
                  <a:pt x="453" y="441"/>
                </a:cubicBezTo>
                <a:cubicBezTo>
                  <a:pt x="525" y="369"/>
                  <a:pt x="644" y="322"/>
                  <a:pt x="751" y="322"/>
                </a:cubicBezTo>
                <a:close/>
                <a:moveTo>
                  <a:pt x="4335" y="1870"/>
                </a:moveTo>
                <a:cubicBezTo>
                  <a:pt x="4537" y="1870"/>
                  <a:pt x="4716" y="2036"/>
                  <a:pt x="4716" y="2262"/>
                </a:cubicBezTo>
                <a:lnTo>
                  <a:pt x="4716" y="3275"/>
                </a:lnTo>
                <a:cubicBezTo>
                  <a:pt x="4704" y="3477"/>
                  <a:pt x="4537" y="3656"/>
                  <a:pt x="4335" y="3656"/>
                </a:cubicBezTo>
                <a:lnTo>
                  <a:pt x="4239" y="3656"/>
                </a:lnTo>
                <a:cubicBezTo>
                  <a:pt x="4037" y="3656"/>
                  <a:pt x="3858" y="3501"/>
                  <a:pt x="3858" y="3275"/>
                </a:cubicBezTo>
                <a:lnTo>
                  <a:pt x="3858" y="2286"/>
                </a:lnTo>
                <a:lnTo>
                  <a:pt x="3858" y="2262"/>
                </a:lnTo>
                <a:cubicBezTo>
                  <a:pt x="3858" y="2048"/>
                  <a:pt x="4013" y="1870"/>
                  <a:pt x="4239" y="1870"/>
                </a:cubicBezTo>
                <a:close/>
                <a:moveTo>
                  <a:pt x="3108" y="1870"/>
                </a:moveTo>
                <a:cubicBezTo>
                  <a:pt x="3335" y="1870"/>
                  <a:pt x="3525" y="2048"/>
                  <a:pt x="3525" y="2286"/>
                </a:cubicBezTo>
                <a:lnTo>
                  <a:pt x="3525" y="3275"/>
                </a:lnTo>
                <a:lnTo>
                  <a:pt x="3525" y="3501"/>
                </a:lnTo>
                <a:cubicBezTo>
                  <a:pt x="3525" y="3715"/>
                  <a:pt x="3346" y="3917"/>
                  <a:pt x="3108" y="3917"/>
                </a:cubicBezTo>
                <a:lnTo>
                  <a:pt x="3037" y="3917"/>
                </a:lnTo>
                <a:lnTo>
                  <a:pt x="3037" y="3620"/>
                </a:lnTo>
                <a:cubicBezTo>
                  <a:pt x="3037" y="3525"/>
                  <a:pt x="2965" y="3453"/>
                  <a:pt x="2870" y="3453"/>
                </a:cubicBezTo>
                <a:lnTo>
                  <a:pt x="2668" y="3453"/>
                </a:lnTo>
                <a:lnTo>
                  <a:pt x="2668" y="2310"/>
                </a:lnTo>
                <a:lnTo>
                  <a:pt x="2668" y="2286"/>
                </a:lnTo>
                <a:cubicBezTo>
                  <a:pt x="2668" y="2072"/>
                  <a:pt x="2846" y="1870"/>
                  <a:pt x="3085" y="1870"/>
                </a:cubicBezTo>
                <a:close/>
                <a:moveTo>
                  <a:pt x="2727" y="3763"/>
                </a:moveTo>
                <a:lnTo>
                  <a:pt x="2727" y="4632"/>
                </a:lnTo>
                <a:cubicBezTo>
                  <a:pt x="2727" y="4846"/>
                  <a:pt x="2549" y="5025"/>
                  <a:pt x="2323" y="5025"/>
                </a:cubicBezTo>
                <a:lnTo>
                  <a:pt x="727" y="5025"/>
                </a:lnTo>
                <a:cubicBezTo>
                  <a:pt x="513" y="5025"/>
                  <a:pt x="334" y="4846"/>
                  <a:pt x="334" y="4632"/>
                </a:cubicBezTo>
                <a:lnTo>
                  <a:pt x="334" y="4167"/>
                </a:lnTo>
                <a:cubicBezTo>
                  <a:pt x="334" y="3941"/>
                  <a:pt x="513" y="3763"/>
                  <a:pt x="727" y="3763"/>
                </a:cubicBezTo>
                <a:close/>
                <a:moveTo>
                  <a:pt x="763" y="0"/>
                </a:moveTo>
                <a:cubicBezTo>
                  <a:pt x="572" y="0"/>
                  <a:pt x="370" y="72"/>
                  <a:pt x="227" y="227"/>
                </a:cubicBezTo>
                <a:cubicBezTo>
                  <a:pt x="72" y="369"/>
                  <a:pt x="1" y="548"/>
                  <a:pt x="1" y="762"/>
                </a:cubicBezTo>
                <a:lnTo>
                  <a:pt x="1" y="6751"/>
                </a:lnTo>
                <a:cubicBezTo>
                  <a:pt x="1" y="6846"/>
                  <a:pt x="72" y="6918"/>
                  <a:pt x="167" y="6918"/>
                </a:cubicBezTo>
                <a:cubicBezTo>
                  <a:pt x="251" y="6918"/>
                  <a:pt x="334" y="6846"/>
                  <a:pt x="334" y="6751"/>
                </a:cubicBezTo>
                <a:lnTo>
                  <a:pt x="334" y="5239"/>
                </a:lnTo>
                <a:cubicBezTo>
                  <a:pt x="453" y="5310"/>
                  <a:pt x="584" y="5358"/>
                  <a:pt x="727" y="5358"/>
                </a:cubicBezTo>
                <a:lnTo>
                  <a:pt x="2323" y="5358"/>
                </a:lnTo>
                <a:cubicBezTo>
                  <a:pt x="2727" y="5358"/>
                  <a:pt x="3037" y="5025"/>
                  <a:pt x="3037" y="4644"/>
                </a:cubicBezTo>
                <a:lnTo>
                  <a:pt x="3037" y="4239"/>
                </a:lnTo>
                <a:lnTo>
                  <a:pt x="3108" y="4239"/>
                </a:lnTo>
                <a:cubicBezTo>
                  <a:pt x="3394" y="4239"/>
                  <a:pt x="3644" y="4072"/>
                  <a:pt x="3763" y="3822"/>
                </a:cubicBezTo>
                <a:cubicBezTo>
                  <a:pt x="3882" y="3929"/>
                  <a:pt x="4049" y="3989"/>
                  <a:pt x="4216" y="3989"/>
                </a:cubicBezTo>
                <a:lnTo>
                  <a:pt x="4299" y="3989"/>
                </a:lnTo>
                <a:cubicBezTo>
                  <a:pt x="4442" y="3989"/>
                  <a:pt x="4573" y="3941"/>
                  <a:pt x="4692" y="3870"/>
                </a:cubicBezTo>
                <a:lnTo>
                  <a:pt x="4692" y="8335"/>
                </a:lnTo>
                <a:lnTo>
                  <a:pt x="2989" y="8335"/>
                </a:lnTo>
                <a:cubicBezTo>
                  <a:pt x="2906" y="8335"/>
                  <a:pt x="2834" y="8406"/>
                  <a:pt x="2834" y="8501"/>
                </a:cubicBezTo>
                <a:cubicBezTo>
                  <a:pt x="2834" y="8585"/>
                  <a:pt x="2906" y="8656"/>
                  <a:pt x="2989" y="8656"/>
                </a:cubicBezTo>
                <a:lnTo>
                  <a:pt x="4692" y="8656"/>
                </a:lnTo>
                <a:lnTo>
                  <a:pt x="4692" y="9299"/>
                </a:lnTo>
                <a:lnTo>
                  <a:pt x="334" y="9299"/>
                </a:lnTo>
                <a:lnTo>
                  <a:pt x="334" y="8656"/>
                </a:lnTo>
                <a:lnTo>
                  <a:pt x="2311" y="8656"/>
                </a:lnTo>
                <a:cubicBezTo>
                  <a:pt x="2394" y="8656"/>
                  <a:pt x="2477" y="8585"/>
                  <a:pt x="2477" y="8501"/>
                </a:cubicBezTo>
                <a:cubicBezTo>
                  <a:pt x="2477" y="8406"/>
                  <a:pt x="2394" y="8335"/>
                  <a:pt x="2311" y="8335"/>
                </a:cubicBezTo>
                <a:lnTo>
                  <a:pt x="346" y="8335"/>
                </a:lnTo>
                <a:lnTo>
                  <a:pt x="346" y="7382"/>
                </a:lnTo>
                <a:cubicBezTo>
                  <a:pt x="346" y="7287"/>
                  <a:pt x="275" y="7215"/>
                  <a:pt x="179" y="7215"/>
                </a:cubicBezTo>
                <a:cubicBezTo>
                  <a:pt x="96" y="7215"/>
                  <a:pt x="13" y="7287"/>
                  <a:pt x="13" y="7382"/>
                </a:cubicBezTo>
                <a:lnTo>
                  <a:pt x="13" y="9454"/>
                </a:lnTo>
                <a:cubicBezTo>
                  <a:pt x="13" y="9537"/>
                  <a:pt x="96" y="9609"/>
                  <a:pt x="179" y="9609"/>
                </a:cubicBezTo>
                <a:lnTo>
                  <a:pt x="1299" y="9609"/>
                </a:lnTo>
                <a:lnTo>
                  <a:pt x="1299" y="10823"/>
                </a:lnTo>
                <a:cubicBezTo>
                  <a:pt x="1299" y="10906"/>
                  <a:pt x="1370" y="10978"/>
                  <a:pt x="1465" y="10978"/>
                </a:cubicBezTo>
                <a:lnTo>
                  <a:pt x="2203" y="10978"/>
                </a:lnTo>
                <a:cubicBezTo>
                  <a:pt x="2299" y="10978"/>
                  <a:pt x="2370" y="10906"/>
                  <a:pt x="2370" y="10823"/>
                </a:cubicBezTo>
                <a:cubicBezTo>
                  <a:pt x="2370" y="10728"/>
                  <a:pt x="2299" y="10656"/>
                  <a:pt x="2203" y="10656"/>
                </a:cubicBezTo>
                <a:lnTo>
                  <a:pt x="1608" y="10656"/>
                </a:lnTo>
                <a:lnTo>
                  <a:pt x="1608" y="9597"/>
                </a:lnTo>
                <a:lnTo>
                  <a:pt x="3442" y="9597"/>
                </a:lnTo>
                <a:lnTo>
                  <a:pt x="3442" y="10656"/>
                </a:lnTo>
                <a:lnTo>
                  <a:pt x="2834" y="10656"/>
                </a:lnTo>
                <a:cubicBezTo>
                  <a:pt x="2739" y="10656"/>
                  <a:pt x="2668" y="10728"/>
                  <a:pt x="2668" y="10823"/>
                </a:cubicBezTo>
                <a:cubicBezTo>
                  <a:pt x="2668" y="10906"/>
                  <a:pt x="2739" y="10978"/>
                  <a:pt x="2834" y="10978"/>
                </a:cubicBezTo>
                <a:lnTo>
                  <a:pt x="3585" y="10978"/>
                </a:lnTo>
                <a:cubicBezTo>
                  <a:pt x="3680" y="10978"/>
                  <a:pt x="3751" y="10906"/>
                  <a:pt x="3751" y="10823"/>
                </a:cubicBezTo>
                <a:lnTo>
                  <a:pt x="3751" y="9609"/>
                </a:lnTo>
                <a:lnTo>
                  <a:pt x="4870" y="9609"/>
                </a:lnTo>
                <a:cubicBezTo>
                  <a:pt x="4954" y="9609"/>
                  <a:pt x="5037" y="9537"/>
                  <a:pt x="5037" y="9454"/>
                </a:cubicBezTo>
                <a:lnTo>
                  <a:pt x="5037" y="2703"/>
                </a:lnTo>
                <a:lnTo>
                  <a:pt x="5037" y="2262"/>
                </a:lnTo>
                <a:cubicBezTo>
                  <a:pt x="5037" y="1870"/>
                  <a:pt x="4716" y="1560"/>
                  <a:pt x="4335" y="1560"/>
                </a:cubicBezTo>
                <a:lnTo>
                  <a:pt x="4239" y="1560"/>
                </a:lnTo>
                <a:cubicBezTo>
                  <a:pt x="4025" y="1560"/>
                  <a:pt x="3823" y="1667"/>
                  <a:pt x="3692" y="1834"/>
                </a:cubicBezTo>
                <a:cubicBezTo>
                  <a:pt x="3561" y="1667"/>
                  <a:pt x="3346" y="1560"/>
                  <a:pt x="3132" y="1560"/>
                </a:cubicBezTo>
                <a:lnTo>
                  <a:pt x="3096" y="1560"/>
                </a:lnTo>
                <a:cubicBezTo>
                  <a:pt x="2858" y="1560"/>
                  <a:pt x="2656" y="1667"/>
                  <a:pt x="2513" y="1846"/>
                </a:cubicBezTo>
                <a:cubicBezTo>
                  <a:pt x="2382" y="1679"/>
                  <a:pt x="2180" y="1560"/>
                  <a:pt x="1942" y="1560"/>
                </a:cubicBezTo>
                <a:cubicBezTo>
                  <a:pt x="1787" y="1560"/>
                  <a:pt x="1644" y="1608"/>
                  <a:pt x="1501" y="1691"/>
                </a:cubicBezTo>
                <a:lnTo>
                  <a:pt x="1501" y="738"/>
                </a:lnTo>
                <a:cubicBezTo>
                  <a:pt x="1501" y="322"/>
                  <a:pt x="1168" y="0"/>
                  <a:pt x="76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6" name="Google Shape;10150;p18">
            <a:extLst>
              <a:ext uri="{FF2B5EF4-FFF2-40B4-BE49-F238E27FC236}">
                <a16:creationId xmlns:a16="http://schemas.microsoft.com/office/drawing/2014/main" id="{D3A3F661-CA0F-6A40-3C8F-8D6923EDDEC4}"/>
              </a:ext>
            </a:extLst>
          </p:cNvPr>
          <p:cNvGrpSpPr/>
          <p:nvPr/>
        </p:nvGrpSpPr>
        <p:grpSpPr>
          <a:xfrm>
            <a:off x="6174742" y="1371245"/>
            <a:ext cx="482618" cy="359015"/>
            <a:chOff x="2219466" y="1500293"/>
            <a:chExt cx="330613" cy="359015"/>
          </a:xfrm>
        </p:grpSpPr>
        <p:sp>
          <p:nvSpPr>
            <p:cNvPr id="49" name="Google Shape;10151;p18">
              <a:extLst>
                <a:ext uri="{FF2B5EF4-FFF2-40B4-BE49-F238E27FC236}">
                  <a16:creationId xmlns:a16="http://schemas.microsoft.com/office/drawing/2014/main" id="{263640A3-4D45-F4F0-D41C-160986C8945A}"/>
                </a:ext>
              </a:extLst>
            </p:cNvPr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0152;p18">
              <a:extLst>
                <a:ext uri="{FF2B5EF4-FFF2-40B4-BE49-F238E27FC236}">
                  <a16:creationId xmlns:a16="http://schemas.microsoft.com/office/drawing/2014/main" id="{5B0F7977-F5EE-0F81-7F5F-EA78FC068BA4}"/>
                </a:ext>
              </a:extLst>
            </p:cNvPr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E7ADF823-8AF2-8704-4A70-14B2FE5A0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>
            <a:extLst>
              <a:ext uri="{FF2B5EF4-FFF2-40B4-BE49-F238E27FC236}">
                <a16:creationId xmlns:a16="http://schemas.microsoft.com/office/drawing/2014/main" id="{4AC396DD-D7E5-60F5-8108-46B1D830016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452292" y="2542011"/>
            <a:ext cx="2279176" cy="1192583"/>
          </a:xfrm>
        </p:spPr>
        <p:txBody>
          <a:bodyPr/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Redesigning Presentation of Project Lists</a:t>
            </a:r>
            <a:endParaRPr lang="en-US" dirty="0"/>
          </a:p>
        </p:txBody>
      </p:sp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89690445-35FA-C663-08B3-2EE2B9554205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3428208" y="1822303"/>
            <a:ext cx="2279176" cy="570952"/>
          </a:xfrm>
        </p:spPr>
        <p:txBody>
          <a:bodyPr/>
          <a:lstStyle/>
          <a:p>
            <a:pPr lvl="0"/>
            <a:r>
              <a:rPr lang="en-US" sz="1600" dirty="0"/>
              <a:t>Revamped Project List Appearance</a:t>
            </a:r>
          </a:p>
        </p:txBody>
      </p:sp>
      <p:sp>
        <p:nvSpPr>
          <p:cNvPr id="137" name="Google Shape;137;p7">
            <a:extLst>
              <a:ext uri="{FF2B5EF4-FFF2-40B4-BE49-F238E27FC236}">
                <a16:creationId xmlns:a16="http://schemas.microsoft.com/office/drawing/2014/main" id="{EE1CEEF3-12BA-13FF-82B5-515DB44F7A35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6067792" y="2542011"/>
            <a:ext cx="2279176" cy="83937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Introducing Headings for Projects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Improving Padding in Request Projects Table</a:t>
            </a:r>
            <a:endParaRPr lang="en-US" dirty="0"/>
          </a:p>
        </p:txBody>
      </p:sp>
      <p:sp>
        <p:nvSpPr>
          <p:cNvPr id="138" name="Google Shape;138;p7">
            <a:extLst>
              <a:ext uri="{FF2B5EF4-FFF2-40B4-BE49-F238E27FC236}">
                <a16:creationId xmlns:a16="http://schemas.microsoft.com/office/drawing/2014/main" id="{07917BFA-2347-63C3-6398-52CE43B682CD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6028032" y="1882612"/>
            <a:ext cx="2279176" cy="513551"/>
          </a:xfrm>
        </p:spPr>
        <p:txBody>
          <a:bodyPr/>
          <a:lstStyle/>
          <a:p>
            <a:pPr lvl="0"/>
            <a:r>
              <a:rPr lang="en-US" sz="1600" dirty="0"/>
              <a:t>Dashboard Enhancements</a:t>
            </a:r>
          </a:p>
        </p:txBody>
      </p:sp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9CA54142-3A48-18C1-E4C5-0134AA2DBC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Proposed UI Changes for Web-App</a:t>
            </a:r>
          </a:p>
        </p:txBody>
      </p:sp>
      <p:sp>
        <p:nvSpPr>
          <p:cNvPr id="45" name="Rectángulo: una sola esquina redondeada 44">
            <a:extLst>
              <a:ext uri="{FF2B5EF4-FFF2-40B4-BE49-F238E27FC236}">
                <a16:creationId xmlns:a16="http://schemas.microsoft.com/office/drawing/2014/main" id="{8E00CD63-A42A-8B6A-FEE2-5559112F5D14}"/>
              </a:ext>
            </a:extLst>
          </p:cNvPr>
          <p:cNvSpPr/>
          <p:nvPr/>
        </p:nvSpPr>
        <p:spPr>
          <a:xfrm>
            <a:off x="823046" y="1159489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una sola esquina redondeada 46">
            <a:extLst>
              <a:ext uri="{FF2B5EF4-FFF2-40B4-BE49-F238E27FC236}">
                <a16:creationId xmlns:a16="http://schemas.microsoft.com/office/drawing/2014/main" id="{F2453F7C-2C62-D76F-6D1C-E361B1F46C9F}"/>
              </a:ext>
            </a:extLst>
          </p:cNvPr>
          <p:cNvSpPr/>
          <p:nvPr/>
        </p:nvSpPr>
        <p:spPr>
          <a:xfrm>
            <a:off x="3572957" y="1205493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ángulo: una sola esquina redondeada 47">
            <a:extLst>
              <a:ext uri="{FF2B5EF4-FFF2-40B4-BE49-F238E27FC236}">
                <a16:creationId xmlns:a16="http://schemas.microsoft.com/office/drawing/2014/main" id="{C42B203F-9D85-A15D-7ADF-2916C05DEB60}"/>
              </a:ext>
            </a:extLst>
          </p:cNvPr>
          <p:cNvSpPr/>
          <p:nvPr/>
        </p:nvSpPr>
        <p:spPr>
          <a:xfrm>
            <a:off x="6161339" y="1158008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A581FA55-51E2-11DA-B106-1CE401FFE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7032" y="2465842"/>
            <a:ext cx="2279650" cy="1268752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200" dirty="0"/>
              <a:t>Moving Left Column to Thumbnail in Navbar</a:t>
            </a:r>
            <a:endParaRPr lang="en-IN" sz="1200" dirty="0"/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200" dirty="0"/>
              <a:t>Thumbnail Clickable for Expanded Info and Buttons</a:t>
            </a:r>
            <a:endParaRPr lang="en-IN" sz="1200" dirty="0"/>
          </a:p>
        </p:txBody>
      </p:sp>
      <p:sp>
        <p:nvSpPr>
          <p:cNvPr id="8" name="Google Shape;135;p7">
            <a:extLst>
              <a:ext uri="{FF2B5EF4-FFF2-40B4-BE49-F238E27FC236}">
                <a16:creationId xmlns:a16="http://schemas.microsoft.com/office/drawing/2014/main" id="{2D959DC1-0BFB-2DAF-99FA-2C7503443A6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23046" y="1843286"/>
            <a:ext cx="2279650" cy="639387"/>
          </a:xfrm>
        </p:spPr>
        <p:txBody>
          <a:bodyPr/>
          <a:lstStyle/>
          <a:p>
            <a:pPr lvl="0"/>
            <a:r>
              <a:rPr lang="en-US" sz="1600" dirty="0"/>
              <a:t>Dashboard layout Adjustment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581AB7D-3155-66A3-3FE4-C88EB121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" y="3667260"/>
            <a:ext cx="4146034" cy="564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25E060F-B9EE-B459-DD63-1BECA532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09" y="3880442"/>
            <a:ext cx="4693853" cy="110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oogle Shape;13096;p26">
            <a:extLst>
              <a:ext uri="{FF2B5EF4-FFF2-40B4-BE49-F238E27FC236}">
                <a16:creationId xmlns:a16="http://schemas.microsoft.com/office/drawing/2014/main" id="{C55854C5-52C1-4ED1-6F09-8B61C5F47A1F}"/>
              </a:ext>
            </a:extLst>
          </p:cNvPr>
          <p:cNvGrpSpPr/>
          <p:nvPr/>
        </p:nvGrpSpPr>
        <p:grpSpPr>
          <a:xfrm>
            <a:off x="937229" y="1370009"/>
            <a:ext cx="362650" cy="363425"/>
            <a:chOff x="3247225" y="2485750"/>
            <a:chExt cx="362650" cy="363425"/>
          </a:xfrm>
        </p:grpSpPr>
        <p:sp>
          <p:nvSpPr>
            <p:cNvPr id="13" name="Google Shape;13097;p26">
              <a:extLst>
                <a:ext uri="{FF2B5EF4-FFF2-40B4-BE49-F238E27FC236}">
                  <a16:creationId xmlns:a16="http://schemas.microsoft.com/office/drawing/2014/main" id="{2FF8E4BE-BDD0-7E1F-49AB-D2A4592FF070}"/>
                </a:ext>
              </a:extLst>
            </p:cNvPr>
            <p:cNvSpPr/>
            <p:nvPr/>
          </p:nvSpPr>
          <p:spPr>
            <a:xfrm>
              <a:off x="3247225" y="2485750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17" y="556"/>
                  </a:moveTo>
                  <a:cubicBezTo>
                    <a:pt x="3272" y="556"/>
                    <a:pt x="3395" y="710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2" y="3395"/>
                    <a:pt x="3117" y="3395"/>
                  </a:cubicBezTo>
                  <a:lnTo>
                    <a:pt x="864" y="3395"/>
                  </a:lnTo>
                  <a:cubicBezTo>
                    <a:pt x="710" y="3395"/>
                    <a:pt x="556" y="3272"/>
                    <a:pt x="587" y="3118"/>
                  </a:cubicBezTo>
                  <a:lnTo>
                    <a:pt x="587" y="865"/>
                  </a:lnTo>
                  <a:cubicBezTo>
                    <a:pt x="556" y="710"/>
                    <a:pt x="710" y="556"/>
                    <a:pt x="86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1" y="3982"/>
                    <a:pt x="834" y="3982"/>
                  </a:cubicBezTo>
                  <a:lnTo>
                    <a:pt x="3117" y="3982"/>
                  </a:lnTo>
                  <a:cubicBezTo>
                    <a:pt x="3580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3098;p26">
              <a:extLst>
                <a:ext uri="{FF2B5EF4-FFF2-40B4-BE49-F238E27FC236}">
                  <a16:creationId xmlns:a16="http://schemas.microsoft.com/office/drawing/2014/main" id="{89034196-7195-5D24-2583-7273785CC889}"/>
                </a:ext>
              </a:extLst>
            </p:cNvPr>
            <p:cNvSpPr/>
            <p:nvPr/>
          </p:nvSpPr>
          <p:spPr>
            <a:xfrm>
              <a:off x="3379150" y="2485750"/>
              <a:ext cx="98800" cy="99550"/>
            </a:xfrm>
            <a:custGeom>
              <a:avLst/>
              <a:gdLst/>
              <a:ahLst/>
              <a:cxnLst/>
              <a:rect l="l" t="t" r="r" b="b"/>
              <a:pathLst>
                <a:path w="3952" h="3982" extrusionOk="0">
                  <a:moveTo>
                    <a:pt x="3118" y="556"/>
                  </a:moveTo>
                  <a:cubicBezTo>
                    <a:pt x="3272" y="556"/>
                    <a:pt x="3396" y="710"/>
                    <a:pt x="3396" y="865"/>
                  </a:cubicBezTo>
                  <a:lnTo>
                    <a:pt x="3396" y="3118"/>
                  </a:lnTo>
                  <a:cubicBezTo>
                    <a:pt x="3396" y="3272"/>
                    <a:pt x="3272" y="3395"/>
                    <a:pt x="3118" y="3395"/>
                  </a:cubicBezTo>
                  <a:lnTo>
                    <a:pt x="834" y="3395"/>
                  </a:lnTo>
                  <a:cubicBezTo>
                    <a:pt x="680" y="3395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0"/>
                    <a:pt x="680" y="556"/>
                    <a:pt x="83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3118"/>
                  </a:lnTo>
                  <a:cubicBezTo>
                    <a:pt x="1" y="3581"/>
                    <a:pt x="371" y="3982"/>
                    <a:pt x="834" y="3982"/>
                  </a:cubicBezTo>
                  <a:lnTo>
                    <a:pt x="3118" y="3982"/>
                  </a:lnTo>
                  <a:cubicBezTo>
                    <a:pt x="3581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1" y="1"/>
                    <a:pt x="31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3099;p26">
              <a:extLst>
                <a:ext uri="{FF2B5EF4-FFF2-40B4-BE49-F238E27FC236}">
                  <a16:creationId xmlns:a16="http://schemas.microsoft.com/office/drawing/2014/main" id="{2972E19E-FAD9-F5BA-A3A1-355D17431515}"/>
                </a:ext>
              </a:extLst>
            </p:cNvPr>
            <p:cNvSpPr/>
            <p:nvPr/>
          </p:nvSpPr>
          <p:spPr>
            <a:xfrm>
              <a:off x="3511100" y="2485750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17" y="556"/>
                  </a:moveTo>
                  <a:cubicBezTo>
                    <a:pt x="3271" y="556"/>
                    <a:pt x="3395" y="710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1" y="3395"/>
                    <a:pt x="3117" y="3395"/>
                  </a:cubicBezTo>
                  <a:lnTo>
                    <a:pt x="833" y="3395"/>
                  </a:lnTo>
                  <a:cubicBezTo>
                    <a:pt x="679" y="3395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0" y="3982"/>
                    <a:pt x="833" y="3982"/>
                  </a:cubicBezTo>
                  <a:lnTo>
                    <a:pt x="3117" y="3982"/>
                  </a:lnTo>
                  <a:cubicBezTo>
                    <a:pt x="3580" y="3982"/>
                    <a:pt x="3950" y="3581"/>
                    <a:pt x="3950" y="3118"/>
                  </a:cubicBezTo>
                  <a:lnTo>
                    <a:pt x="3950" y="865"/>
                  </a:lnTo>
                  <a:cubicBezTo>
                    <a:pt x="3950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100;p26">
              <a:extLst>
                <a:ext uri="{FF2B5EF4-FFF2-40B4-BE49-F238E27FC236}">
                  <a16:creationId xmlns:a16="http://schemas.microsoft.com/office/drawing/2014/main" id="{A397F483-21B2-60DE-F314-029BD646987C}"/>
                </a:ext>
              </a:extLst>
            </p:cNvPr>
            <p:cNvSpPr/>
            <p:nvPr/>
          </p:nvSpPr>
          <p:spPr>
            <a:xfrm>
              <a:off x="3511100" y="2617675"/>
              <a:ext cx="98775" cy="99575"/>
            </a:xfrm>
            <a:custGeom>
              <a:avLst/>
              <a:gdLst/>
              <a:ahLst/>
              <a:cxnLst/>
              <a:rect l="l" t="t" r="r" b="b"/>
              <a:pathLst>
                <a:path w="3951" h="3983" extrusionOk="0">
                  <a:moveTo>
                    <a:pt x="3117" y="556"/>
                  </a:moveTo>
                  <a:cubicBezTo>
                    <a:pt x="3271" y="556"/>
                    <a:pt x="3395" y="711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1" y="3396"/>
                    <a:pt x="3117" y="3396"/>
                  </a:cubicBezTo>
                  <a:lnTo>
                    <a:pt x="833" y="3396"/>
                  </a:lnTo>
                  <a:cubicBezTo>
                    <a:pt x="679" y="3396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1"/>
                    <a:pt x="679" y="556"/>
                    <a:pt x="833" y="556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0" y="3982"/>
                    <a:pt x="833" y="3982"/>
                  </a:cubicBezTo>
                  <a:lnTo>
                    <a:pt x="3117" y="3982"/>
                  </a:lnTo>
                  <a:cubicBezTo>
                    <a:pt x="3580" y="3982"/>
                    <a:pt x="3950" y="3581"/>
                    <a:pt x="3950" y="3118"/>
                  </a:cubicBezTo>
                  <a:lnTo>
                    <a:pt x="3950" y="865"/>
                  </a:lnTo>
                  <a:cubicBezTo>
                    <a:pt x="3950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3101;p26">
              <a:extLst>
                <a:ext uri="{FF2B5EF4-FFF2-40B4-BE49-F238E27FC236}">
                  <a16:creationId xmlns:a16="http://schemas.microsoft.com/office/drawing/2014/main" id="{738F5CE4-E8BE-5835-BBA5-81940601CF82}"/>
                </a:ext>
              </a:extLst>
            </p:cNvPr>
            <p:cNvSpPr/>
            <p:nvPr/>
          </p:nvSpPr>
          <p:spPr>
            <a:xfrm>
              <a:off x="3247225" y="2617675"/>
              <a:ext cx="98775" cy="99575"/>
            </a:xfrm>
            <a:custGeom>
              <a:avLst/>
              <a:gdLst/>
              <a:ahLst/>
              <a:cxnLst/>
              <a:rect l="l" t="t" r="r" b="b"/>
              <a:pathLst>
                <a:path w="3951" h="3983" extrusionOk="0">
                  <a:moveTo>
                    <a:pt x="3117" y="556"/>
                  </a:moveTo>
                  <a:cubicBezTo>
                    <a:pt x="3272" y="556"/>
                    <a:pt x="3395" y="711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2" y="3396"/>
                    <a:pt x="3117" y="3396"/>
                  </a:cubicBezTo>
                  <a:lnTo>
                    <a:pt x="864" y="3396"/>
                  </a:lnTo>
                  <a:cubicBezTo>
                    <a:pt x="710" y="3396"/>
                    <a:pt x="587" y="3272"/>
                    <a:pt x="587" y="3118"/>
                  </a:cubicBezTo>
                  <a:lnTo>
                    <a:pt x="587" y="865"/>
                  </a:lnTo>
                  <a:cubicBezTo>
                    <a:pt x="556" y="711"/>
                    <a:pt x="710" y="556"/>
                    <a:pt x="86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1" y="3982"/>
                    <a:pt x="834" y="3982"/>
                  </a:cubicBezTo>
                  <a:lnTo>
                    <a:pt x="3117" y="3982"/>
                  </a:lnTo>
                  <a:cubicBezTo>
                    <a:pt x="3580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3102;p26">
              <a:extLst>
                <a:ext uri="{FF2B5EF4-FFF2-40B4-BE49-F238E27FC236}">
                  <a16:creationId xmlns:a16="http://schemas.microsoft.com/office/drawing/2014/main" id="{AF2130A1-28F0-C630-3F4D-826B84870F3C}"/>
                </a:ext>
              </a:extLst>
            </p:cNvPr>
            <p:cNvSpPr/>
            <p:nvPr/>
          </p:nvSpPr>
          <p:spPr>
            <a:xfrm>
              <a:off x="3247225" y="2749625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57" y="583"/>
                  </a:moveTo>
                  <a:cubicBezTo>
                    <a:pt x="3292" y="583"/>
                    <a:pt x="3395" y="724"/>
                    <a:pt x="3395" y="864"/>
                  </a:cubicBezTo>
                  <a:lnTo>
                    <a:pt x="3395" y="3117"/>
                  </a:lnTo>
                  <a:cubicBezTo>
                    <a:pt x="3395" y="3272"/>
                    <a:pt x="3272" y="3395"/>
                    <a:pt x="3117" y="3426"/>
                  </a:cubicBezTo>
                  <a:lnTo>
                    <a:pt x="834" y="3426"/>
                  </a:lnTo>
                  <a:cubicBezTo>
                    <a:pt x="679" y="3395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10"/>
                    <a:pt x="679" y="587"/>
                    <a:pt x="834" y="587"/>
                  </a:cubicBezTo>
                  <a:lnTo>
                    <a:pt x="3117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4" y="0"/>
                  </a:moveTo>
                  <a:cubicBezTo>
                    <a:pt x="371" y="0"/>
                    <a:pt x="0" y="371"/>
                    <a:pt x="0" y="864"/>
                  </a:cubicBezTo>
                  <a:lnTo>
                    <a:pt x="0" y="3117"/>
                  </a:lnTo>
                  <a:cubicBezTo>
                    <a:pt x="0" y="3611"/>
                    <a:pt x="371" y="3981"/>
                    <a:pt x="834" y="3981"/>
                  </a:cubicBezTo>
                  <a:lnTo>
                    <a:pt x="3117" y="3981"/>
                  </a:lnTo>
                  <a:cubicBezTo>
                    <a:pt x="3580" y="3981"/>
                    <a:pt x="3951" y="3580"/>
                    <a:pt x="3951" y="3117"/>
                  </a:cubicBezTo>
                  <a:lnTo>
                    <a:pt x="3951" y="864"/>
                  </a:lnTo>
                  <a:cubicBezTo>
                    <a:pt x="3951" y="371"/>
                    <a:pt x="3580" y="0"/>
                    <a:pt x="31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3103;p26">
              <a:extLst>
                <a:ext uri="{FF2B5EF4-FFF2-40B4-BE49-F238E27FC236}">
                  <a16:creationId xmlns:a16="http://schemas.microsoft.com/office/drawing/2014/main" id="{333A3655-3EA4-84F8-F61C-88F359CAA9FB}"/>
                </a:ext>
              </a:extLst>
            </p:cNvPr>
            <p:cNvSpPr/>
            <p:nvPr/>
          </p:nvSpPr>
          <p:spPr>
            <a:xfrm>
              <a:off x="3379150" y="2749625"/>
              <a:ext cx="98800" cy="99550"/>
            </a:xfrm>
            <a:custGeom>
              <a:avLst/>
              <a:gdLst/>
              <a:ahLst/>
              <a:cxnLst/>
              <a:rect l="l" t="t" r="r" b="b"/>
              <a:pathLst>
                <a:path w="3952" h="3982" extrusionOk="0">
                  <a:moveTo>
                    <a:pt x="3157" y="583"/>
                  </a:moveTo>
                  <a:cubicBezTo>
                    <a:pt x="3293" y="583"/>
                    <a:pt x="3396" y="724"/>
                    <a:pt x="3396" y="864"/>
                  </a:cubicBezTo>
                  <a:lnTo>
                    <a:pt x="3396" y="3117"/>
                  </a:lnTo>
                  <a:cubicBezTo>
                    <a:pt x="3396" y="3272"/>
                    <a:pt x="3272" y="3426"/>
                    <a:pt x="3118" y="3426"/>
                  </a:cubicBezTo>
                  <a:lnTo>
                    <a:pt x="834" y="3426"/>
                  </a:lnTo>
                  <a:cubicBezTo>
                    <a:pt x="680" y="3395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10"/>
                    <a:pt x="680" y="587"/>
                    <a:pt x="834" y="587"/>
                  </a:cubicBezTo>
                  <a:lnTo>
                    <a:pt x="3118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4" y="0"/>
                  </a:moveTo>
                  <a:cubicBezTo>
                    <a:pt x="371" y="0"/>
                    <a:pt x="1" y="371"/>
                    <a:pt x="1" y="864"/>
                  </a:cubicBezTo>
                  <a:lnTo>
                    <a:pt x="1" y="3117"/>
                  </a:lnTo>
                  <a:cubicBezTo>
                    <a:pt x="1" y="3580"/>
                    <a:pt x="371" y="3981"/>
                    <a:pt x="834" y="3981"/>
                  </a:cubicBezTo>
                  <a:lnTo>
                    <a:pt x="3118" y="3981"/>
                  </a:lnTo>
                  <a:cubicBezTo>
                    <a:pt x="3581" y="3981"/>
                    <a:pt x="3951" y="3611"/>
                    <a:pt x="3951" y="3117"/>
                  </a:cubicBezTo>
                  <a:lnTo>
                    <a:pt x="3951" y="864"/>
                  </a:lnTo>
                  <a:cubicBezTo>
                    <a:pt x="3951" y="371"/>
                    <a:pt x="3581" y="0"/>
                    <a:pt x="31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3104;p26">
              <a:extLst>
                <a:ext uri="{FF2B5EF4-FFF2-40B4-BE49-F238E27FC236}">
                  <a16:creationId xmlns:a16="http://schemas.microsoft.com/office/drawing/2014/main" id="{B516775F-3F02-9773-8F89-0F1B1D809CF6}"/>
                </a:ext>
              </a:extLst>
            </p:cNvPr>
            <p:cNvSpPr/>
            <p:nvPr/>
          </p:nvSpPr>
          <p:spPr>
            <a:xfrm>
              <a:off x="3511100" y="2749625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57" y="583"/>
                  </a:moveTo>
                  <a:cubicBezTo>
                    <a:pt x="3292" y="583"/>
                    <a:pt x="3395" y="724"/>
                    <a:pt x="3395" y="864"/>
                  </a:cubicBezTo>
                  <a:lnTo>
                    <a:pt x="3395" y="3117"/>
                  </a:lnTo>
                  <a:cubicBezTo>
                    <a:pt x="3395" y="3272"/>
                    <a:pt x="3271" y="3426"/>
                    <a:pt x="3117" y="3426"/>
                  </a:cubicBezTo>
                  <a:lnTo>
                    <a:pt x="833" y="3426"/>
                  </a:lnTo>
                  <a:cubicBezTo>
                    <a:pt x="679" y="3426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24"/>
                    <a:pt x="658" y="583"/>
                    <a:pt x="794" y="583"/>
                  </a:cubicBezTo>
                  <a:cubicBezTo>
                    <a:pt x="807" y="583"/>
                    <a:pt x="820" y="584"/>
                    <a:pt x="833" y="587"/>
                  </a:cubicBezTo>
                  <a:lnTo>
                    <a:pt x="3117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3" y="0"/>
                  </a:moveTo>
                  <a:cubicBezTo>
                    <a:pt x="370" y="0"/>
                    <a:pt x="0" y="371"/>
                    <a:pt x="0" y="864"/>
                  </a:cubicBezTo>
                  <a:lnTo>
                    <a:pt x="0" y="3117"/>
                  </a:lnTo>
                  <a:cubicBezTo>
                    <a:pt x="0" y="3611"/>
                    <a:pt x="370" y="3981"/>
                    <a:pt x="833" y="3981"/>
                  </a:cubicBezTo>
                  <a:lnTo>
                    <a:pt x="3117" y="3981"/>
                  </a:lnTo>
                  <a:cubicBezTo>
                    <a:pt x="3580" y="3981"/>
                    <a:pt x="3950" y="3611"/>
                    <a:pt x="3950" y="3117"/>
                  </a:cubicBezTo>
                  <a:lnTo>
                    <a:pt x="3950" y="864"/>
                  </a:lnTo>
                  <a:cubicBezTo>
                    <a:pt x="3950" y="371"/>
                    <a:pt x="3580" y="0"/>
                    <a:pt x="31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3105;p26">
              <a:extLst>
                <a:ext uri="{FF2B5EF4-FFF2-40B4-BE49-F238E27FC236}">
                  <a16:creationId xmlns:a16="http://schemas.microsoft.com/office/drawing/2014/main" id="{73BBD9B7-170D-78A3-53CD-49BF7BB8B823}"/>
                </a:ext>
              </a:extLst>
            </p:cNvPr>
            <p:cNvSpPr/>
            <p:nvPr/>
          </p:nvSpPr>
          <p:spPr>
            <a:xfrm>
              <a:off x="3419600" y="2702800"/>
              <a:ext cx="16675" cy="13900"/>
            </a:xfrm>
            <a:custGeom>
              <a:avLst/>
              <a:gdLst/>
              <a:ahLst/>
              <a:cxnLst/>
              <a:rect l="l" t="t" r="r" b="b"/>
              <a:pathLst>
                <a:path w="667" h="556" extrusionOk="0">
                  <a:moveTo>
                    <a:pt x="364" y="1"/>
                  </a:moveTo>
                  <a:cubicBezTo>
                    <a:pt x="266" y="1"/>
                    <a:pt x="167" y="48"/>
                    <a:pt x="111" y="145"/>
                  </a:cubicBezTo>
                  <a:cubicBezTo>
                    <a:pt x="1" y="338"/>
                    <a:pt x="137" y="556"/>
                    <a:pt x="343" y="556"/>
                  </a:cubicBezTo>
                  <a:cubicBezTo>
                    <a:pt x="368" y="556"/>
                    <a:pt x="393" y="553"/>
                    <a:pt x="420" y="546"/>
                  </a:cubicBezTo>
                  <a:cubicBezTo>
                    <a:pt x="574" y="515"/>
                    <a:pt x="666" y="361"/>
                    <a:pt x="636" y="207"/>
                  </a:cubicBezTo>
                  <a:cubicBezTo>
                    <a:pt x="602" y="71"/>
                    <a:pt x="484" y="1"/>
                    <a:pt x="3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3106;p26">
              <a:extLst>
                <a:ext uri="{FF2B5EF4-FFF2-40B4-BE49-F238E27FC236}">
                  <a16:creationId xmlns:a16="http://schemas.microsoft.com/office/drawing/2014/main" id="{813C08AA-6F6F-9117-E82D-F007294D6502}"/>
                </a:ext>
              </a:extLst>
            </p:cNvPr>
            <p:cNvSpPr/>
            <p:nvPr/>
          </p:nvSpPr>
          <p:spPr>
            <a:xfrm>
              <a:off x="3379150" y="2617675"/>
              <a:ext cx="98800" cy="99050"/>
            </a:xfrm>
            <a:custGeom>
              <a:avLst/>
              <a:gdLst/>
              <a:ahLst/>
              <a:cxnLst/>
              <a:rect l="l" t="t" r="r" b="b"/>
              <a:pathLst>
                <a:path w="3952" h="3962" extrusionOk="0">
                  <a:moveTo>
                    <a:pt x="834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3118"/>
                  </a:lnTo>
                  <a:cubicBezTo>
                    <a:pt x="1" y="3519"/>
                    <a:pt x="248" y="3859"/>
                    <a:pt x="618" y="3951"/>
                  </a:cubicBezTo>
                  <a:lnTo>
                    <a:pt x="711" y="3951"/>
                  </a:lnTo>
                  <a:cubicBezTo>
                    <a:pt x="1019" y="3920"/>
                    <a:pt x="1081" y="3488"/>
                    <a:pt x="772" y="3396"/>
                  </a:cubicBezTo>
                  <a:cubicBezTo>
                    <a:pt x="649" y="3365"/>
                    <a:pt x="556" y="3241"/>
                    <a:pt x="556" y="3118"/>
                  </a:cubicBezTo>
                  <a:lnTo>
                    <a:pt x="556" y="865"/>
                  </a:lnTo>
                  <a:cubicBezTo>
                    <a:pt x="556" y="711"/>
                    <a:pt x="680" y="556"/>
                    <a:pt x="834" y="556"/>
                  </a:cubicBezTo>
                  <a:lnTo>
                    <a:pt x="3118" y="556"/>
                  </a:lnTo>
                  <a:cubicBezTo>
                    <a:pt x="3272" y="556"/>
                    <a:pt x="3396" y="711"/>
                    <a:pt x="3396" y="865"/>
                  </a:cubicBezTo>
                  <a:lnTo>
                    <a:pt x="3396" y="3118"/>
                  </a:lnTo>
                  <a:cubicBezTo>
                    <a:pt x="3396" y="3241"/>
                    <a:pt x="3303" y="3365"/>
                    <a:pt x="3179" y="3396"/>
                  </a:cubicBezTo>
                  <a:cubicBezTo>
                    <a:pt x="2837" y="3481"/>
                    <a:pt x="2943" y="3962"/>
                    <a:pt x="3253" y="3962"/>
                  </a:cubicBezTo>
                  <a:cubicBezTo>
                    <a:pt x="3278" y="3962"/>
                    <a:pt x="3305" y="3958"/>
                    <a:pt x="3334" y="3951"/>
                  </a:cubicBezTo>
                  <a:cubicBezTo>
                    <a:pt x="3704" y="3859"/>
                    <a:pt x="3951" y="3519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1" y="1"/>
                    <a:pt x="31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13107;p26">
            <a:extLst>
              <a:ext uri="{FF2B5EF4-FFF2-40B4-BE49-F238E27FC236}">
                <a16:creationId xmlns:a16="http://schemas.microsoft.com/office/drawing/2014/main" id="{0F569457-0B34-027F-E66F-1438FDC050F4}"/>
              </a:ext>
            </a:extLst>
          </p:cNvPr>
          <p:cNvGrpSpPr/>
          <p:nvPr/>
        </p:nvGrpSpPr>
        <p:grpSpPr>
          <a:xfrm>
            <a:off x="3634492" y="1321786"/>
            <a:ext cx="363425" cy="363425"/>
            <a:chOff x="2492650" y="2485750"/>
            <a:chExt cx="363425" cy="363425"/>
          </a:xfrm>
        </p:grpSpPr>
        <p:sp>
          <p:nvSpPr>
            <p:cNvPr id="24" name="Google Shape;13108;p26">
              <a:extLst>
                <a:ext uri="{FF2B5EF4-FFF2-40B4-BE49-F238E27FC236}">
                  <a16:creationId xmlns:a16="http://schemas.microsoft.com/office/drawing/2014/main" id="{D817490B-40AF-B5E3-1B9C-2813429F79FB}"/>
                </a:ext>
              </a:extLst>
            </p:cNvPr>
            <p:cNvSpPr/>
            <p:nvPr/>
          </p:nvSpPr>
          <p:spPr>
            <a:xfrm>
              <a:off x="2539725" y="2575250"/>
              <a:ext cx="121150" cy="114600"/>
            </a:xfrm>
            <a:custGeom>
              <a:avLst/>
              <a:gdLst/>
              <a:ahLst/>
              <a:cxnLst/>
              <a:rect l="l" t="t" r="r" b="b"/>
              <a:pathLst>
                <a:path w="4846" h="4584" extrusionOk="0">
                  <a:moveTo>
                    <a:pt x="2407" y="926"/>
                  </a:moveTo>
                  <a:lnTo>
                    <a:pt x="2778" y="1729"/>
                  </a:lnTo>
                  <a:cubicBezTo>
                    <a:pt x="2808" y="1821"/>
                    <a:pt x="2901" y="1883"/>
                    <a:pt x="2994" y="1883"/>
                  </a:cubicBezTo>
                  <a:lnTo>
                    <a:pt x="3889" y="2007"/>
                  </a:lnTo>
                  <a:lnTo>
                    <a:pt x="3240" y="2655"/>
                  </a:lnTo>
                  <a:cubicBezTo>
                    <a:pt x="3179" y="2716"/>
                    <a:pt x="3148" y="2809"/>
                    <a:pt x="3179" y="2902"/>
                  </a:cubicBezTo>
                  <a:lnTo>
                    <a:pt x="3333" y="3797"/>
                  </a:lnTo>
                  <a:lnTo>
                    <a:pt x="2500" y="3364"/>
                  </a:lnTo>
                  <a:cubicBezTo>
                    <a:pt x="2469" y="3364"/>
                    <a:pt x="2438" y="3334"/>
                    <a:pt x="2376" y="3334"/>
                  </a:cubicBezTo>
                  <a:cubicBezTo>
                    <a:pt x="2346" y="3334"/>
                    <a:pt x="2284" y="3364"/>
                    <a:pt x="2253" y="3364"/>
                  </a:cubicBezTo>
                  <a:lnTo>
                    <a:pt x="1481" y="3797"/>
                  </a:lnTo>
                  <a:lnTo>
                    <a:pt x="1636" y="2902"/>
                  </a:lnTo>
                  <a:cubicBezTo>
                    <a:pt x="1667" y="2809"/>
                    <a:pt x="1636" y="2716"/>
                    <a:pt x="1543" y="2655"/>
                  </a:cubicBezTo>
                  <a:lnTo>
                    <a:pt x="895" y="2007"/>
                  </a:lnTo>
                  <a:lnTo>
                    <a:pt x="1790" y="1883"/>
                  </a:lnTo>
                  <a:cubicBezTo>
                    <a:pt x="1883" y="1883"/>
                    <a:pt x="1975" y="1821"/>
                    <a:pt x="2006" y="1729"/>
                  </a:cubicBezTo>
                  <a:lnTo>
                    <a:pt x="2407" y="926"/>
                  </a:lnTo>
                  <a:close/>
                  <a:moveTo>
                    <a:pt x="2407" y="1"/>
                  </a:moveTo>
                  <a:cubicBezTo>
                    <a:pt x="2315" y="1"/>
                    <a:pt x="2191" y="62"/>
                    <a:pt x="2160" y="155"/>
                  </a:cubicBezTo>
                  <a:lnTo>
                    <a:pt x="1574" y="1358"/>
                  </a:lnTo>
                  <a:lnTo>
                    <a:pt x="247" y="1544"/>
                  </a:lnTo>
                  <a:cubicBezTo>
                    <a:pt x="154" y="1544"/>
                    <a:pt x="62" y="1636"/>
                    <a:pt x="31" y="1729"/>
                  </a:cubicBezTo>
                  <a:cubicBezTo>
                    <a:pt x="0" y="1821"/>
                    <a:pt x="0" y="1945"/>
                    <a:pt x="93" y="2037"/>
                  </a:cubicBezTo>
                  <a:lnTo>
                    <a:pt x="1049" y="2963"/>
                  </a:lnTo>
                  <a:lnTo>
                    <a:pt x="833" y="4259"/>
                  </a:lnTo>
                  <a:cubicBezTo>
                    <a:pt x="802" y="4383"/>
                    <a:pt x="833" y="4475"/>
                    <a:pt x="926" y="4537"/>
                  </a:cubicBezTo>
                  <a:cubicBezTo>
                    <a:pt x="972" y="4568"/>
                    <a:pt x="1026" y="4583"/>
                    <a:pt x="1080" y="4583"/>
                  </a:cubicBezTo>
                  <a:cubicBezTo>
                    <a:pt x="1134" y="4583"/>
                    <a:pt x="1188" y="4568"/>
                    <a:pt x="1234" y="4537"/>
                  </a:cubicBezTo>
                  <a:lnTo>
                    <a:pt x="2407" y="3920"/>
                  </a:lnTo>
                  <a:lnTo>
                    <a:pt x="3580" y="4537"/>
                  </a:lnTo>
                  <a:cubicBezTo>
                    <a:pt x="3626" y="4568"/>
                    <a:pt x="3680" y="4583"/>
                    <a:pt x="3734" y="4583"/>
                  </a:cubicBezTo>
                  <a:cubicBezTo>
                    <a:pt x="3788" y="4583"/>
                    <a:pt x="3842" y="4568"/>
                    <a:pt x="3889" y="4537"/>
                  </a:cubicBezTo>
                  <a:cubicBezTo>
                    <a:pt x="3981" y="4475"/>
                    <a:pt x="4012" y="4383"/>
                    <a:pt x="4012" y="4259"/>
                  </a:cubicBezTo>
                  <a:lnTo>
                    <a:pt x="3765" y="2963"/>
                  </a:lnTo>
                  <a:lnTo>
                    <a:pt x="4722" y="2037"/>
                  </a:lnTo>
                  <a:cubicBezTo>
                    <a:pt x="4814" y="1945"/>
                    <a:pt x="4845" y="1821"/>
                    <a:pt x="4814" y="1729"/>
                  </a:cubicBezTo>
                  <a:cubicBezTo>
                    <a:pt x="4753" y="1636"/>
                    <a:pt x="4691" y="1544"/>
                    <a:pt x="4568" y="1544"/>
                  </a:cubicBezTo>
                  <a:lnTo>
                    <a:pt x="3240" y="1358"/>
                  </a:lnTo>
                  <a:lnTo>
                    <a:pt x="2654" y="155"/>
                  </a:lnTo>
                  <a:cubicBezTo>
                    <a:pt x="2623" y="62"/>
                    <a:pt x="2531" y="1"/>
                    <a:pt x="24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3109;p26">
              <a:extLst>
                <a:ext uri="{FF2B5EF4-FFF2-40B4-BE49-F238E27FC236}">
                  <a16:creationId xmlns:a16="http://schemas.microsoft.com/office/drawing/2014/main" id="{1647B704-A32E-2A40-3EC6-ACEF3FE93FCC}"/>
                </a:ext>
              </a:extLst>
            </p:cNvPr>
            <p:cNvSpPr/>
            <p:nvPr/>
          </p:nvSpPr>
          <p:spPr>
            <a:xfrm>
              <a:off x="2687850" y="2575250"/>
              <a:ext cx="121150" cy="114600"/>
            </a:xfrm>
            <a:custGeom>
              <a:avLst/>
              <a:gdLst/>
              <a:ahLst/>
              <a:cxnLst/>
              <a:rect l="l" t="t" r="r" b="b"/>
              <a:pathLst>
                <a:path w="4846" h="4584" extrusionOk="0">
                  <a:moveTo>
                    <a:pt x="2408" y="926"/>
                  </a:moveTo>
                  <a:lnTo>
                    <a:pt x="2809" y="1729"/>
                  </a:lnTo>
                  <a:cubicBezTo>
                    <a:pt x="2840" y="1821"/>
                    <a:pt x="2932" y="1883"/>
                    <a:pt x="3025" y="1883"/>
                  </a:cubicBezTo>
                  <a:lnTo>
                    <a:pt x="3920" y="2007"/>
                  </a:lnTo>
                  <a:lnTo>
                    <a:pt x="3303" y="2655"/>
                  </a:lnTo>
                  <a:cubicBezTo>
                    <a:pt x="3210" y="2716"/>
                    <a:pt x="3179" y="2809"/>
                    <a:pt x="3210" y="2902"/>
                  </a:cubicBezTo>
                  <a:lnTo>
                    <a:pt x="3364" y="3797"/>
                  </a:lnTo>
                  <a:lnTo>
                    <a:pt x="2562" y="3364"/>
                  </a:lnTo>
                  <a:cubicBezTo>
                    <a:pt x="2531" y="3364"/>
                    <a:pt x="2469" y="3334"/>
                    <a:pt x="2439" y="3334"/>
                  </a:cubicBezTo>
                  <a:cubicBezTo>
                    <a:pt x="2377" y="3334"/>
                    <a:pt x="2346" y="3364"/>
                    <a:pt x="2284" y="3364"/>
                  </a:cubicBezTo>
                  <a:lnTo>
                    <a:pt x="1482" y="3797"/>
                  </a:lnTo>
                  <a:lnTo>
                    <a:pt x="1482" y="3797"/>
                  </a:lnTo>
                  <a:lnTo>
                    <a:pt x="1636" y="2902"/>
                  </a:lnTo>
                  <a:cubicBezTo>
                    <a:pt x="1667" y="2809"/>
                    <a:pt x="1636" y="2716"/>
                    <a:pt x="1574" y="2655"/>
                  </a:cubicBezTo>
                  <a:lnTo>
                    <a:pt x="926" y="2007"/>
                  </a:lnTo>
                  <a:lnTo>
                    <a:pt x="1821" y="1883"/>
                  </a:lnTo>
                  <a:cubicBezTo>
                    <a:pt x="1914" y="1883"/>
                    <a:pt x="1976" y="1821"/>
                    <a:pt x="2037" y="1729"/>
                  </a:cubicBezTo>
                  <a:lnTo>
                    <a:pt x="2408" y="926"/>
                  </a:lnTo>
                  <a:close/>
                  <a:moveTo>
                    <a:pt x="2439" y="1"/>
                  </a:moveTo>
                  <a:cubicBezTo>
                    <a:pt x="2315" y="1"/>
                    <a:pt x="2223" y="62"/>
                    <a:pt x="2161" y="155"/>
                  </a:cubicBezTo>
                  <a:lnTo>
                    <a:pt x="1574" y="1358"/>
                  </a:lnTo>
                  <a:lnTo>
                    <a:pt x="278" y="1544"/>
                  </a:lnTo>
                  <a:cubicBezTo>
                    <a:pt x="155" y="1544"/>
                    <a:pt x="62" y="1636"/>
                    <a:pt x="31" y="1729"/>
                  </a:cubicBezTo>
                  <a:cubicBezTo>
                    <a:pt x="0" y="1821"/>
                    <a:pt x="31" y="1945"/>
                    <a:pt x="124" y="2037"/>
                  </a:cubicBezTo>
                  <a:lnTo>
                    <a:pt x="1081" y="2963"/>
                  </a:lnTo>
                  <a:lnTo>
                    <a:pt x="834" y="4259"/>
                  </a:lnTo>
                  <a:cubicBezTo>
                    <a:pt x="834" y="4383"/>
                    <a:pt x="865" y="4475"/>
                    <a:pt x="957" y="4537"/>
                  </a:cubicBezTo>
                  <a:cubicBezTo>
                    <a:pt x="1003" y="4568"/>
                    <a:pt x="1057" y="4583"/>
                    <a:pt x="1112" y="4583"/>
                  </a:cubicBezTo>
                  <a:cubicBezTo>
                    <a:pt x="1166" y="4583"/>
                    <a:pt x="1220" y="4568"/>
                    <a:pt x="1266" y="4537"/>
                  </a:cubicBezTo>
                  <a:lnTo>
                    <a:pt x="2408" y="3920"/>
                  </a:lnTo>
                  <a:lnTo>
                    <a:pt x="3580" y="4537"/>
                  </a:lnTo>
                  <a:cubicBezTo>
                    <a:pt x="3627" y="4568"/>
                    <a:pt x="3681" y="4583"/>
                    <a:pt x="3735" y="4583"/>
                  </a:cubicBezTo>
                  <a:cubicBezTo>
                    <a:pt x="3789" y="4583"/>
                    <a:pt x="3843" y="4568"/>
                    <a:pt x="3889" y="4537"/>
                  </a:cubicBezTo>
                  <a:cubicBezTo>
                    <a:pt x="3982" y="4475"/>
                    <a:pt x="4013" y="4383"/>
                    <a:pt x="4013" y="4259"/>
                  </a:cubicBezTo>
                  <a:lnTo>
                    <a:pt x="3766" y="2963"/>
                  </a:lnTo>
                  <a:lnTo>
                    <a:pt x="4722" y="2037"/>
                  </a:lnTo>
                  <a:cubicBezTo>
                    <a:pt x="4815" y="1945"/>
                    <a:pt x="4846" y="1821"/>
                    <a:pt x="4815" y="1729"/>
                  </a:cubicBezTo>
                  <a:lnTo>
                    <a:pt x="4846" y="1729"/>
                  </a:lnTo>
                  <a:cubicBezTo>
                    <a:pt x="4815" y="1636"/>
                    <a:pt x="4722" y="1544"/>
                    <a:pt x="4599" y="1544"/>
                  </a:cubicBezTo>
                  <a:lnTo>
                    <a:pt x="3272" y="1358"/>
                  </a:lnTo>
                  <a:lnTo>
                    <a:pt x="2685" y="155"/>
                  </a:lnTo>
                  <a:cubicBezTo>
                    <a:pt x="2624" y="62"/>
                    <a:pt x="2531" y="1"/>
                    <a:pt x="24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3110;p26">
              <a:extLst>
                <a:ext uri="{FF2B5EF4-FFF2-40B4-BE49-F238E27FC236}">
                  <a16:creationId xmlns:a16="http://schemas.microsoft.com/office/drawing/2014/main" id="{5D258C8D-9E43-1338-1282-B2F6BFA82C21}"/>
                </a:ext>
              </a:extLst>
            </p:cNvPr>
            <p:cNvSpPr/>
            <p:nvPr/>
          </p:nvSpPr>
          <p:spPr>
            <a:xfrm>
              <a:off x="2613775" y="2681525"/>
              <a:ext cx="121175" cy="115250"/>
            </a:xfrm>
            <a:custGeom>
              <a:avLst/>
              <a:gdLst/>
              <a:ahLst/>
              <a:cxnLst/>
              <a:rect l="l" t="t" r="r" b="b"/>
              <a:pathLst>
                <a:path w="4847" h="4610" extrusionOk="0">
                  <a:moveTo>
                    <a:pt x="2408" y="934"/>
                  </a:moveTo>
                  <a:lnTo>
                    <a:pt x="2809" y="1737"/>
                  </a:lnTo>
                  <a:cubicBezTo>
                    <a:pt x="2840" y="1829"/>
                    <a:pt x="2933" y="1891"/>
                    <a:pt x="3025" y="1891"/>
                  </a:cubicBezTo>
                  <a:lnTo>
                    <a:pt x="3920" y="2014"/>
                  </a:lnTo>
                  <a:lnTo>
                    <a:pt x="3272" y="2663"/>
                  </a:lnTo>
                  <a:cubicBezTo>
                    <a:pt x="3180" y="2724"/>
                    <a:pt x="3149" y="2817"/>
                    <a:pt x="3180" y="2909"/>
                  </a:cubicBezTo>
                  <a:lnTo>
                    <a:pt x="3334" y="3804"/>
                  </a:lnTo>
                  <a:lnTo>
                    <a:pt x="2531" y="3372"/>
                  </a:lnTo>
                  <a:cubicBezTo>
                    <a:pt x="2501" y="3372"/>
                    <a:pt x="2439" y="3342"/>
                    <a:pt x="2408" y="3342"/>
                  </a:cubicBezTo>
                  <a:cubicBezTo>
                    <a:pt x="2346" y="3342"/>
                    <a:pt x="2315" y="3372"/>
                    <a:pt x="2254" y="3372"/>
                  </a:cubicBezTo>
                  <a:lnTo>
                    <a:pt x="1451" y="3804"/>
                  </a:lnTo>
                  <a:lnTo>
                    <a:pt x="1606" y="2909"/>
                  </a:lnTo>
                  <a:cubicBezTo>
                    <a:pt x="1636" y="2817"/>
                    <a:pt x="1606" y="2724"/>
                    <a:pt x="1544" y="2663"/>
                  </a:cubicBezTo>
                  <a:lnTo>
                    <a:pt x="927" y="2014"/>
                  </a:lnTo>
                  <a:lnTo>
                    <a:pt x="1822" y="1891"/>
                  </a:lnTo>
                  <a:cubicBezTo>
                    <a:pt x="1914" y="1891"/>
                    <a:pt x="1976" y="1829"/>
                    <a:pt x="2038" y="1737"/>
                  </a:cubicBezTo>
                  <a:lnTo>
                    <a:pt x="2408" y="934"/>
                  </a:lnTo>
                  <a:close/>
                  <a:moveTo>
                    <a:pt x="2423" y="1"/>
                  </a:moveTo>
                  <a:cubicBezTo>
                    <a:pt x="2323" y="1"/>
                    <a:pt x="2223" y="55"/>
                    <a:pt x="2161" y="163"/>
                  </a:cubicBezTo>
                  <a:lnTo>
                    <a:pt x="1575" y="1366"/>
                  </a:lnTo>
                  <a:lnTo>
                    <a:pt x="278" y="1552"/>
                  </a:lnTo>
                  <a:cubicBezTo>
                    <a:pt x="155" y="1582"/>
                    <a:pt x="62" y="1644"/>
                    <a:pt x="32" y="1768"/>
                  </a:cubicBezTo>
                  <a:cubicBezTo>
                    <a:pt x="1" y="1860"/>
                    <a:pt x="32" y="1953"/>
                    <a:pt x="124" y="2045"/>
                  </a:cubicBezTo>
                  <a:lnTo>
                    <a:pt x="1050" y="2971"/>
                  </a:lnTo>
                  <a:lnTo>
                    <a:pt x="834" y="4298"/>
                  </a:lnTo>
                  <a:cubicBezTo>
                    <a:pt x="803" y="4391"/>
                    <a:pt x="865" y="4483"/>
                    <a:pt x="957" y="4576"/>
                  </a:cubicBezTo>
                  <a:lnTo>
                    <a:pt x="957" y="4545"/>
                  </a:lnTo>
                  <a:cubicBezTo>
                    <a:pt x="1015" y="4583"/>
                    <a:pt x="1072" y="4610"/>
                    <a:pt x="1129" y="4610"/>
                  </a:cubicBezTo>
                  <a:cubicBezTo>
                    <a:pt x="1164" y="4610"/>
                    <a:pt x="1200" y="4600"/>
                    <a:pt x="1235" y="4576"/>
                  </a:cubicBezTo>
                  <a:lnTo>
                    <a:pt x="2439" y="3959"/>
                  </a:lnTo>
                  <a:lnTo>
                    <a:pt x="3612" y="4576"/>
                  </a:lnTo>
                  <a:cubicBezTo>
                    <a:pt x="3655" y="4594"/>
                    <a:pt x="3699" y="4603"/>
                    <a:pt x="3742" y="4603"/>
                  </a:cubicBezTo>
                  <a:cubicBezTo>
                    <a:pt x="3914" y="4603"/>
                    <a:pt x="4062" y="4465"/>
                    <a:pt x="4013" y="4267"/>
                  </a:cubicBezTo>
                  <a:lnTo>
                    <a:pt x="3797" y="2971"/>
                  </a:lnTo>
                  <a:lnTo>
                    <a:pt x="4753" y="2045"/>
                  </a:lnTo>
                  <a:cubicBezTo>
                    <a:pt x="4815" y="1953"/>
                    <a:pt x="4846" y="1829"/>
                    <a:pt x="4815" y="1737"/>
                  </a:cubicBezTo>
                  <a:cubicBezTo>
                    <a:pt x="4784" y="1644"/>
                    <a:pt x="4692" y="1552"/>
                    <a:pt x="4599" y="1552"/>
                  </a:cubicBezTo>
                  <a:lnTo>
                    <a:pt x="3272" y="1366"/>
                  </a:lnTo>
                  <a:lnTo>
                    <a:pt x="2686" y="163"/>
                  </a:lnTo>
                  <a:cubicBezTo>
                    <a:pt x="2624" y="55"/>
                    <a:pt x="2524" y="1"/>
                    <a:pt x="2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3111;p26">
              <a:extLst>
                <a:ext uri="{FF2B5EF4-FFF2-40B4-BE49-F238E27FC236}">
                  <a16:creationId xmlns:a16="http://schemas.microsoft.com/office/drawing/2014/main" id="{E8B2182D-A469-A94D-C667-4422AFFAB50F}"/>
                </a:ext>
              </a:extLst>
            </p:cNvPr>
            <p:cNvSpPr/>
            <p:nvPr/>
          </p:nvSpPr>
          <p:spPr>
            <a:xfrm>
              <a:off x="2667025" y="2834675"/>
              <a:ext cx="14675" cy="14500"/>
            </a:xfrm>
            <a:custGeom>
              <a:avLst/>
              <a:gdLst/>
              <a:ahLst/>
              <a:cxnLst/>
              <a:rect l="l" t="t" r="r" b="b"/>
              <a:pathLst>
                <a:path w="587" h="580" extrusionOk="0">
                  <a:moveTo>
                    <a:pt x="293" y="1"/>
                  </a:moveTo>
                  <a:cubicBezTo>
                    <a:pt x="147" y="1"/>
                    <a:pt x="0" y="101"/>
                    <a:pt x="0" y="302"/>
                  </a:cubicBezTo>
                  <a:cubicBezTo>
                    <a:pt x="0" y="487"/>
                    <a:pt x="147" y="579"/>
                    <a:pt x="293" y="579"/>
                  </a:cubicBezTo>
                  <a:cubicBezTo>
                    <a:pt x="440" y="579"/>
                    <a:pt x="587" y="487"/>
                    <a:pt x="587" y="302"/>
                  </a:cubicBezTo>
                  <a:cubicBezTo>
                    <a:pt x="587" y="101"/>
                    <a:pt x="440" y="1"/>
                    <a:pt x="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3112;p26">
              <a:extLst>
                <a:ext uri="{FF2B5EF4-FFF2-40B4-BE49-F238E27FC236}">
                  <a16:creationId xmlns:a16="http://schemas.microsoft.com/office/drawing/2014/main" id="{B6EC2CF8-E92A-63CD-42AD-295D7833B24B}"/>
                </a:ext>
              </a:extLst>
            </p:cNvPr>
            <p:cNvSpPr/>
            <p:nvPr/>
          </p:nvSpPr>
          <p:spPr>
            <a:xfrm>
              <a:off x="249265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1234" y="556"/>
                  </a:moveTo>
                  <a:lnTo>
                    <a:pt x="11234" y="1698"/>
                  </a:lnTo>
                  <a:lnTo>
                    <a:pt x="556" y="1698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4" y="556"/>
                  </a:cubicBezTo>
                  <a:close/>
                  <a:moveTo>
                    <a:pt x="13672" y="556"/>
                  </a:moveTo>
                  <a:cubicBezTo>
                    <a:pt x="13827" y="556"/>
                    <a:pt x="13950" y="710"/>
                    <a:pt x="13950" y="865"/>
                  </a:cubicBezTo>
                  <a:lnTo>
                    <a:pt x="13950" y="1698"/>
                  </a:lnTo>
                  <a:lnTo>
                    <a:pt x="11790" y="1698"/>
                  </a:lnTo>
                  <a:lnTo>
                    <a:pt x="11790" y="556"/>
                  </a:ln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13672"/>
                  </a:lnTo>
                  <a:cubicBezTo>
                    <a:pt x="0" y="14135"/>
                    <a:pt x="371" y="14536"/>
                    <a:pt x="834" y="14536"/>
                  </a:cubicBezTo>
                  <a:lnTo>
                    <a:pt x="5988" y="14536"/>
                  </a:lnTo>
                  <a:cubicBezTo>
                    <a:pt x="6142" y="14536"/>
                    <a:pt x="6265" y="14413"/>
                    <a:pt x="6265" y="14259"/>
                  </a:cubicBezTo>
                  <a:cubicBezTo>
                    <a:pt x="6265" y="14118"/>
                    <a:pt x="6163" y="13977"/>
                    <a:pt x="6027" y="13977"/>
                  </a:cubicBezTo>
                  <a:cubicBezTo>
                    <a:pt x="6014" y="13977"/>
                    <a:pt x="6001" y="13978"/>
                    <a:pt x="5988" y="13981"/>
                  </a:cubicBezTo>
                  <a:lnTo>
                    <a:pt x="834" y="13981"/>
                  </a:lnTo>
                  <a:cubicBezTo>
                    <a:pt x="679" y="13950"/>
                    <a:pt x="556" y="13827"/>
                    <a:pt x="556" y="13672"/>
                  </a:cubicBezTo>
                  <a:lnTo>
                    <a:pt x="556" y="2284"/>
                  </a:lnTo>
                  <a:lnTo>
                    <a:pt x="13950" y="2284"/>
                  </a:lnTo>
                  <a:lnTo>
                    <a:pt x="13950" y="13672"/>
                  </a:lnTo>
                  <a:cubicBezTo>
                    <a:pt x="13950" y="13827"/>
                    <a:pt x="13827" y="13950"/>
                    <a:pt x="13672" y="13981"/>
                  </a:cubicBezTo>
                  <a:lnTo>
                    <a:pt x="8549" y="13981"/>
                  </a:lnTo>
                  <a:cubicBezTo>
                    <a:pt x="8536" y="13978"/>
                    <a:pt x="8523" y="13977"/>
                    <a:pt x="8510" y="13977"/>
                  </a:cubicBezTo>
                  <a:cubicBezTo>
                    <a:pt x="8374" y="13977"/>
                    <a:pt x="8271" y="14118"/>
                    <a:pt x="8271" y="14259"/>
                  </a:cubicBezTo>
                  <a:cubicBezTo>
                    <a:pt x="8271" y="14413"/>
                    <a:pt x="8395" y="14536"/>
                    <a:pt x="8549" y="14536"/>
                  </a:cubicBezTo>
                  <a:lnTo>
                    <a:pt x="13672" y="14536"/>
                  </a:lnTo>
                  <a:cubicBezTo>
                    <a:pt x="14135" y="14536"/>
                    <a:pt x="14536" y="14135"/>
                    <a:pt x="14536" y="13672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13113;p26">
            <a:extLst>
              <a:ext uri="{FF2B5EF4-FFF2-40B4-BE49-F238E27FC236}">
                <a16:creationId xmlns:a16="http://schemas.microsoft.com/office/drawing/2014/main" id="{12A131E1-AC01-3AF7-C7EC-9A7E665B2AA0}"/>
              </a:ext>
            </a:extLst>
          </p:cNvPr>
          <p:cNvGrpSpPr/>
          <p:nvPr/>
        </p:nvGrpSpPr>
        <p:grpSpPr>
          <a:xfrm>
            <a:off x="6303112" y="1347331"/>
            <a:ext cx="371900" cy="362650"/>
            <a:chOff x="1734225" y="2485750"/>
            <a:chExt cx="371900" cy="362650"/>
          </a:xfrm>
        </p:grpSpPr>
        <p:sp>
          <p:nvSpPr>
            <p:cNvPr id="33" name="Google Shape;13114;p26">
              <a:extLst>
                <a:ext uri="{FF2B5EF4-FFF2-40B4-BE49-F238E27FC236}">
                  <a16:creationId xmlns:a16="http://schemas.microsoft.com/office/drawing/2014/main" id="{CA0A1532-9B9C-604D-F646-53BB58233369}"/>
                </a:ext>
              </a:extLst>
            </p:cNvPr>
            <p:cNvSpPr/>
            <p:nvPr/>
          </p:nvSpPr>
          <p:spPr>
            <a:xfrm>
              <a:off x="1868475" y="2603450"/>
              <a:ext cx="82575" cy="71350"/>
            </a:xfrm>
            <a:custGeom>
              <a:avLst/>
              <a:gdLst/>
              <a:ahLst/>
              <a:cxnLst/>
              <a:rect l="l" t="t" r="r" b="b"/>
              <a:pathLst>
                <a:path w="3303" h="2854" extrusionOk="0">
                  <a:moveTo>
                    <a:pt x="1883" y="572"/>
                  </a:moveTo>
                  <a:cubicBezTo>
                    <a:pt x="2321" y="572"/>
                    <a:pt x="2747" y="911"/>
                    <a:pt x="2747" y="1434"/>
                  </a:cubicBezTo>
                  <a:cubicBezTo>
                    <a:pt x="2747" y="1897"/>
                    <a:pt x="2377" y="2267"/>
                    <a:pt x="1883" y="2267"/>
                  </a:cubicBezTo>
                  <a:cubicBezTo>
                    <a:pt x="1142" y="2267"/>
                    <a:pt x="741" y="1341"/>
                    <a:pt x="1296" y="817"/>
                  </a:cubicBezTo>
                  <a:cubicBezTo>
                    <a:pt x="1465" y="648"/>
                    <a:pt x="1675" y="572"/>
                    <a:pt x="1883" y="572"/>
                  </a:cubicBezTo>
                  <a:close/>
                  <a:moveTo>
                    <a:pt x="1877" y="0"/>
                  </a:moveTo>
                  <a:cubicBezTo>
                    <a:pt x="1533" y="0"/>
                    <a:pt x="1182" y="128"/>
                    <a:pt x="895" y="416"/>
                  </a:cubicBezTo>
                  <a:cubicBezTo>
                    <a:pt x="0" y="1311"/>
                    <a:pt x="617" y="2854"/>
                    <a:pt x="1883" y="2854"/>
                  </a:cubicBezTo>
                  <a:cubicBezTo>
                    <a:pt x="2685" y="2854"/>
                    <a:pt x="3302" y="2206"/>
                    <a:pt x="3302" y="1434"/>
                  </a:cubicBezTo>
                  <a:cubicBezTo>
                    <a:pt x="3302" y="575"/>
                    <a:pt x="2605" y="0"/>
                    <a:pt x="18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3115;p26">
              <a:extLst>
                <a:ext uri="{FF2B5EF4-FFF2-40B4-BE49-F238E27FC236}">
                  <a16:creationId xmlns:a16="http://schemas.microsoft.com/office/drawing/2014/main" id="{C2218FE1-84EB-2DDD-2B3F-7E0FE2D8D65A}"/>
                </a:ext>
              </a:extLst>
            </p:cNvPr>
            <p:cNvSpPr/>
            <p:nvPr/>
          </p:nvSpPr>
          <p:spPr>
            <a:xfrm>
              <a:off x="1734225" y="2485750"/>
              <a:ext cx="371900" cy="362650"/>
            </a:xfrm>
            <a:custGeom>
              <a:avLst/>
              <a:gdLst/>
              <a:ahLst/>
              <a:cxnLst/>
              <a:rect l="l" t="t" r="r" b="b"/>
              <a:pathLst>
                <a:path w="14876" h="14506" extrusionOk="0">
                  <a:moveTo>
                    <a:pt x="7259" y="564"/>
                  </a:moveTo>
                  <a:cubicBezTo>
                    <a:pt x="7400" y="564"/>
                    <a:pt x="7542" y="619"/>
                    <a:pt x="7654" y="741"/>
                  </a:cubicBezTo>
                  <a:cubicBezTo>
                    <a:pt x="8024" y="1081"/>
                    <a:pt x="7777" y="1698"/>
                    <a:pt x="7253" y="1698"/>
                  </a:cubicBezTo>
                  <a:cubicBezTo>
                    <a:pt x="6944" y="1698"/>
                    <a:pt x="6697" y="1451"/>
                    <a:pt x="6697" y="1142"/>
                  </a:cubicBezTo>
                  <a:cubicBezTo>
                    <a:pt x="6697" y="791"/>
                    <a:pt x="6974" y="564"/>
                    <a:pt x="7259" y="564"/>
                  </a:cubicBezTo>
                  <a:close/>
                  <a:moveTo>
                    <a:pt x="2978" y="2391"/>
                  </a:moveTo>
                  <a:cubicBezTo>
                    <a:pt x="3109" y="2391"/>
                    <a:pt x="3244" y="2442"/>
                    <a:pt x="3364" y="2562"/>
                  </a:cubicBezTo>
                  <a:cubicBezTo>
                    <a:pt x="3768" y="2966"/>
                    <a:pt x="3385" y="3535"/>
                    <a:pt x="2948" y="3535"/>
                  </a:cubicBezTo>
                  <a:cubicBezTo>
                    <a:pt x="2817" y="3535"/>
                    <a:pt x="2682" y="3485"/>
                    <a:pt x="2562" y="3364"/>
                  </a:cubicBezTo>
                  <a:cubicBezTo>
                    <a:pt x="2158" y="2960"/>
                    <a:pt x="2541" y="2391"/>
                    <a:pt x="2978" y="2391"/>
                  </a:cubicBezTo>
                  <a:close/>
                  <a:moveTo>
                    <a:pt x="11573" y="2400"/>
                  </a:moveTo>
                  <a:cubicBezTo>
                    <a:pt x="11720" y="2400"/>
                    <a:pt x="11867" y="2454"/>
                    <a:pt x="11975" y="2562"/>
                  </a:cubicBezTo>
                  <a:cubicBezTo>
                    <a:pt x="12379" y="2966"/>
                    <a:pt x="11995" y="3535"/>
                    <a:pt x="11558" y="3535"/>
                  </a:cubicBezTo>
                  <a:cubicBezTo>
                    <a:pt x="11428" y="3535"/>
                    <a:pt x="11293" y="3485"/>
                    <a:pt x="11172" y="3364"/>
                  </a:cubicBezTo>
                  <a:cubicBezTo>
                    <a:pt x="10925" y="3148"/>
                    <a:pt x="10925" y="2778"/>
                    <a:pt x="11172" y="2562"/>
                  </a:cubicBezTo>
                  <a:cubicBezTo>
                    <a:pt x="11280" y="2454"/>
                    <a:pt x="11427" y="2400"/>
                    <a:pt x="11573" y="2400"/>
                  </a:cubicBezTo>
                  <a:close/>
                  <a:moveTo>
                    <a:pt x="1117" y="6696"/>
                  </a:moveTo>
                  <a:cubicBezTo>
                    <a:pt x="1409" y="6696"/>
                    <a:pt x="1698" y="6925"/>
                    <a:pt x="1698" y="7284"/>
                  </a:cubicBezTo>
                  <a:cubicBezTo>
                    <a:pt x="1698" y="7593"/>
                    <a:pt x="1451" y="7839"/>
                    <a:pt x="1142" y="7839"/>
                  </a:cubicBezTo>
                  <a:cubicBezTo>
                    <a:pt x="617" y="7839"/>
                    <a:pt x="371" y="7222"/>
                    <a:pt x="741" y="6852"/>
                  </a:cubicBezTo>
                  <a:cubicBezTo>
                    <a:pt x="848" y="6745"/>
                    <a:pt x="983" y="6696"/>
                    <a:pt x="1117" y="6696"/>
                  </a:cubicBezTo>
                  <a:close/>
                  <a:moveTo>
                    <a:pt x="13383" y="6696"/>
                  </a:moveTo>
                  <a:cubicBezTo>
                    <a:pt x="13675" y="6696"/>
                    <a:pt x="13950" y="6925"/>
                    <a:pt x="13950" y="7284"/>
                  </a:cubicBezTo>
                  <a:cubicBezTo>
                    <a:pt x="13950" y="7593"/>
                    <a:pt x="13703" y="7839"/>
                    <a:pt x="13394" y="7839"/>
                  </a:cubicBezTo>
                  <a:cubicBezTo>
                    <a:pt x="12900" y="7839"/>
                    <a:pt x="12623" y="7222"/>
                    <a:pt x="12993" y="6852"/>
                  </a:cubicBezTo>
                  <a:cubicBezTo>
                    <a:pt x="13110" y="6745"/>
                    <a:pt x="13248" y="6696"/>
                    <a:pt x="13383" y="6696"/>
                  </a:cubicBezTo>
                  <a:close/>
                  <a:moveTo>
                    <a:pt x="7257" y="4128"/>
                  </a:moveTo>
                  <a:cubicBezTo>
                    <a:pt x="8055" y="4128"/>
                    <a:pt x="8858" y="4429"/>
                    <a:pt x="9475" y="5031"/>
                  </a:cubicBezTo>
                  <a:cubicBezTo>
                    <a:pt x="10678" y="6265"/>
                    <a:pt x="10678" y="8241"/>
                    <a:pt x="9475" y="9444"/>
                  </a:cubicBezTo>
                  <a:lnTo>
                    <a:pt x="9475" y="9475"/>
                  </a:lnTo>
                  <a:cubicBezTo>
                    <a:pt x="9413" y="9537"/>
                    <a:pt x="9320" y="9599"/>
                    <a:pt x="9259" y="9691"/>
                  </a:cubicBezTo>
                  <a:lnTo>
                    <a:pt x="9259" y="9599"/>
                  </a:lnTo>
                  <a:cubicBezTo>
                    <a:pt x="9274" y="9383"/>
                    <a:pt x="9120" y="9275"/>
                    <a:pt x="8966" y="9275"/>
                  </a:cubicBezTo>
                  <a:cubicBezTo>
                    <a:pt x="8811" y="9275"/>
                    <a:pt x="8657" y="9383"/>
                    <a:pt x="8672" y="9599"/>
                  </a:cubicBezTo>
                  <a:lnTo>
                    <a:pt x="8672" y="10061"/>
                  </a:lnTo>
                  <a:cubicBezTo>
                    <a:pt x="8240" y="10278"/>
                    <a:pt x="7754" y="10386"/>
                    <a:pt x="7264" y="10386"/>
                  </a:cubicBezTo>
                  <a:cubicBezTo>
                    <a:pt x="6774" y="10386"/>
                    <a:pt x="6281" y="10278"/>
                    <a:pt x="5833" y="10061"/>
                  </a:cubicBezTo>
                  <a:lnTo>
                    <a:pt x="5833" y="9537"/>
                  </a:lnTo>
                  <a:cubicBezTo>
                    <a:pt x="5833" y="8765"/>
                    <a:pt x="6481" y="8117"/>
                    <a:pt x="7253" y="8117"/>
                  </a:cubicBezTo>
                  <a:lnTo>
                    <a:pt x="7376" y="8117"/>
                  </a:lnTo>
                  <a:cubicBezTo>
                    <a:pt x="7716" y="8117"/>
                    <a:pt x="7777" y="7593"/>
                    <a:pt x="7407" y="7562"/>
                  </a:cubicBezTo>
                  <a:lnTo>
                    <a:pt x="7253" y="7562"/>
                  </a:lnTo>
                  <a:cubicBezTo>
                    <a:pt x="6173" y="7562"/>
                    <a:pt x="5278" y="8426"/>
                    <a:pt x="5278" y="9537"/>
                  </a:cubicBezTo>
                  <a:lnTo>
                    <a:pt x="5278" y="9691"/>
                  </a:lnTo>
                  <a:cubicBezTo>
                    <a:pt x="3858" y="8488"/>
                    <a:pt x="3734" y="6358"/>
                    <a:pt x="5062" y="5031"/>
                  </a:cubicBezTo>
                  <a:cubicBezTo>
                    <a:pt x="5663" y="4429"/>
                    <a:pt x="6458" y="4128"/>
                    <a:pt x="7257" y="4128"/>
                  </a:cubicBezTo>
                  <a:close/>
                  <a:moveTo>
                    <a:pt x="2964" y="10985"/>
                  </a:moveTo>
                  <a:cubicBezTo>
                    <a:pt x="3099" y="10985"/>
                    <a:pt x="3239" y="11040"/>
                    <a:pt x="3364" y="11173"/>
                  </a:cubicBezTo>
                  <a:cubicBezTo>
                    <a:pt x="3580" y="11389"/>
                    <a:pt x="3580" y="11759"/>
                    <a:pt x="3364" y="11975"/>
                  </a:cubicBezTo>
                  <a:cubicBezTo>
                    <a:pt x="3256" y="12083"/>
                    <a:pt x="3110" y="12137"/>
                    <a:pt x="2963" y="12137"/>
                  </a:cubicBezTo>
                  <a:cubicBezTo>
                    <a:pt x="2816" y="12137"/>
                    <a:pt x="2670" y="12083"/>
                    <a:pt x="2562" y="11975"/>
                  </a:cubicBezTo>
                  <a:cubicBezTo>
                    <a:pt x="2162" y="11552"/>
                    <a:pt x="2533" y="10985"/>
                    <a:pt x="2964" y="10985"/>
                  </a:cubicBezTo>
                  <a:close/>
                  <a:moveTo>
                    <a:pt x="11558" y="10985"/>
                  </a:moveTo>
                  <a:cubicBezTo>
                    <a:pt x="11696" y="10985"/>
                    <a:pt x="11842" y="11040"/>
                    <a:pt x="11975" y="11173"/>
                  </a:cubicBezTo>
                  <a:cubicBezTo>
                    <a:pt x="12379" y="11577"/>
                    <a:pt x="11995" y="12146"/>
                    <a:pt x="11558" y="12146"/>
                  </a:cubicBezTo>
                  <a:cubicBezTo>
                    <a:pt x="11428" y="12146"/>
                    <a:pt x="11293" y="12095"/>
                    <a:pt x="11172" y="11975"/>
                  </a:cubicBezTo>
                  <a:cubicBezTo>
                    <a:pt x="10749" y="11552"/>
                    <a:pt x="11114" y="10985"/>
                    <a:pt x="11558" y="10985"/>
                  </a:cubicBezTo>
                  <a:close/>
                  <a:moveTo>
                    <a:pt x="7253" y="12839"/>
                  </a:moveTo>
                  <a:cubicBezTo>
                    <a:pt x="7592" y="12839"/>
                    <a:pt x="7839" y="13086"/>
                    <a:pt x="7839" y="13395"/>
                  </a:cubicBezTo>
                  <a:cubicBezTo>
                    <a:pt x="7839" y="13730"/>
                    <a:pt x="7554" y="13966"/>
                    <a:pt x="7254" y="13966"/>
                  </a:cubicBezTo>
                  <a:cubicBezTo>
                    <a:pt x="7114" y="13966"/>
                    <a:pt x="6970" y="13914"/>
                    <a:pt x="6852" y="13796"/>
                  </a:cubicBezTo>
                  <a:cubicBezTo>
                    <a:pt x="6512" y="13425"/>
                    <a:pt x="6759" y="12839"/>
                    <a:pt x="7253" y="12839"/>
                  </a:cubicBezTo>
                  <a:close/>
                  <a:moveTo>
                    <a:pt x="7253" y="1"/>
                  </a:moveTo>
                  <a:cubicBezTo>
                    <a:pt x="5926" y="1"/>
                    <a:pt x="5679" y="1914"/>
                    <a:pt x="6975" y="2253"/>
                  </a:cubicBezTo>
                  <a:lnTo>
                    <a:pt x="6975" y="3611"/>
                  </a:lnTo>
                  <a:cubicBezTo>
                    <a:pt x="6203" y="3673"/>
                    <a:pt x="5463" y="3982"/>
                    <a:pt x="4876" y="4475"/>
                  </a:cubicBezTo>
                  <a:lnTo>
                    <a:pt x="3951" y="3550"/>
                  </a:lnTo>
                  <a:cubicBezTo>
                    <a:pt x="4458" y="2697"/>
                    <a:pt x="3742" y="1827"/>
                    <a:pt x="2949" y="1827"/>
                  </a:cubicBezTo>
                  <a:cubicBezTo>
                    <a:pt x="2680" y="1827"/>
                    <a:pt x="2403" y="1927"/>
                    <a:pt x="2161" y="2161"/>
                  </a:cubicBezTo>
                  <a:cubicBezTo>
                    <a:pt x="1396" y="2951"/>
                    <a:pt x="2063" y="4121"/>
                    <a:pt x="2962" y="4121"/>
                  </a:cubicBezTo>
                  <a:cubicBezTo>
                    <a:pt x="3151" y="4121"/>
                    <a:pt x="3351" y="4069"/>
                    <a:pt x="3549" y="3951"/>
                  </a:cubicBezTo>
                  <a:lnTo>
                    <a:pt x="4475" y="4877"/>
                  </a:lnTo>
                  <a:cubicBezTo>
                    <a:pt x="3951" y="5463"/>
                    <a:pt x="3642" y="6204"/>
                    <a:pt x="3611" y="6975"/>
                  </a:cubicBezTo>
                  <a:lnTo>
                    <a:pt x="2222" y="6975"/>
                  </a:lnTo>
                  <a:cubicBezTo>
                    <a:pt x="2084" y="6394"/>
                    <a:pt x="1623" y="6123"/>
                    <a:pt x="1157" y="6123"/>
                  </a:cubicBezTo>
                  <a:cubicBezTo>
                    <a:pt x="583" y="6123"/>
                    <a:pt x="0" y="6535"/>
                    <a:pt x="0" y="7284"/>
                  </a:cubicBezTo>
                  <a:cubicBezTo>
                    <a:pt x="0" y="8013"/>
                    <a:pt x="578" y="8416"/>
                    <a:pt x="1150" y="8416"/>
                  </a:cubicBezTo>
                  <a:cubicBezTo>
                    <a:pt x="1619" y="8416"/>
                    <a:pt x="2083" y="8146"/>
                    <a:pt x="2222" y="7562"/>
                  </a:cubicBezTo>
                  <a:lnTo>
                    <a:pt x="3580" y="7562"/>
                  </a:lnTo>
                  <a:cubicBezTo>
                    <a:pt x="3642" y="8333"/>
                    <a:pt x="3951" y="9074"/>
                    <a:pt x="4475" y="9660"/>
                  </a:cubicBezTo>
                  <a:lnTo>
                    <a:pt x="3549" y="10586"/>
                  </a:lnTo>
                  <a:cubicBezTo>
                    <a:pt x="3341" y="10460"/>
                    <a:pt x="3133" y="10405"/>
                    <a:pt x="2937" y="10405"/>
                  </a:cubicBezTo>
                  <a:cubicBezTo>
                    <a:pt x="2028" y="10405"/>
                    <a:pt x="1374" y="11589"/>
                    <a:pt x="2161" y="12376"/>
                  </a:cubicBezTo>
                  <a:cubicBezTo>
                    <a:pt x="2395" y="12610"/>
                    <a:pt x="2669" y="12710"/>
                    <a:pt x="2936" y="12710"/>
                  </a:cubicBezTo>
                  <a:cubicBezTo>
                    <a:pt x="3723" y="12710"/>
                    <a:pt x="4450" y="11840"/>
                    <a:pt x="3920" y="10987"/>
                  </a:cubicBezTo>
                  <a:lnTo>
                    <a:pt x="4846" y="10061"/>
                  </a:lnTo>
                  <a:cubicBezTo>
                    <a:pt x="5432" y="10555"/>
                    <a:pt x="6173" y="10864"/>
                    <a:pt x="6975" y="10926"/>
                  </a:cubicBezTo>
                  <a:lnTo>
                    <a:pt x="6975" y="12284"/>
                  </a:lnTo>
                  <a:cubicBezTo>
                    <a:pt x="5679" y="12623"/>
                    <a:pt x="5926" y="14506"/>
                    <a:pt x="7253" y="14506"/>
                  </a:cubicBezTo>
                  <a:cubicBezTo>
                    <a:pt x="8580" y="14506"/>
                    <a:pt x="8827" y="12623"/>
                    <a:pt x="7531" y="12284"/>
                  </a:cubicBezTo>
                  <a:lnTo>
                    <a:pt x="7531" y="10926"/>
                  </a:lnTo>
                  <a:cubicBezTo>
                    <a:pt x="8302" y="10864"/>
                    <a:pt x="9043" y="10555"/>
                    <a:pt x="9660" y="10061"/>
                  </a:cubicBezTo>
                  <a:lnTo>
                    <a:pt x="10586" y="10987"/>
                  </a:lnTo>
                  <a:cubicBezTo>
                    <a:pt x="10056" y="11840"/>
                    <a:pt x="10765" y="12710"/>
                    <a:pt x="11557" y="12710"/>
                  </a:cubicBezTo>
                  <a:cubicBezTo>
                    <a:pt x="11825" y="12710"/>
                    <a:pt x="12103" y="12610"/>
                    <a:pt x="12345" y="12376"/>
                  </a:cubicBezTo>
                  <a:cubicBezTo>
                    <a:pt x="13135" y="11586"/>
                    <a:pt x="12451" y="10416"/>
                    <a:pt x="11546" y="10416"/>
                  </a:cubicBezTo>
                  <a:cubicBezTo>
                    <a:pt x="11355" y="10416"/>
                    <a:pt x="11155" y="10468"/>
                    <a:pt x="10956" y="10586"/>
                  </a:cubicBezTo>
                  <a:lnTo>
                    <a:pt x="10030" y="9660"/>
                  </a:lnTo>
                  <a:cubicBezTo>
                    <a:pt x="10555" y="9074"/>
                    <a:pt x="10864" y="8333"/>
                    <a:pt x="10956" y="7562"/>
                  </a:cubicBezTo>
                  <a:lnTo>
                    <a:pt x="12283" y="7562"/>
                  </a:lnTo>
                  <a:cubicBezTo>
                    <a:pt x="12431" y="8096"/>
                    <a:pt x="12908" y="8399"/>
                    <a:pt x="13394" y="8399"/>
                  </a:cubicBezTo>
                  <a:cubicBezTo>
                    <a:pt x="13722" y="8399"/>
                    <a:pt x="14053" y="8261"/>
                    <a:pt x="14289" y="7963"/>
                  </a:cubicBezTo>
                  <a:cubicBezTo>
                    <a:pt x="14876" y="7222"/>
                    <a:pt x="14351" y="6142"/>
                    <a:pt x="13394" y="6142"/>
                  </a:cubicBezTo>
                  <a:cubicBezTo>
                    <a:pt x="12870" y="6142"/>
                    <a:pt x="12438" y="6482"/>
                    <a:pt x="12283" y="6975"/>
                  </a:cubicBezTo>
                  <a:lnTo>
                    <a:pt x="10956" y="6975"/>
                  </a:lnTo>
                  <a:cubicBezTo>
                    <a:pt x="10894" y="6204"/>
                    <a:pt x="10586" y="5463"/>
                    <a:pt x="10061" y="4877"/>
                  </a:cubicBezTo>
                  <a:lnTo>
                    <a:pt x="10987" y="3951"/>
                  </a:lnTo>
                  <a:cubicBezTo>
                    <a:pt x="11186" y="4069"/>
                    <a:pt x="11385" y="4121"/>
                    <a:pt x="11574" y="4121"/>
                  </a:cubicBezTo>
                  <a:cubicBezTo>
                    <a:pt x="12473" y="4121"/>
                    <a:pt x="13141" y="2951"/>
                    <a:pt x="12376" y="2161"/>
                  </a:cubicBezTo>
                  <a:cubicBezTo>
                    <a:pt x="12129" y="1914"/>
                    <a:pt x="11845" y="1809"/>
                    <a:pt x="11572" y="1809"/>
                  </a:cubicBezTo>
                  <a:cubicBezTo>
                    <a:pt x="10785" y="1809"/>
                    <a:pt x="10082" y="2679"/>
                    <a:pt x="10586" y="3550"/>
                  </a:cubicBezTo>
                  <a:lnTo>
                    <a:pt x="9660" y="4475"/>
                  </a:lnTo>
                  <a:cubicBezTo>
                    <a:pt x="9074" y="3951"/>
                    <a:pt x="8333" y="3642"/>
                    <a:pt x="7531" y="3581"/>
                  </a:cubicBezTo>
                  <a:lnTo>
                    <a:pt x="7531" y="2253"/>
                  </a:lnTo>
                  <a:cubicBezTo>
                    <a:pt x="8858" y="1914"/>
                    <a:pt x="8611" y="1"/>
                    <a:pt x="7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3116;p26">
              <a:extLst>
                <a:ext uri="{FF2B5EF4-FFF2-40B4-BE49-F238E27FC236}">
                  <a16:creationId xmlns:a16="http://schemas.microsoft.com/office/drawing/2014/main" id="{00B39F19-3E35-466D-8260-77F9B23D6AB0}"/>
                </a:ext>
              </a:extLst>
            </p:cNvPr>
            <p:cNvSpPr/>
            <p:nvPr/>
          </p:nvSpPr>
          <p:spPr>
            <a:xfrm>
              <a:off x="1937900" y="2688675"/>
              <a:ext cx="17000" cy="14400"/>
            </a:xfrm>
            <a:custGeom>
              <a:avLst/>
              <a:gdLst/>
              <a:ahLst/>
              <a:cxnLst/>
              <a:rect l="l" t="t" r="r" b="b"/>
              <a:pathLst>
                <a:path w="680" h="576" extrusionOk="0">
                  <a:moveTo>
                    <a:pt x="402" y="0"/>
                  </a:moveTo>
                  <a:cubicBezTo>
                    <a:pt x="155" y="0"/>
                    <a:pt x="1" y="309"/>
                    <a:pt x="186" y="494"/>
                  </a:cubicBezTo>
                  <a:cubicBezTo>
                    <a:pt x="243" y="551"/>
                    <a:pt x="311" y="576"/>
                    <a:pt x="379" y="576"/>
                  </a:cubicBezTo>
                  <a:cubicBezTo>
                    <a:pt x="531" y="576"/>
                    <a:pt x="680" y="449"/>
                    <a:pt x="680" y="278"/>
                  </a:cubicBezTo>
                  <a:cubicBezTo>
                    <a:pt x="680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5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C307C01-3CAD-9CC2-A040-B047FBE09A01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2483440" y="2056529"/>
            <a:ext cx="1692775" cy="303101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DA82C9CE-7582-16AB-9A3D-D0A0181EAA20}"/>
              </a:ext>
            </a:extLst>
          </p:cNvPr>
          <p:cNvCxnSpPr>
            <a:cxnSpLocks/>
            <a:stCxn id="238" idx="3"/>
          </p:cNvCxnSpPr>
          <p:nvPr/>
        </p:nvCxnSpPr>
        <p:spPr>
          <a:xfrm>
            <a:off x="2357840" y="3260779"/>
            <a:ext cx="1237486" cy="317090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2D8F1B86-DD82-A59F-5DCE-47E19B7AB8AD}"/>
              </a:ext>
            </a:extLst>
          </p:cNvPr>
          <p:cNvCxnSpPr>
            <a:cxnSpLocks/>
            <a:stCxn id="236" idx="1"/>
          </p:cNvCxnSpPr>
          <p:nvPr/>
        </p:nvCxnSpPr>
        <p:spPr>
          <a:xfrm rot="10800000" flipV="1">
            <a:off x="5213450" y="2056529"/>
            <a:ext cx="1569487" cy="920024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3590A52-88A4-6784-045B-6E15C7DB92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81778" y="3170623"/>
            <a:ext cx="894234" cy="987151"/>
          </a:xfrm>
          <a:prstGeom prst="bentConnector2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Database Improvement Plan</a:t>
            </a:r>
          </a:p>
        </p:txBody>
      </p:sp>
      <p:sp>
        <p:nvSpPr>
          <p:cNvPr id="236" name="Google Shape;236;p11"/>
          <p:cNvSpPr txBox="1"/>
          <p:nvPr/>
        </p:nvSpPr>
        <p:spPr>
          <a:xfrm>
            <a:off x="6782936" y="1792679"/>
            <a:ext cx="191977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Data Integrity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605626" y="2217549"/>
            <a:ext cx="181447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Constraints and Referential Integrity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189994" y="2996929"/>
            <a:ext cx="216784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Scalability and Standardization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563671" y="2217549"/>
            <a:ext cx="196947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Identify Redundancy and Remove Anomalies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365295" y="3421799"/>
            <a:ext cx="224776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Enforce Validation Rules  and Accommodate Future Growth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6605626" y="2996929"/>
            <a:ext cx="234838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Document and Maintain Schema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6605626" y="3421799"/>
            <a:ext cx="181447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Establish Maintenance Procedures</a:t>
            </a:r>
          </a:p>
        </p:txBody>
      </p:sp>
      <p:sp>
        <p:nvSpPr>
          <p:cNvPr id="243" name="Google Shape;243;p11"/>
          <p:cNvSpPr txBox="1"/>
          <p:nvPr/>
        </p:nvSpPr>
        <p:spPr>
          <a:xfrm>
            <a:off x="465137" y="1792679"/>
            <a:ext cx="201830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Normalize data</a:t>
            </a:r>
          </a:p>
        </p:txBody>
      </p:sp>
      <p:sp>
        <p:nvSpPr>
          <p:cNvPr id="3" name="Google Shape;7546;p13">
            <a:extLst>
              <a:ext uri="{FF2B5EF4-FFF2-40B4-BE49-F238E27FC236}">
                <a16:creationId xmlns:a16="http://schemas.microsoft.com/office/drawing/2014/main" id="{60DF5794-3DCA-F1EA-1348-87CB3D3D652B}"/>
              </a:ext>
            </a:extLst>
          </p:cNvPr>
          <p:cNvSpPr/>
          <p:nvPr/>
        </p:nvSpPr>
        <p:spPr>
          <a:xfrm>
            <a:off x="3749893" y="2568537"/>
            <a:ext cx="1638982" cy="528885"/>
          </a:xfrm>
          <a:custGeom>
            <a:avLst/>
            <a:gdLst/>
            <a:ahLst/>
            <a:cxnLst/>
            <a:rect l="l" t="t" r="r" b="b"/>
            <a:pathLst>
              <a:path w="125546" h="40494" extrusionOk="0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547;p13">
            <a:extLst>
              <a:ext uri="{FF2B5EF4-FFF2-40B4-BE49-F238E27FC236}">
                <a16:creationId xmlns:a16="http://schemas.microsoft.com/office/drawing/2014/main" id="{5F6856EE-47EB-7FD4-E87D-7BC453750A49}"/>
              </a:ext>
            </a:extLst>
          </p:cNvPr>
          <p:cNvSpPr/>
          <p:nvPr/>
        </p:nvSpPr>
        <p:spPr>
          <a:xfrm>
            <a:off x="4058143" y="1514901"/>
            <a:ext cx="1024490" cy="966619"/>
          </a:xfrm>
          <a:custGeom>
            <a:avLst/>
            <a:gdLst/>
            <a:ahLst/>
            <a:cxnLst/>
            <a:rect l="l" t="t" r="r" b="b"/>
            <a:pathLst>
              <a:path w="78476" h="74009" extrusionOk="0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548;p13">
            <a:extLst>
              <a:ext uri="{FF2B5EF4-FFF2-40B4-BE49-F238E27FC236}">
                <a16:creationId xmlns:a16="http://schemas.microsoft.com/office/drawing/2014/main" id="{4D1344C6-2E35-B55B-4D53-8E81F5247311}"/>
              </a:ext>
            </a:extLst>
          </p:cNvPr>
          <p:cNvSpPr/>
          <p:nvPr/>
        </p:nvSpPr>
        <p:spPr>
          <a:xfrm>
            <a:off x="3066447" y="3797518"/>
            <a:ext cx="3005273" cy="581991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549;p13">
            <a:extLst>
              <a:ext uri="{FF2B5EF4-FFF2-40B4-BE49-F238E27FC236}">
                <a16:creationId xmlns:a16="http://schemas.microsoft.com/office/drawing/2014/main" id="{54936218-230D-0BF3-3D63-EB7832FB0EDB}"/>
              </a:ext>
            </a:extLst>
          </p:cNvPr>
          <p:cNvSpPr/>
          <p:nvPr/>
        </p:nvSpPr>
        <p:spPr>
          <a:xfrm>
            <a:off x="3429383" y="3184437"/>
            <a:ext cx="2282009" cy="526065"/>
          </a:xfrm>
          <a:custGeom>
            <a:avLst/>
            <a:gdLst/>
            <a:ahLst/>
            <a:cxnLst/>
            <a:rect l="l" t="t" r="r" b="b"/>
            <a:pathLst>
              <a:path w="174802" h="40278" extrusionOk="0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22D9CC8-CE7C-472F-6B17-3B1BFE1F22CF}"/>
              </a:ext>
            </a:extLst>
          </p:cNvPr>
          <p:cNvGrpSpPr/>
          <p:nvPr/>
        </p:nvGrpSpPr>
        <p:grpSpPr>
          <a:xfrm>
            <a:off x="4379065" y="3928851"/>
            <a:ext cx="393700" cy="319087"/>
            <a:chOff x="6999288" y="1697038"/>
            <a:chExt cx="393700" cy="319087"/>
          </a:xfrm>
          <a:solidFill>
            <a:schemeClr val="bg1"/>
          </a:solidFill>
        </p:grpSpPr>
        <p:sp>
          <p:nvSpPr>
            <p:cNvPr id="8" name="Freeform 332">
              <a:extLst>
                <a:ext uri="{FF2B5EF4-FFF2-40B4-BE49-F238E27FC236}">
                  <a16:creationId xmlns:a16="http://schemas.microsoft.com/office/drawing/2014/main" id="{AD8C3E99-B587-05C2-5A53-CAD3B30D8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288" y="1697038"/>
              <a:ext cx="393700" cy="319087"/>
            </a:xfrm>
            <a:custGeom>
              <a:avLst/>
              <a:gdLst>
                <a:gd name="T0" fmla="*/ 1419 w 10143"/>
                <a:gd name="T1" fmla="*/ 0 h 8238"/>
                <a:gd name="T2" fmla="*/ 1270 w 10143"/>
                <a:gd name="T3" fmla="*/ 2541 h 8238"/>
                <a:gd name="T4" fmla="*/ 0 w 10143"/>
                <a:gd name="T5" fmla="*/ 2690 h 8238"/>
                <a:gd name="T6" fmla="*/ 148 w 10143"/>
                <a:gd name="T7" fmla="*/ 8238 h 8238"/>
                <a:gd name="T8" fmla="*/ 8872 w 10143"/>
                <a:gd name="T9" fmla="*/ 8089 h 8238"/>
                <a:gd name="T10" fmla="*/ 9994 w 10143"/>
                <a:gd name="T11" fmla="*/ 6967 h 8238"/>
                <a:gd name="T12" fmla="*/ 10143 w 10143"/>
                <a:gd name="T13" fmla="*/ 149 h 8238"/>
                <a:gd name="T14" fmla="*/ 8575 w 10143"/>
                <a:gd name="T15" fmla="*/ 7940 h 8238"/>
                <a:gd name="T16" fmla="*/ 297 w 10143"/>
                <a:gd name="T17" fmla="*/ 2839 h 8238"/>
                <a:gd name="T18" fmla="*/ 6431 w 10143"/>
                <a:gd name="T19" fmla="*/ 2690 h 8238"/>
                <a:gd name="T20" fmla="*/ 2861 w 10143"/>
                <a:gd name="T21" fmla="*/ 2541 h 8238"/>
                <a:gd name="T22" fmla="*/ 8427 w 10143"/>
                <a:gd name="T23" fmla="*/ 2204 h 8238"/>
                <a:gd name="T24" fmla="*/ 6970 w 10143"/>
                <a:gd name="T25" fmla="*/ 2541 h 8238"/>
                <a:gd name="T26" fmla="*/ 6970 w 10143"/>
                <a:gd name="T27" fmla="*/ 2839 h 8238"/>
                <a:gd name="T28" fmla="*/ 8575 w 10143"/>
                <a:gd name="T29" fmla="*/ 7940 h 8238"/>
                <a:gd name="T30" fmla="*/ 9845 w 10143"/>
                <a:gd name="T31" fmla="*/ 6670 h 8238"/>
                <a:gd name="T32" fmla="*/ 8872 w 10143"/>
                <a:gd name="T33" fmla="*/ 5760 h 8238"/>
                <a:gd name="T34" fmla="*/ 9507 w 10143"/>
                <a:gd name="T35" fmla="*/ 5390 h 8238"/>
                <a:gd name="T36" fmla="*/ 9359 w 10143"/>
                <a:gd name="T37" fmla="*/ 2700 h 8238"/>
                <a:gd name="T38" fmla="*/ 8565 w 10143"/>
                <a:gd name="T39" fmla="*/ 1906 h 8238"/>
                <a:gd name="T40" fmla="*/ 2699 w 10143"/>
                <a:gd name="T41" fmla="*/ 2055 h 8238"/>
                <a:gd name="T42" fmla="*/ 2479 w 10143"/>
                <a:gd name="T43" fmla="*/ 2541 h 8238"/>
                <a:gd name="T44" fmla="*/ 1568 w 10143"/>
                <a:gd name="T45" fmla="*/ 1568 h 8238"/>
                <a:gd name="T46" fmla="*/ 9845 w 10143"/>
                <a:gd name="T47" fmla="*/ 5548 h 8238"/>
                <a:gd name="T48" fmla="*/ 8872 w 10143"/>
                <a:gd name="T49" fmla="*/ 2862 h 8238"/>
                <a:gd name="T50" fmla="*/ 9210 w 10143"/>
                <a:gd name="T51" fmla="*/ 5252 h 8238"/>
                <a:gd name="T52" fmla="*/ 9845 w 10143"/>
                <a:gd name="T53" fmla="*/ 1271 h 8238"/>
                <a:gd name="T54" fmla="*/ 1568 w 10143"/>
                <a:gd name="T55" fmla="*/ 933 h 8238"/>
                <a:gd name="T56" fmla="*/ 9845 w 10143"/>
                <a:gd name="T57" fmla="*/ 1271 h 8238"/>
                <a:gd name="T58" fmla="*/ 1568 w 10143"/>
                <a:gd name="T59" fmla="*/ 636 h 8238"/>
                <a:gd name="T60" fmla="*/ 9845 w 10143"/>
                <a:gd name="T61" fmla="*/ 298 h 8238"/>
                <a:gd name="T62" fmla="*/ 9845 w 10143"/>
                <a:gd name="T63" fmla="*/ 636 h 8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43" h="8238">
                  <a:moveTo>
                    <a:pt x="9994" y="0"/>
                  </a:moveTo>
                  <a:lnTo>
                    <a:pt x="1419" y="0"/>
                  </a:lnTo>
                  <a:cubicBezTo>
                    <a:pt x="1337" y="0"/>
                    <a:pt x="1270" y="67"/>
                    <a:pt x="1270" y="149"/>
                  </a:cubicBezTo>
                  <a:lnTo>
                    <a:pt x="1270" y="2541"/>
                  </a:lnTo>
                  <a:lnTo>
                    <a:pt x="148" y="2541"/>
                  </a:lnTo>
                  <a:cubicBezTo>
                    <a:pt x="66" y="2541"/>
                    <a:pt x="0" y="2608"/>
                    <a:pt x="0" y="2690"/>
                  </a:cubicBezTo>
                  <a:lnTo>
                    <a:pt x="0" y="8089"/>
                  </a:lnTo>
                  <a:cubicBezTo>
                    <a:pt x="0" y="8171"/>
                    <a:pt x="66" y="8238"/>
                    <a:pt x="148" y="8238"/>
                  </a:cubicBezTo>
                  <a:lnTo>
                    <a:pt x="8723" y="8238"/>
                  </a:lnTo>
                  <a:cubicBezTo>
                    <a:pt x="8806" y="8238"/>
                    <a:pt x="8872" y="8171"/>
                    <a:pt x="8872" y="8089"/>
                  </a:cubicBezTo>
                  <a:lnTo>
                    <a:pt x="8872" y="6967"/>
                  </a:lnTo>
                  <a:lnTo>
                    <a:pt x="9994" y="6967"/>
                  </a:lnTo>
                  <a:cubicBezTo>
                    <a:pt x="10076" y="6967"/>
                    <a:pt x="10143" y="6901"/>
                    <a:pt x="10143" y="6819"/>
                  </a:cubicBezTo>
                  <a:lnTo>
                    <a:pt x="10143" y="149"/>
                  </a:lnTo>
                  <a:cubicBezTo>
                    <a:pt x="10143" y="67"/>
                    <a:pt x="10076" y="0"/>
                    <a:pt x="9994" y="0"/>
                  </a:cubicBezTo>
                  <a:close/>
                  <a:moveTo>
                    <a:pt x="8575" y="7940"/>
                  </a:moveTo>
                  <a:lnTo>
                    <a:pt x="297" y="7940"/>
                  </a:lnTo>
                  <a:lnTo>
                    <a:pt x="297" y="2839"/>
                  </a:lnTo>
                  <a:lnTo>
                    <a:pt x="6282" y="2839"/>
                  </a:lnTo>
                  <a:cubicBezTo>
                    <a:pt x="6364" y="2839"/>
                    <a:pt x="6431" y="2772"/>
                    <a:pt x="6431" y="2690"/>
                  </a:cubicBezTo>
                  <a:cubicBezTo>
                    <a:pt x="6431" y="2608"/>
                    <a:pt x="6364" y="2541"/>
                    <a:pt x="6282" y="2541"/>
                  </a:cubicBezTo>
                  <a:lnTo>
                    <a:pt x="2861" y="2541"/>
                  </a:lnTo>
                  <a:cubicBezTo>
                    <a:pt x="2924" y="2438"/>
                    <a:pt x="2966" y="2323"/>
                    <a:pt x="2985" y="2204"/>
                  </a:cubicBezTo>
                  <a:lnTo>
                    <a:pt x="8427" y="2204"/>
                  </a:lnTo>
                  <a:cubicBezTo>
                    <a:pt x="8447" y="2325"/>
                    <a:pt x="8490" y="2439"/>
                    <a:pt x="8551" y="2541"/>
                  </a:cubicBezTo>
                  <a:lnTo>
                    <a:pt x="6970" y="2541"/>
                  </a:lnTo>
                  <a:cubicBezTo>
                    <a:pt x="6888" y="2541"/>
                    <a:pt x="6821" y="2608"/>
                    <a:pt x="6821" y="2690"/>
                  </a:cubicBezTo>
                  <a:cubicBezTo>
                    <a:pt x="6821" y="2772"/>
                    <a:pt x="6888" y="2839"/>
                    <a:pt x="6970" y="2839"/>
                  </a:cubicBezTo>
                  <a:lnTo>
                    <a:pt x="8575" y="2839"/>
                  </a:lnTo>
                  <a:lnTo>
                    <a:pt x="8575" y="7940"/>
                  </a:lnTo>
                  <a:close/>
                  <a:moveTo>
                    <a:pt x="9845" y="5548"/>
                  </a:moveTo>
                  <a:lnTo>
                    <a:pt x="9845" y="6670"/>
                  </a:lnTo>
                  <a:lnTo>
                    <a:pt x="8872" y="6670"/>
                  </a:lnTo>
                  <a:lnTo>
                    <a:pt x="8872" y="5760"/>
                  </a:lnTo>
                  <a:cubicBezTo>
                    <a:pt x="8995" y="5619"/>
                    <a:pt x="9171" y="5538"/>
                    <a:pt x="9359" y="5538"/>
                  </a:cubicBezTo>
                  <a:cubicBezTo>
                    <a:pt x="9441" y="5538"/>
                    <a:pt x="9507" y="5472"/>
                    <a:pt x="9507" y="5390"/>
                  </a:cubicBezTo>
                  <a:lnTo>
                    <a:pt x="9507" y="2849"/>
                  </a:lnTo>
                  <a:cubicBezTo>
                    <a:pt x="9507" y="2767"/>
                    <a:pt x="9441" y="2700"/>
                    <a:pt x="9359" y="2700"/>
                  </a:cubicBezTo>
                  <a:cubicBezTo>
                    <a:pt x="9003" y="2700"/>
                    <a:pt x="8713" y="2410"/>
                    <a:pt x="8713" y="2055"/>
                  </a:cubicBezTo>
                  <a:cubicBezTo>
                    <a:pt x="8713" y="1973"/>
                    <a:pt x="8647" y="1906"/>
                    <a:pt x="8565" y="1906"/>
                  </a:cubicBezTo>
                  <a:lnTo>
                    <a:pt x="2848" y="1906"/>
                  </a:lnTo>
                  <a:cubicBezTo>
                    <a:pt x="2766" y="1906"/>
                    <a:pt x="2699" y="1973"/>
                    <a:pt x="2699" y="2055"/>
                  </a:cubicBezTo>
                  <a:cubicBezTo>
                    <a:pt x="2699" y="2236"/>
                    <a:pt x="2622" y="2410"/>
                    <a:pt x="2489" y="2532"/>
                  </a:cubicBezTo>
                  <a:cubicBezTo>
                    <a:pt x="2485" y="2535"/>
                    <a:pt x="2482" y="2538"/>
                    <a:pt x="2479" y="2541"/>
                  </a:cubicBezTo>
                  <a:lnTo>
                    <a:pt x="1568" y="2541"/>
                  </a:lnTo>
                  <a:lnTo>
                    <a:pt x="1568" y="1568"/>
                  </a:lnTo>
                  <a:lnTo>
                    <a:pt x="9845" y="1568"/>
                  </a:lnTo>
                  <a:lnTo>
                    <a:pt x="9845" y="5548"/>
                  </a:lnTo>
                  <a:close/>
                  <a:moveTo>
                    <a:pt x="8872" y="5376"/>
                  </a:moveTo>
                  <a:lnTo>
                    <a:pt x="8872" y="2862"/>
                  </a:lnTo>
                  <a:cubicBezTo>
                    <a:pt x="8974" y="2924"/>
                    <a:pt x="9088" y="2966"/>
                    <a:pt x="9210" y="2986"/>
                  </a:cubicBezTo>
                  <a:lnTo>
                    <a:pt x="9210" y="5252"/>
                  </a:lnTo>
                  <a:cubicBezTo>
                    <a:pt x="9090" y="5271"/>
                    <a:pt x="8975" y="5314"/>
                    <a:pt x="8872" y="5376"/>
                  </a:cubicBezTo>
                  <a:close/>
                  <a:moveTo>
                    <a:pt x="9845" y="1271"/>
                  </a:moveTo>
                  <a:lnTo>
                    <a:pt x="1568" y="1271"/>
                  </a:lnTo>
                  <a:lnTo>
                    <a:pt x="1568" y="933"/>
                  </a:lnTo>
                  <a:lnTo>
                    <a:pt x="9845" y="933"/>
                  </a:lnTo>
                  <a:lnTo>
                    <a:pt x="9845" y="1271"/>
                  </a:lnTo>
                  <a:close/>
                  <a:moveTo>
                    <a:pt x="9845" y="636"/>
                  </a:moveTo>
                  <a:lnTo>
                    <a:pt x="1568" y="636"/>
                  </a:lnTo>
                  <a:lnTo>
                    <a:pt x="1568" y="298"/>
                  </a:lnTo>
                  <a:lnTo>
                    <a:pt x="9845" y="298"/>
                  </a:lnTo>
                  <a:lnTo>
                    <a:pt x="9845" y="636"/>
                  </a:lnTo>
                  <a:close/>
                  <a:moveTo>
                    <a:pt x="9845" y="63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33">
              <a:extLst>
                <a:ext uri="{FF2B5EF4-FFF2-40B4-BE49-F238E27FC236}">
                  <a16:creationId xmlns:a16="http://schemas.microsoft.com/office/drawing/2014/main" id="{4AC57E99-0E43-3436-B48A-E9646D48E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475" y="1770063"/>
              <a:ext cx="12700" cy="12700"/>
            </a:xfrm>
            <a:custGeom>
              <a:avLst/>
              <a:gdLst>
                <a:gd name="T0" fmla="*/ 297 w 297"/>
                <a:gd name="T1" fmla="*/ 149 h 298"/>
                <a:gd name="T2" fmla="*/ 149 w 297"/>
                <a:gd name="T3" fmla="*/ 298 h 298"/>
                <a:gd name="T4" fmla="*/ 0 w 297"/>
                <a:gd name="T5" fmla="*/ 149 h 298"/>
                <a:gd name="T6" fmla="*/ 149 w 297"/>
                <a:gd name="T7" fmla="*/ 0 h 298"/>
                <a:gd name="T8" fmla="*/ 297 w 297"/>
                <a:gd name="T9" fmla="*/ 149 h 298"/>
                <a:gd name="T10" fmla="*/ 297 w 297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8">
                  <a:moveTo>
                    <a:pt x="297" y="149"/>
                  </a:moveTo>
                  <a:cubicBezTo>
                    <a:pt x="297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lose/>
                  <a:moveTo>
                    <a:pt x="297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34">
              <a:extLst>
                <a:ext uri="{FF2B5EF4-FFF2-40B4-BE49-F238E27FC236}">
                  <a16:creationId xmlns:a16="http://schemas.microsoft.com/office/drawing/2014/main" id="{AB9CCAE6-6098-E608-97A3-4E22984CF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475" y="1930400"/>
              <a:ext cx="12700" cy="12700"/>
            </a:xfrm>
            <a:custGeom>
              <a:avLst/>
              <a:gdLst>
                <a:gd name="T0" fmla="*/ 297 w 297"/>
                <a:gd name="T1" fmla="*/ 148 h 297"/>
                <a:gd name="T2" fmla="*/ 149 w 297"/>
                <a:gd name="T3" fmla="*/ 297 h 297"/>
                <a:gd name="T4" fmla="*/ 0 w 297"/>
                <a:gd name="T5" fmla="*/ 148 h 297"/>
                <a:gd name="T6" fmla="*/ 149 w 297"/>
                <a:gd name="T7" fmla="*/ 0 h 297"/>
                <a:gd name="T8" fmla="*/ 297 w 297"/>
                <a:gd name="T9" fmla="*/ 148 h 297"/>
                <a:gd name="T10" fmla="*/ 297 w 297"/>
                <a:gd name="T11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7">
                  <a:moveTo>
                    <a:pt x="297" y="148"/>
                  </a:moveTo>
                  <a:cubicBezTo>
                    <a:pt x="297" y="231"/>
                    <a:pt x="231" y="297"/>
                    <a:pt x="149" y="297"/>
                  </a:cubicBezTo>
                  <a:cubicBezTo>
                    <a:pt x="66" y="297"/>
                    <a:pt x="0" y="231"/>
                    <a:pt x="0" y="148"/>
                  </a:cubicBezTo>
                  <a:cubicBezTo>
                    <a:pt x="0" y="66"/>
                    <a:pt x="66" y="0"/>
                    <a:pt x="149" y="0"/>
                  </a:cubicBezTo>
                  <a:cubicBezTo>
                    <a:pt x="231" y="0"/>
                    <a:pt x="297" y="66"/>
                    <a:pt x="297" y="148"/>
                  </a:cubicBezTo>
                  <a:close/>
                  <a:moveTo>
                    <a:pt x="297" y="14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35">
              <a:extLst>
                <a:ext uri="{FF2B5EF4-FFF2-40B4-BE49-F238E27FC236}">
                  <a16:creationId xmlns:a16="http://schemas.microsoft.com/office/drawing/2014/main" id="{2742DD56-4918-CCA1-C1B7-BBC7ED611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3900" y="1770063"/>
              <a:ext cx="11113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36">
              <a:extLst>
                <a:ext uri="{FF2B5EF4-FFF2-40B4-BE49-F238E27FC236}">
                  <a16:creationId xmlns:a16="http://schemas.microsoft.com/office/drawing/2014/main" id="{78A4682F-2ACC-9666-6471-0E1D8C80B8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0" y="1819275"/>
              <a:ext cx="296863" cy="173037"/>
            </a:xfrm>
            <a:custGeom>
              <a:avLst/>
              <a:gdLst>
                <a:gd name="T0" fmla="*/ 7453 w 7602"/>
                <a:gd name="T1" fmla="*/ 794 h 4427"/>
                <a:gd name="T2" fmla="*/ 6808 w 7602"/>
                <a:gd name="T3" fmla="*/ 149 h 4427"/>
                <a:gd name="T4" fmla="*/ 6659 w 7602"/>
                <a:gd name="T5" fmla="*/ 0 h 4427"/>
                <a:gd name="T6" fmla="*/ 943 w 7602"/>
                <a:gd name="T7" fmla="*/ 0 h 4427"/>
                <a:gd name="T8" fmla="*/ 794 w 7602"/>
                <a:gd name="T9" fmla="*/ 149 h 4427"/>
                <a:gd name="T10" fmla="*/ 149 w 7602"/>
                <a:gd name="T11" fmla="*/ 794 h 4427"/>
                <a:gd name="T12" fmla="*/ 0 w 7602"/>
                <a:gd name="T13" fmla="*/ 943 h 4427"/>
                <a:gd name="T14" fmla="*/ 0 w 7602"/>
                <a:gd name="T15" fmla="*/ 3484 h 4427"/>
                <a:gd name="T16" fmla="*/ 149 w 7602"/>
                <a:gd name="T17" fmla="*/ 3633 h 4427"/>
                <a:gd name="T18" fmla="*/ 794 w 7602"/>
                <a:gd name="T19" fmla="*/ 4278 h 4427"/>
                <a:gd name="T20" fmla="*/ 943 w 7602"/>
                <a:gd name="T21" fmla="*/ 4427 h 4427"/>
                <a:gd name="T22" fmla="*/ 6659 w 7602"/>
                <a:gd name="T23" fmla="*/ 4427 h 4427"/>
                <a:gd name="T24" fmla="*/ 6808 w 7602"/>
                <a:gd name="T25" fmla="*/ 4278 h 4427"/>
                <a:gd name="T26" fmla="*/ 7453 w 7602"/>
                <a:gd name="T27" fmla="*/ 3633 h 4427"/>
                <a:gd name="T28" fmla="*/ 7602 w 7602"/>
                <a:gd name="T29" fmla="*/ 3484 h 4427"/>
                <a:gd name="T30" fmla="*/ 7602 w 7602"/>
                <a:gd name="T31" fmla="*/ 943 h 4427"/>
                <a:gd name="T32" fmla="*/ 7453 w 7602"/>
                <a:gd name="T33" fmla="*/ 794 h 4427"/>
                <a:gd name="T34" fmla="*/ 7304 w 7602"/>
                <a:gd name="T35" fmla="*/ 3347 h 4427"/>
                <a:gd name="T36" fmla="*/ 6522 w 7602"/>
                <a:gd name="T37" fmla="*/ 4129 h 4427"/>
                <a:gd name="T38" fmla="*/ 1080 w 7602"/>
                <a:gd name="T39" fmla="*/ 4129 h 4427"/>
                <a:gd name="T40" fmla="*/ 298 w 7602"/>
                <a:gd name="T41" fmla="*/ 3347 h 4427"/>
                <a:gd name="T42" fmla="*/ 298 w 7602"/>
                <a:gd name="T43" fmla="*/ 1080 h 4427"/>
                <a:gd name="T44" fmla="*/ 1080 w 7602"/>
                <a:gd name="T45" fmla="*/ 298 h 4427"/>
                <a:gd name="T46" fmla="*/ 6522 w 7602"/>
                <a:gd name="T47" fmla="*/ 298 h 4427"/>
                <a:gd name="T48" fmla="*/ 7304 w 7602"/>
                <a:gd name="T49" fmla="*/ 1080 h 4427"/>
                <a:gd name="T50" fmla="*/ 7304 w 7602"/>
                <a:gd name="T51" fmla="*/ 3347 h 4427"/>
                <a:gd name="T52" fmla="*/ 7304 w 7602"/>
                <a:gd name="T53" fmla="*/ 3347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02" h="4427">
                  <a:moveTo>
                    <a:pt x="7453" y="794"/>
                  </a:moveTo>
                  <a:cubicBezTo>
                    <a:pt x="7098" y="794"/>
                    <a:pt x="6808" y="505"/>
                    <a:pt x="6808" y="149"/>
                  </a:cubicBezTo>
                  <a:cubicBezTo>
                    <a:pt x="6808" y="67"/>
                    <a:pt x="6741" y="0"/>
                    <a:pt x="6659" y="0"/>
                  </a:cubicBezTo>
                  <a:lnTo>
                    <a:pt x="943" y="0"/>
                  </a:lnTo>
                  <a:cubicBezTo>
                    <a:pt x="860" y="0"/>
                    <a:pt x="794" y="67"/>
                    <a:pt x="794" y="149"/>
                  </a:cubicBezTo>
                  <a:cubicBezTo>
                    <a:pt x="794" y="505"/>
                    <a:pt x="504" y="794"/>
                    <a:pt x="149" y="794"/>
                  </a:cubicBezTo>
                  <a:cubicBezTo>
                    <a:pt x="66" y="794"/>
                    <a:pt x="0" y="861"/>
                    <a:pt x="0" y="943"/>
                  </a:cubicBezTo>
                  <a:lnTo>
                    <a:pt x="0" y="3484"/>
                  </a:lnTo>
                  <a:cubicBezTo>
                    <a:pt x="0" y="3566"/>
                    <a:pt x="66" y="3633"/>
                    <a:pt x="149" y="3633"/>
                  </a:cubicBezTo>
                  <a:cubicBezTo>
                    <a:pt x="504" y="3633"/>
                    <a:pt x="794" y="3922"/>
                    <a:pt x="794" y="4278"/>
                  </a:cubicBezTo>
                  <a:cubicBezTo>
                    <a:pt x="794" y="4360"/>
                    <a:pt x="860" y="4427"/>
                    <a:pt x="943" y="4427"/>
                  </a:cubicBezTo>
                  <a:lnTo>
                    <a:pt x="6659" y="4427"/>
                  </a:lnTo>
                  <a:cubicBezTo>
                    <a:pt x="6742" y="4427"/>
                    <a:pt x="6808" y="4360"/>
                    <a:pt x="6808" y="4278"/>
                  </a:cubicBezTo>
                  <a:cubicBezTo>
                    <a:pt x="6808" y="3922"/>
                    <a:pt x="7098" y="3633"/>
                    <a:pt x="7453" y="3633"/>
                  </a:cubicBezTo>
                  <a:cubicBezTo>
                    <a:pt x="7536" y="3633"/>
                    <a:pt x="7602" y="3566"/>
                    <a:pt x="7602" y="3484"/>
                  </a:cubicBezTo>
                  <a:lnTo>
                    <a:pt x="7602" y="943"/>
                  </a:lnTo>
                  <a:cubicBezTo>
                    <a:pt x="7602" y="861"/>
                    <a:pt x="7536" y="794"/>
                    <a:pt x="7453" y="794"/>
                  </a:cubicBezTo>
                  <a:close/>
                  <a:moveTo>
                    <a:pt x="7304" y="3347"/>
                  </a:moveTo>
                  <a:cubicBezTo>
                    <a:pt x="6904" y="3411"/>
                    <a:pt x="6586" y="3728"/>
                    <a:pt x="6522" y="4129"/>
                  </a:cubicBezTo>
                  <a:lnTo>
                    <a:pt x="1080" y="4129"/>
                  </a:lnTo>
                  <a:cubicBezTo>
                    <a:pt x="1016" y="3728"/>
                    <a:pt x="698" y="3411"/>
                    <a:pt x="298" y="3347"/>
                  </a:cubicBezTo>
                  <a:lnTo>
                    <a:pt x="298" y="1080"/>
                  </a:lnTo>
                  <a:cubicBezTo>
                    <a:pt x="698" y="1016"/>
                    <a:pt x="1016" y="699"/>
                    <a:pt x="1080" y="298"/>
                  </a:cubicBezTo>
                  <a:lnTo>
                    <a:pt x="6522" y="298"/>
                  </a:lnTo>
                  <a:cubicBezTo>
                    <a:pt x="6586" y="699"/>
                    <a:pt x="6904" y="1016"/>
                    <a:pt x="7304" y="1080"/>
                  </a:cubicBezTo>
                  <a:lnTo>
                    <a:pt x="7304" y="3347"/>
                  </a:lnTo>
                  <a:close/>
                  <a:moveTo>
                    <a:pt x="7304" y="334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37">
              <a:extLst>
                <a:ext uri="{FF2B5EF4-FFF2-40B4-BE49-F238E27FC236}">
                  <a16:creationId xmlns:a16="http://schemas.microsoft.com/office/drawing/2014/main" id="{EE8BD6F5-FBC2-7AA8-4163-311F9A9697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1844675"/>
              <a:ext cx="61913" cy="122237"/>
            </a:xfrm>
            <a:custGeom>
              <a:avLst/>
              <a:gdLst>
                <a:gd name="T0" fmla="*/ 1419 w 1568"/>
                <a:gd name="T1" fmla="*/ 1251 h 3156"/>
                <a:gd name="T2" fmla="*/ 1568 w 1568"/>
                <a:gd name="T3" fmla="*/ 1102 h 3156"/>
                <a:gd name="T4" fmla="*/ 1568 w 1568"/>
                <a:gd name="T5" fmla="*/ 943 h 3156"/>
                <a:gd name="T6" fmla="*/ 943 w 1568"/>
                <a:gd name="T7" fmla="*/ 318 h 3156"/>
                <a:gd name="T8" fmla="*/ 933 w 1568"/>
                <a:gd name="T9" fmla="*/ 318 h 3156"/>
                <a:gd name="T10" fmla="*/ 933 w 1568"/>
                <a:gd name="T11" fmla="*/ 149 h 3156"/>
                <a:gd name="T12" fmla="*/ 784 w 1568"/>
                <a:gd name="T13" fmla="*/ 0 h 3156"/>
                <a:gd name="T14" fmla="*/ 635 w 1568"/>
                <a:gd name="T15" fmla="*/ 149 h 3156"/>
                <a:gd name="T16" fmla="*/ 635 w 1568"/>
                <a:gd name="T17" fmla="*/ 321 h 3156"/>
                <a:gd name="T18" fmla="*/ 0 w 1568"/>
                <a:gd name="T19" fmla="*/ 1023 h 3156"/>
                <a:gd name="T20" fmla="*/ 705 w 1568"/>
                <a:gd name="T21" fmla="*/ 1727 h 3156"/>
                <a:gd name="T22" fmla="*/ 863 w 1568"/>
                <a:gd name="T23" fmla="*/ 1727 h 3156"/>
                <a:gd name="T24" fmla="*/ 1270 w 1568"/>
                <a:gd name="T25" fmla="*/ 2134 h 3156"/>
                <a:gd name="T26" fmla="*/ 863 w 1568"/>
                <a:gd name="T27" fmla="*/ 2541 h 3156"/>
                <a:gd name="T28" fmla="*/ 625 w 1568"/>
                <a:gd name="T29" fmla="*/ 2541 h 3156"/>
                <a:gd name="T30" fmla="*/ 298 w 1568"/>
                <a:gd name="T31" fmla="*/ 2214 h 3156"/>
                <a:gd name="T32" fmla="*/ 149 w 1568"/>
                <a:gd name="T33" fmla="*/ 2065 h 3156"/>
                <a:gd name="T34" fmla="*/ 0 w 1568"/>
                <a:gd name="T35" fmla="*/ 2214 h 3156"/>
                <a:gd name="T36" fmla="*/ 625 w 1568"/>
                <a:gd name="T37" fmla="*/ 2839 h 3156"/>
                <a:gd name="T38" fmla="*/ 635 w 1568"/>
                <a:gd name="T39" fmla="*/ 2839 h 3156"/>
                <a:gd name="T40" fmla="*/ 635 w 1568"/>
                <a:gd name="T41" fmla="*/ 3008 h 3156"/>
                <a:gd name="T42" fmla="*/ 784 w 1568"/>
                <a:gd name="T43" fmla="*/ 3156 h 3156"/>
                <a:gd name="T44" fmla="*/ 933 w 1568"/>
                <a:gd name="T45" fmla="*/ 3008 h 3156"/>
                <a:gd name="T46" fmla="*/ 933 w 1568"/>
                <a:gd name="T47" fmla="*/ 2835 h 3156"/>
                <a:gd name="T48" fmla="*/ 1568 w 1568"/>
                <a:gd name="T49" fmla="*/ 2134 h 3156"/>
                <a:gd name="T50" fmla="*/ 863 w 1568"/>
                <a:gd name="T51" fmla="*/ 1430 h 3156"/>
                <a:gd name="T52" fmla="*/ 705 w 1568"/>
                <a:gd name="T53" fmla="*/ 1430 h 3156"/>
                <a:gd name="T54" fmla="*/ 298 w 1568"/>
                <a:gd name="T55" fmla="*/ 1023 h 3156"/>
                <a:gd name="T56" fmla="*/ 705 w 1568"/>
                <a:gd name="T57" fmla="*/ 616 h 3156"/>
                <a:gd name="T58" fmla="*/ 943 w 1568"/>
                <a:gd name="T59" fmla="*/ 616 h 3156"/>
                <a:gd name="T60" fmla="*/ 1270 w 1568"/>
                <a:gd name="T61" fmla="*/ 943 h 3156"/>
                <a:gd name="T62" fmla="*/ 1270 w 1568"/>
                <a:gd name="T63" fmla="*/ 1102 h 3156"/>
                <a:gd name="T64" fmla="*/ 1419 w 1568"/>
                <a:gd name="T65" fmla="*/ 1251 h 3156"/>
                <a:gd name="T66" fmla="*/ 1419 w 1568"/>
                <a:gd name="T67" fmla="*/ 1251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8" h="3156">
                  <a:moveTo>
                    <a:pt x="1419" y="1251"/>
                  </a:moveTo>
                  <a:cubicBezTo>
                    <a:pt x="1501" y="1251"/>
                    <a:pt x="1568" y="1184"/>
                    <a:pt x="1568" y="1102"/>
                  </a:cubicBezTo>
                  <a:lnTo>
                    <a:pt x="1568" y="943"/>
                  </a:lnTo>
                  <a:cubicBezTo>
                    <a:pt x="1568" y="598"/>
                    <a:pt x="1287" y="318"/>
                    <a:pt x="943" y="318"/>
                  </a:cubicBezTo>
                  <a:lnTo>
                    <a:pt x="933" y="318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321"/>
                  </a:lnTo>
                  <a:cubicBezTo>
                    <a:pt x="279" y="356"/>
                    <a:pt x="0" y="658"/>
                    <a:pt x="0" y="1023"/>
                  </a:cubicBezTo>
                  <a:cubicBezTo>
                    <a:pt x="0" y="1411"/>
                    <a:pt x="316" y="1727"/>
                    <a:pt x="705" y="1727"/>
                  </a:cubicBezTo>
                  <a:lnTo>
                    <a:pt x="863" y="1727"/>
                  </a:lnTo>
                  <a:cubicBezTo>
                    <a:pt x="1088" y="1727"/>
                    <a:pt x="1270" y="1910"/>
                    <a:pt x="1270" y="2134"/>
                  </a:cubicBezTo>
                  <a:cubicBezTo>
                    <a:pt x="1270" y="2359"/>
                    <a:pt x="1088" y="2541"/>
                    <a:pt x="863" y="2541"/>
                  </a:cubicBezTo>
                  <a:lnTo>
                    <a:pt x="625" y="2541"/>
                  </a:lnTo>
                  <a:cubicBezTo>
                    <a:pt x="445" y="2541"/>
                    <a:pt x="298" y="2394"/>
                    <a:pt x="298" y="2214"/>
                  </a:cubicBezTo>
                  <a:cubicBezTo>
                    <a:pt x="298" y="2131"/>
                    <a:pt x="231" y="2065"/>
                    <a:pt x="149" y="2065"/>
                  </a:cubicBezTo>
                  <a:cubicBezTo>
                    <a:pt x="67" y="2065"/>
                    <a:pt x="0" y="2131"/>
                    <a:pt x="0" y="2214"/>
                  </a:cubicBezTo>
                  <a:cubicBezTo>
                    <a:pt x="0" y="2558"/>
                    <a:pt x="280" y="2839"/>
                    <a:pt x="625" y="2839"/>
                  </a:cubicBezTo>
                  <a:lnTo>
                    <a:pt x="635" y="2839"/>
                  </a:lnTo>
                  <a:lnTo>
                    <a:pt x="635" y="3008"/>
                  </a:lnTo>
                  <a:cubicBezTo>
                    <a:pt x="635" y="3090"/>
                    <a:pt x="702" y="3156"/>
                    <a:pt x="784" y="3156"/>
                  </a:cubicBezTo>
                  <a:cubicBezTo>
                    <a:pt x="866" y="3156"/>
                    <a:pt x="933" y="3090"/>
                    <a:pt x="933" y="3008"/>
                  </a:cubicBezTo>
                  <a:lnTo>
                    <a:pt x="933" y="2835"/>
                  </a:lnTo>
                  <a:cubicBezTo>
                    <a:pt x="1289" y="2800"/>
                    <a:pt x="1568" y="2499"/>
                    <a:pt x="1568" y="2134"/>
                  </a:cubicBezTo>
                  <a:cubicBezTo>
                    <a:pt x="1568" y="1746"/>
                    <a:pt x="1252" y="1430"/>
                    <a:pt x="863" y="1430"/>
                  </a:cubicBezTo>
                  <a:lnTo>
                    <a:pt x="705" y="1430"/>
                  </a:lnTo>
                  <a:cubicBezTo>
                    <a:pt x="480" y="1430"/>
                    <a:pt x="298" y="1247"/>
                    <a:pt x="298" y="1023"/>
                  </a:cubicBezTo>
                  <a:cubicBezTo>
                    <a:pt x="298" y="798"/>
                    <a:pt x="480" y="616"/>
                    <a:pt x="705" y="616"/>
                  </a:cubicBezTo>
                  <a:lnTo>
                    <a:pt x="943" y="616"/>
                  </a:lnTo>
                  <a:cubicBezTo>
                    <a:pt x="1123" y="616"/>
                    <a:pt x="1270" y="763"/>
                    <a:pt x="1270" y="943"/>
                  </a:cubicBezTo>
                  <a:lnTo>
                    <a:pt x="1270" y="1102"/>
                  </a:lnTo>
                  <a:cubicBezTo>
                    <a:pt x="1270" y="1184"/>
                    <a:pt x="1337" y="1251"/>
                    <a:pt x="1419" y="1251"/>
                  </a:cubicBezTo>
                  <a:close/>
                  <a:moveTo>
                    <a:pt x="1419" y="125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38">
              <a:extLst>
                <a:ext uri="{FF2B5EF4-FFF2-40B4-BE49-F238E27FC236}">
                  <a16:creationId xmlns:a16="http://schemas.microsoft.com/office/drawing/2014/main" id="{1C2FB5F8-AD00-927B-A8F7-0F2DA25F3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263" y="1819275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39">
              <a:extLst>
                <a:ext uri="{FF2B5EF4-FFF2-40B4-BE49-F238E27FC236}">
                  <a16:creationId xmlns:a16="http://schemas.microsoft.com/office/drawing/2014/main" id="{A6EC3D7B-9235-52B6-A6DF-48CA3DC68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263" y="1979613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40">
              <a:extLst>
                <a:ext uri="{FF2B5EF4-FFF2-40B4-BE49-F238E27FC236}">
                  <a16:creationId xmlns:a16="http://schemas.microsoft.com/office/drawing/2014/main" id="{E83B4170-BA43-B2BD-5E18-55D5CCF46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0" y="1819275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41">
              <a:extLst>
                <a:ext uri="{FF2B5EF4-FFF2-40B4-BE49-F238E27FC236}">
                  <a16:creationId xmlns:a16="http://schemas.microsoft.com/office/drawing/2014/main" id="{884F4DC0-7687-0BC3-BD2E-20499759D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0" y="1979613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91683DD-EFD1-8A99-7F3E-E52CFA217435}"/>
              </a:ext>
            </a:extLst>
          </p:cNvPr>
          <p:cNvGrpSpPr/>
          <p:nvPr/>
        </p:nvGrpSpPr>
        <p:grpSpPr>
          <a:xfrm>
            <a:off x="4389419" y="3255105"/>
            <a:ext cx="377825" cy="393700"/>
            <a:chOff x="6229350" y="1658938"/>
            <a:chExt cx="377825" cy="393700"/>
          </a:xfrm>
          <a:solidFill>
            <a:schemeClr val="bg1"/>
          </a:solidFill>
        </p:grpSpPr>
        <p:sp>
          <p:nvSpPr>
            <p:cNvPr id="19" name="Freeform 342">
              <a:extLst>
                <a:ext uri="{FF2B5EF4-FFF2-40B4-BE49-F238E27FC236}">
                  <a16:creationId xmlns:a16="http://schemas.microsoft.com/office/drawing/2014/main" id="{FFF3878D-78D0-0BBC-33D8-090F2E485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5" y="1754188"/>
              <a:ext cx="333375" cy="298450"/>
            </a:xfrm>
            <a:custGeom>
              <a:avLst/>
              <a:gdLst>
                <a:gd name="T0" fmla="*/ 8493 w 8572"/>
                <a:gd name="T1" fmla="*/ 6962 h 7678"/>
                <a:gd name="T2" fmla="*/ 8385 w 8572"/>
                <a:gd name="T3" fmla="*/ 6793 h 7678"/>
                <a:gd name="T4" fmla="*/ 7509 w 8572"/>
                <a:gd name="T5" fmla="*/ 5918 h 7678"/>
                <a:gd name="T6" fmla="*/ 8122 w 8572"/>
                <a:gd name="T7" fmla="*/ 3839 h 7678"/>
                <a:gd name="T8" fmla="*/ 4283 w 8572"/>
                <a:gd name="T9" fmla="*/ 0 h 7678"/>
                <a:gd name="T10" fmla="*/ 444 w 8572"/>
                <a:gd name="T11" fmla="*/ 3839 h 7678"/>
                <a:gd name="T12" fmla="*/ 1057 w 8572"/>
                <a:gd name="T13" fmla="*/ 5918 h 7678"/>
                <a:gd name="T14" fmla="*/ 181 w 8572"/>
                <a:gd name="T15" fmla="*/ 6793 h 7678"/>
                <a:gd name="T16" fmla="*/ 141 w 8572"/>
                <a:gd name="T17" fmla="*/ 7412 h 7678"/>
                <a:gd name="T18" fmla="*/ 278 w 8572"/>
                <a:gd name="T19" fmla="*/ 7534 h 7678"/>
                <a:gd name="T20" fmla="*/ 848 w 8572"/>
                <a:gd name="T21" fmla="*/ 7460 h 7678"/>
                <a:gd name="T22" fmla="*/ 1664 w 8572"/>
                <a:gd name="T23" fmla="*/ 6643 h 7678"/>
                <a:gd name="T24" fmla="*/ 4283 w 8572"/>
                <a:gd name="T25" fmla="*/ 7678 h 7678"/>
                <a:gd name="T26" fmla="*/ 6902 w 8572"/>
                <a:gd name="T27" fmla="*/ 6643 h 7678"/>
                <a:gd name="T28" fmla="*/ 7719 w 8572"/>
                <a:gd name="T29" fmla="*/ 7460 h 7678"/>
                <a:gd name="T30" fmla="*/ 8289 w 8572"/>
                <a:gd name="T31" fmla="*/ 7534 h 7678"/>
                <a:gd name="T32" fmla="*/ 8493 w 8572"/>
                <a:gd name="T33" fmla="*/ 6962 h 7678"/>
                <a:gd name="T34" fmla="*/ 635 w 8572"/>
                <a:gd name="T35" fmla="*/ 7247 h 7678"/>
                <a:gd name="T36" fmla="*/ 429 w 8572"/>
                <a:gd name="T37" fmla="*/ 7274 h 7678"/>
                <a:gd name="T38" fmla="*/ 394 w 8572"/>
                <a:gd name="T39" fmla="*/ 7006 h 7678"/>
                <a:gd name="T40" fmla="*/ 1233 w 8572"/>
                <a:gd name="T41" fmla="*/ 6167 h 7678"/>
                <a:gd name="T42" fmla="*/ 1453 w 8572"/>
                <a:gd name="T43" fmla="*/ 6429 h 7678"/>
                <a:gd name="T44" fmla="*/ 635 w 8572"/>
                <a:gd name="T45" fmla="*/ 7247 h 7678"/>
                <a:gd name="T46" fmla="*/ 4283 w 8572"/>
                <a:gd name="T47" fmla="*/ 7377 h 7678"/>
                <a:gd name="T48" fmla="*/ 745 w 8572"/>
                <a:gd name="T49" fmla="*/ 3839 h 7678"/>
                <a:gd name="T50" fmla="*/ 4283 w 8572"/>
                <a:gd name="T51" fmla="*/ 301 h 7678"/>
                <a:gd name="T52" fmla="*/ 7821 w 8572"/>
                <a:gd name="T53" fmla="*/ 3839 h 7678"/>
                <a:gd name="T54" fmla="*/ 4283 w 8572"/>
                <a:gd name="T55" fmla="*/ 7377 h 7678"/>
                <a:gd name="T56" fmla="*/ 8137 w 8572"/>
                <a:gd name="T57" fmla="*/ 7274 h 7678"/>
                <a:gd name="T58" fmla="*/ 7931 w 8572"/>
                <a:gd name="T59" fmla="*/ 7247 h 7678"/>
                <a:gd name="T60" fmla="*/ 7114 w 8572"/>
                <a:gd name="T61" fmla="*/ 6429 h 7678"/>
                <a:gd name="T62" fmla="*/ 7333 w 8572"/>
                <a:gd name="T63" fmla="*/ 6167 h 7678"/>
                <a:gd name="T64" fmla="*/ 8172 w 8572"/>
                <a:gd name="T65" fmla="*/ 7006 h 7678"/>
                <a:gd name="T66" fmla="*/ 8137 w 8572"/>
                <a:gd name="T67" fmla="*/ 7274 h 7678"/>
                <a:gd name="T68" fmla="*/ 8137 w 8572"/>
                <a:gd name="T69" fmla="*/ 7274 h 7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72" h="7678">
                  <a:moveTo>
                    <a:pt x="8493" y="6962"/>
                  </a:moveTo>
                  <a:cubicBezTo>
                    <a:pt x="8470" y="6899"/>
                    <a:pt x="8432" y="6841"/>
                    <a:pt x="8385" y="6793"/>
                  </a:cubicBezTo>
                  <a:lnTo>
                    <a:pt x="7509" y="5918"/>
                  </a:lnTo>
                  <a:cubicBezTo>
                    <a:pt x="7897" y="5318"/>
                    <a:pt x="8122" y="4604"/>
                    <a:pt x="8122" y="3839"/>
                  </a:cubicBezTo>
                  <a:cubicBezTo>
                    <a:pt x="8122" y="1722"/>
                    <a:pt x="6400" y="0"/>
                    <a:pt x="4283" y="0"/>
                  </a:cubicBezTo>
                  <a:cubicBezTo>
                    <a:pt x="2166" y="0"/>
                    <a:pt x="444" y="1722"/>
                    <a:pt x="444" y="3839"/>
                  </a:cubicBezTo>
                  <a:cubicBezTo>
                    <a:pt x="444" y="4604"/>
                    <a:pt x="670" y="5318"/>
                    <a:pt x="1057" y="5918"/>
                  </a:cubicBezTo>
                  <a:lnTo>
                    <a:pt x="181" y="6793"/>
                  </a:lnTo>
                  <a:cubicBezTo>
                    <a:pt x="16" y="6959"/>
                    <a:pt x="0" y="7227"/>
                    <a:pt x="141" y="7412"/>
                  </a:cubicBezTo>
                  <a:cubicBezTo>
                    <a:pt x="178" y="7461"/>
                    <a:pt x="225" y="7503"/>
                    <a:pt x="278" y="7534"/>
                  </a:cubicBezTo>
                  <a:cubicBezTo>
                    <a:pt x="460" y="7640"/>
                    <a:pt x="698" y="7609"/>
                    <a:pt x="848" y="7460"/>
                  </a:cubicBezTo>
                  <a:lnTo>
                    <a:pt x="1664" y="6643"/>
                  </a:lnTo>
                  <a:cubicBezTo>
                    <a:pt x="2351" y="7284"/>
                    <a:pt x="3272" y="7678"/>
                    <a:pt x="4283" y="7678"/>
                  </a:cubicBezTo>
                  <a:cubicBezTo>
                    <a:pt x="5295" y="7678"/>
                    <a:pt x="6216" y="7284"/>
                    <a:pt x="6902" y="6643"/>
                  </a:cubicBezTo>
                  <a:lnTo>
                    <a:pt x="7719" y="7460"/>
                  </a:lnTo>
                  <a:cubicBezTo>
                    <a:pt x="7868" y="7609"/>
                    <a:pt x="8106" y="7640"/>
                    <a:pt x="8289" y="7534"/>
                  </a:cubicBezTo>
                  <a:cubicBezTo>
                    <a:pt x="8484" y="7420"/>
                    <a:pt x="8572" y="7173"/>
                    <a:pt x="8493" y="6962"/>
                  </a:cubicBezTo>
                  <a:close/>
                  <a:moveTo>
                    <a:pt x="635" y="7247"/>
                  </a:moveTo>
                  <a:cubicBezTo>
                    <a:pt x="581" y="7301"/>
                    <a:pt x="494" y="7312"/>
                    <a:pt x="429" y="7274"/>
                  </a:cubicBezTo>
                  <a:cubicBezTo>
                    <a:pt x="334" y="7219"/>
                    <a:pt x="316" y="7084"/>
                    <a:pt x="394" y="7006"/>
                  </a:cubicBezTo>
                  <a:lnTo>
                    <a:pt x="1233" y="6167"/>
                  </a:lnTo>
                  <a:cubicBezTo>
                    <a:pt x="1302" y="6258"/>
                    <a:pt x="1376" y="6345"/>
                    <a:pt x="1453" y="6429"/>
                  </a:cubicBezTo>
                  <a:lnTo>
                    <a:pt x="635" y="7247"/>
                  </a:lnTo>
                  <a:close/>
                  <a:moveTo>
                    <a:pt x="4283" y="7377"/>
                  </a:moveTo>
                  <a:cubicBezTo>
                    <a:pt x="2332" y="7377"/>
                    <a:pt x="745" y="5790"/>
                    <a:pt x="745" y="3839"/>
                  </a:cubicBezTo>
                  <a:cubicBezTo>
                    <a:pt x="745" y="1888"/>
                    <a:pt x="2332" y="301"/>
                    <a:pt x="4283" y="301"/>
                  </a:cubicBezTo>
                  <a:cubicBezTo>
                    <a:pt x="6234" y="301"/>
                    <a:pt x="7821" y="1888"/>
                    <a:pt x="7821" y="3839"/>
                  </a:cubicBezTo>
                  <a:cubicBezTo>
                    <a:pt x="7821" y="5790"/>
                    <a:pt x="6234" y="7377"/>
                    <a:pt x="4283" y="7377"/>
                  </a:cubicBezTo>
                  <a:close/>
                  <a:moveTo>
                    <a:pt x="8137" y="7274"/>
                  </a:moveTo>
                  <a:cubicBezTo>
                    <a:pt x="8072" y="7312"/>
                    <a:pt x="7985" y="7301"/>
                    <a:pt x="7931" y="7247"/>
                  </a:cubicBezTo>
                  <a:lnTo>
                    <a:pt x="7114" y="6429"/>
                  </a:lnTo>
                  <a:cubicBezTo>
                    <a:pt x="7191" y="6345"/>
                    <a:pt x="7264" y="6258"/>
                    <a:pt x="7333" y="6167"/>
                  </a:cubicBezTo>
                  <a:lnTo>
                    <a:pt x="8172" y="7006"/>
                  </a:lnTo>
                  <a:cubicBezTo>
                    <a:pt x="8250" y="7084"/>
                    <a:pt x="8232" y="7219"/>
                    <a:pt x="8137" y="7274"/>
                  </a:cubicBezTo>
                  <a:close/>
                  <a:moveTo>
                    <a:pt x="8137" y="7274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43">
              <a:extLst>
                <a:ext uri="{FF2B5EF4-FFF2-40B4-BE49-F238E27FC236}">
                  <a16:creationId xmlns:a16="http://schemas.microsoft.com/office/drawing/2014/main" id="{7E05A1E3-73DC-827E-347F-9BC2435E0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0788" y="1785938"/>
              <a:ext cx="234950" cy="236537"/>
            </a:xfrm>
            <a:custGeom>
              <a:avLst/>
              <a:gdLst>
                <a:gd name="T0" fmla="*/ 4732 w 6074"/>
                <a:gd name="T1" fmla="*/ 517 h 6074"/>
                <a:gd name="T2" fmla="*/ 4524 w 6074"/>
                <a:gd name="T3" fmla="*/ 557 h 6074"/>
                <a:gd name="T4" fmla="*/ 4564 w 6074"/>
                <a:gd name="T5" fmla="*/ 766 h 6074"/>
                <a:gd name="T6" fmla="*/ 5773 w 6074"/>
                <a:gd name="T7" fmla="*/ 3037 h 6074"/>
                <a:gd name="T8" fmla="*/ 3037 w 6074"/>
                <a:gd name="T9" fmla="*/ 5773 h 6074"/>
                <a:gd name="T10" fmla="*/ 301 w 6074"/>
                <a:gd name="T11" fmla="*/ 3037 h 6074"/>
                <a:gd name="T12" fmla="*/ 3037 w 6074"/>
                <a:gd name="T13" fmla="*/ 301 h 6074"/>
                <a:gd name="T14" fmla="*/ 3962 w 6074"/>
                <a:gd name="T15" fmla="*/ 461 h 6074"/>
                <a:gd name="T16" fmla="*/ 4155 w 6074"/>
                <a:gd name="T17" fmla="*/ 370 h 6074"/>
                <a:gd name="T18" fmla="*/ 4064 w 6074"/>
                <a:gd name="T19" fmla="*/ 178 h 6074"/>
                <a:gd name="T20" fmla="*/ 3037 w 6074"/>
                <a:gd name="T21" fmla="*/ 0 h 6074"/>
                <a:gd name="T22" fmla="*/ 0 w 6074"/>
                <a:gd name="T23" fmla="*/ 3037 h 6074"/>
                <a:gd name="T24" fmla="*/ 3037 w 6074"/>
                <a:gd name="T25" fmla="*/ 6074 h 6074"/>
                <a:gd name="T26" fmla="*/ 6074 w 6074"/>
                <a:gd name="T27" fmla="*/ 3037 h 6074"/>
                <a:gd name="T28" fmla="*/ 4732 w 6074"/>
                <a:gd name="T29" fmla="*/ 517 h 6074"/>
                <a:gd name="T30" fmla="*/ 4732 w 6074"/>
                <a:gd name="T31" fmla="*/ 517 h 6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4" h="6074">
                  <a:moveTo>
                    <a:pt x="4732" y="517"/>
                  </a:moveTo>
                  <a:cubicBezTo>
                    <a:pt x="4664" y="470"/>
                    <a:pt x="4570" y="488"/>
                    <a:pt x="4524" y="557"/>
                  </a:cubicBezTo>
                  <a:cubicBezTo>
                    <a:pt x="4477" y="626"/>
                    <a:pt x="4496" y="720"/>
                    <a:pt x="4564" y="766"/>
                  </a:cubicBezTo>
                  <a:cubicBezTo>
                    <a:pt x="5321" y="1276"/>
                    <a:pt x="5773" y="2125"/>
                    <a:pt x="5773" y="3037"/>
                  </a:cubicBezTo>
                  <a:cubicBezTo>
                    <a:pt x="5773" y="4546"/>
                    <a:pt x="4546" y="5773"/>
                    <a:pt x="3037" y="5773"/>
                  </a:cubicBezTo>
                  <a:cubicBezTo>
                    <a:pt x="1528" y="5773"/>
                    <a:pt x="301" y="4546"/>
                    <a:pt x="301" y="3037"/>
                  </a:cubicBezTo>
                  <a:cubicBezTo>
                    <a:pt x="301" y="1528"/>
                    <a:pt x="1528" y="301"/>
                    <a:pt x="3037" y="301"/>
                  </a:cubicBezTo>
                  <a:cubicBezTo>
                    <a:pt x="3355" y="301"/>
                    <a:pt x="3666" y="355"/>
                    <a:pt x="3962" y="461"/>
                  </a:cubicBezTo>
                  <a:cubicBezTo>
                    <a:pt x="4040" y="489"/>
                    <a:pt x="4126" y="448"/>
                    <a:pt x="4155" y="370"/>
                  </a:cubicBezTo>
                  <a:cubicBezTo>
                    <a:pt x="4183" y="292"/>
                    <a:pt x="4142" y="206"/>
                    <a:pt x="4064" y="178"/>
                  </a:cubicBezTo>
                  <a:cubicBezTo>
                    <a:pt x="3735" y="60"/>
                    <a:pt x="3390" y="0"/>
                    <a:pt x="3037" y="0"/>
                  </a:cubicBezTo>
                  <a:cubicBezTo>
                    <a:pt x="1363" y="0"/>
                    <a:pt x="0" y="1362"/>
                    <a:pt x="0" y="3037"/>
                  </a:cubicBezTo>
                  <a:cubicBezTo>
                    <a:pt x="0" y="4711"/>
                    <a:pt x="1363" y="6074"/>
                    <a:pt x="3037" y="6074"/>
                  </a:cubicBezTo>
                  <a:cubicBezTo>
                    <a:pt x="4712" y="6074"/>
                    <a:pt x="6074" y="4711"/>
                    <a:pt x="6074" y="3037"/>
                  </a:cubicBezTo>
                  <a:cubicBezTo>
                    <a:pt x="6074" y="2025"/>
                    <a:pt x="5573" y="1083"/>
                    <a:pt x="4732" y="517"/>
                  </a:cubicBezTo>
                  <a:close/>
                  <a:moveTo>
                    <a:pt x="4732" y="51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44">
              <a:extLst>
                <a:ext uri="{FF2B5EF4-FFF2-40B4-BE49-F238E27FC236}">
                  <a16:creationId xmlns:a16="http://schemas.microsoft.com/office/drawing/2014/main" id="{FBF2846E-0352-FFAF-A90D-12C0FF121D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8100" y="1835150"/>
              <a:ext cx="60325" cy="136525"/>
            </a:xfrm>
            <a:custGeom>
              <a:avLst/>
              <a:gdLst>
                <a:gd name="T0" fmla="*/ 1434 w 1584"/>
                <a:gd name="T1" fmla="*/ 1423 h 3508"/>
                <a:gd name="T2" fmla="*/ 1584 w 1584"/>
                <a:gd name="T3" fmla="*/ 1273 h 3508"/>
                <a:gd name="T4" fmla="*/ 1584 w 1584"/>
                <a:gd name="T5" fmla="*/ 1112 h 3508"/>
                <a:gd name="T6" fmla="*/ 952 w 1584"/>
                <a:gd name="T7" fmla="*/ 481 h 3508"/>
                <a:gd name="T8" fmla="*/ 942 w 1584"/>
                <a:gd name="T9" fmla="*/ 481 h 3508"/>
                <a:gd name="T10" fmla="*/ 942 w 1584"/>
                <a:gd name="T11" fmla="*/ 150 h 3508"/>
                <a:gd name="T12" fmla="*/ 792 w 1584"/>
                <a:gd name="T13" fmla="*/ 0 h 3508"/>
                <a:gd name="T14" fmla="*/ 642 w 1584"/>
                <a:gd name="T15" fmla="*/ 150 h 3508"/>
                <a:gd name="T16" fmla="*/ 642 w 1584"/>
                <a:gd name="T17" fmla="*/ 484 h 3508"/>
                <a:gd name="T18" fmla="*/ 0 w 1584"/>
                <a:gd name="T19" fmla="*/ 1193 h 3508"/>
                <a:gd name="T20" fmla="*/ 712 w 1584"/>
                <a:gd name="T21" fmla="*/ 1904 h 3508"/>
                <a:gd name="T22" fmla="*/ 872 w 1584"/>
                <a:gd name="T23" fmla="*/ 1904 h 3508"/>
                <a:gd name="T24" fmla="*/ 1283 w 1584"/>
                <a:gd name="T25" fmla="*/ 2315 h 3508"/>
                <a:gd name="T26" fmla="*/ 872 w 1584"/>
                <a:gd name="T27" fmla="*/ 2726 h 3508"/>
                <a:gd name="T28" fmla="*/ 632 w 1584"/>
                <a:gd name="T29" fmla="*/ 2726 h 3508"/>
                <a:gd name="T30" fmla="*/ 301 w 1584"/>
                <a:gd name="T31" fmla="*/ 2395 h 3508"/>
                <a:gd name="T32" fmla="*/ 151 w 1584"/>
                <a:gd name="T33" fmla="*/ 2245 h 3508"/>
                <a:gd name="T34" fmla="*/ 0 w 1584"/>
                <a:gd name="T35" fmla="*/ 2395 h 3508"/>
                <a:gd name="T36" fmla="*/ 632 w 1584"/>
                <a:gd name="T37" fmla="*/ 3027 h 3508"/>
                <a:gd name="T38" fmla="*/ 642 w 1584"/>
                <a:gd name="T39" fmla="*/ 3027 h 3508"/>
                <a:gd name="T40" fmla="*/ 642 w 1584"/>
                <a:gd name="T41" fmla="*/ 3358 h 3508"/>
                <a:gd name="T42" fmla="*/ 792 w 1584"/>
                <a:gd name="T43" fmla="*/ 3508 h 3508"/>
                <a:gd name="T44" fmla="*/ 942 w 1584"/>
                <a:gd name="T45" fmla="*/ 3358 h 3508"/>
                <a:gd name="T46" fmla="*/ 942 w 1584"/>
                <a:gd name="T47" fmla="*/ 3023 h 3508"/>
                <a:gd name="T48" fmla="*/ 1584 w 1584"/>
                <a:gd name="T49" fmla="*/ 2315 h 3508"/>
                <a:gd name="T50" fmla="*/ 872 w 1584"/>
                <a:gd name="T51" fmla="*/ 1604 h 3508"/>
                <a:gd name="T52" fmla="*/ 712 w 1584"/>
                <a:gd name="T53" fmla="*/ 1604 h 3508"/>
                <a:gd name="T54" fmla="*/ 301 w 1584"/>
                <a:gd name="T55" fmla="*/ 1193 h 3508"/>
                <a:gd name="T56" fmla="*/ 712 w 1584"/>
                <a:gd name="T57" fmla="*/ 782 h 3508"/>
                <a:gd name="T58" fmla="*/ 953 w 1584"/>
                <a:gd name="T59" fmla="*/ 782 h 3508"/>
                <a:gd name="T60" fmla="*/ 1283 w 1584"/>
                <a:gd name="T61" fmla="*/ 1112 h 3508"/>
                <a:gd name="T62" fmla="*/ 1283 w 1584"/>
                <a:gd name="T63" fmla="*/ 1273 h 3508"/>
                <a:gd name="T64" fmla="*/ 1434 w 1584"/>
                <a:gd name="T65" fmla="*/ 1423 h 3508"/>
                <a:gd name="T66" fmla="*/ 1434 w 1584"/>
                <a:gd name="T67" fmla="*/ 1423 h 3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4" h="3508">
                  <a:moveTo>
                    <a:pt x="1434" y="1423"/>
                  </a:moveTo>
                  <a:cubicBezTo>
                    <a:pt x="1517" y="1423"/>
                    <a:pt x="1584" y="1356"/>
                    <a:pt x="1584" y="1273"/>
                  </a:cubicBezTo>
                  <a:lnTo>
                    <a:pt x="1584" y="1112"/>
                  </a:lnTo>
                  <a:cubicBezTo>
                    <a:pt x="1584" y="764"/>
                    <a:pt x="1301" y="481"/>
                    <a:pt x="952" y="481"/>
                  </a:cubicBezTo>
                  <a:lnTo>
                    <a:pt x="942" y="481"/>
                  </a:lnTo>
                  <a:lnTo>
                    <a:pt x="942" y="150"/>
                  </a:lnTo>
                  <a:cubicBezTo>
                    <a:pt x="942" y="67"/>
                    <a:pt x="875" y="0"/>
                    <a:pt x="792" y="0"/>
                  </a:cubicBezTo>
                  <a:cubicBezTo>
                    <a:pt x="709" y="0"/>
                    <a:pt x="642" y="67"/>
                    <a:pt x="642" y="150"/>
                  </a:cubicBezTo>
                  <a:lnTo>
                    <a:pt x="642" y="484"/>
                  </a:lnTo>
                  <a:cubicBezTo>
                    <a:pt x="282" y="520"/>
                    <a:pt x="0" y="824"/>
                    <a:pt x="0" y="1193"/>
                  </a:cubicBezTo>
                  <a:cubicBezTo>
                    <a:pt x="0" y="1585"/>
                    <a:pt x="320" y="1904"/>
                    <a:pt x="712" y="1904"/>
                  </a:cubicBezTo>
                  <a:lnTo>
                    <a:pt x="872" y="1904"/>
                  </a:lnTo>
                  <a:cubicBezTo>
                    <a:pt x="1099" y="1904"/>
                    <a:pt x="1283" y="2089"/>
                    <a:pt x="1283" y="2315"/>
                  </a:cubicBezTo>
                  <a:cubicBezTo>
                    <a:pt x="1283" y="2542"/>
                    <a:pt x="1099" y="2726"/>
                    <a:pt x="872" y="2726"/>
                  </a:cubicBezTo>
                  <a:lnTo>
                    <a:pt x="632" y="2726"/>
                  </a:lnTo>
                  <a:cubicBezTo>
                    <a:pt x="449" y="2726"/>
                    <a:pt x="301" y="2578"/>
                    <a:pt x="301" y="2395"/>
                  </a:cubicBezTo>
                  <a:cubicBezTo>
                    <a:pt x="301" y="2312"/>
                    <a:pt x="234" y="2245"/>
                    <a:pt x="151" y="2245"/>
                  </a:cubicBezTo>
                  <a:cubicBezTo>
                    <a:pt x="68" y="2245"/>
                    <a:pt x="0" y="2312"/>
                    <a:pt x="0" y="2395"/>
                  </a:cubicBezTo>
                  <a:cubicBezTo>
                    <a:pt x="0" y="2744"/>
                    <a:pt x="284" y="3027"/>
                    <a:pt x="632" y="3027"/>
                  </a:cubicBezTo>
                  <a:lnTo>
                    <a:pt x="642" y="3027"/>
                  </a:lnTo>
                  <a:lnTo>
                    <a:pt x="642" y="3358"/>
                  </a:lnTo>
                  <a:cubicBezTo>
                    <a:pt x="642" y="3441"/>
                    <a:pt x="709" y="3508"/>
                    <a:pt x="792" y="3508"/>
                  </a:cubicBezTo>
                  <a:cubicBezTo>
                    <a:pt x="875" y="3508"/>
                    <a:pt x="942" y="3441"/>
                    <a:pt x="942" y="3358"/>
                  </a:cubicBezTo>
                  <a:lnTo>
                    <a:pt x="942" y="3023"/>
                  </a:lnTo>
                  <a:cubicBezTo>
                    <a:pt x="1302" y="2988"/>
                    <a:pt x="1584" y="2684"/>
                    <a:pt x="1584" y="2315"/>
                  </a:cubicBezTo>
                  <a:cubicBezTo>
                    <a:pt x="1584" y="1923"/>
                    <a:pt x="1265" y="1604"/>
                    <a:pt x="872" y="1604"/>
                  </a:cubicBezTo>
                  <a:lnTo>
                    <a:pt x="712" y="1604"/>
                  </a:lnTo>
                  <a:cubicBezTo>
                    <a:pt x="485" y="1604"/>
                    <a:pt x="301" y="1419"/>
                    <a:pt x="301" y="1193"/>
                  </a:cubicBezTo>
                  <a:cubicBezTo>
                    <a:pt x="301" y="966"/>
                    <a:pt x="485" y="782"/>
                    <a:pt x="712" y="782"/>
                  </a:cubicBezTo>
                  <a:lnTo>
                    <a:pt x="953" y="782"/>
                  </a:lnTo>
                  <a:cubicBezTo>
                    <a:pt x="1135" y="782"/>
                    <a:pt x="1283" y="930"/>
                    <a:pt x="1283" y="1112"/>
                  </a:cubicBezTo>
                  <a:lnTo>
                    <a:pt x="1283" y="1273"/>
                  </a:lnTo>
                  <a:cubicBezTo>
                    <a:pt x="1283" y="1356"/>
                    <a:pt x="1351" y="1423"/>
                    <a:pt x="1434" y="1423"/>
                  </a:cubicBezTo>
                  <a:close/>
                  <a:moveTo>
                    <a:pt x="1434" y="142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45">
              <a:extLst>
                <a:ext uri="{FF2B5EF4-FFF2-40B4-BE49-F238E27FC236}">
                  <a16:creationId xmlns:a16="http://schemas.microsoft.com/office/drawing/2014/main" id="{35920514-52FE-91F8-502C-E2A559220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0175" y="1703388"/>
              <a:ext cx="88900" cy="82550"/>
            </a:xfrm>
            <a:custGeom>
              <a:avLst/>
              <a:gdLst>
                <a:gd name="T0" fmla="*/ 1705 w 2277"/>
                <a:gd name="T1" fmla="*/ 182 h 2127"/>
                <a:gd name="T2" fmla="*/ 987 w 2277"/>
                <a:gd name="T3" fmla="*/ 54 h 2127"/>
                <a:gd name="T4" fmla="*/ 390 w 2277"/>
                <a:gd name="T5" fmla="*/ 472 h 2127"/>
                <a:gd name="T6" fmla="*/ 45 w 2277"/>
                <a:gd name="T7" fmla="*/ 1013 h 2127"/>
                <a:gd name="T8" fmla="*/ 90 w 2277"/>
                <a:gd name="T9" fmla="*/ 1220 h 2127"/>
                <a:gd name="T10" fmla="*/ 1442 w 2277"/>
                <a:gd name="T11" fmla="*/ 2083 h 2127"/>
                <a:gd name="T12" fmla="*/ 1650 w 2277"/>
                <a:gd name="T13" fmla="*/ 2037 h 2127"/>
                <a:gd name="T14" fmla="*/ 1995 w 2277"/>
                <a:gd name="T15" fmla="*/ 1497 h 2127"/>
                <a:gd name="T16" fmla="*/ 1705 w 2277"/>
                <a:gd name="T17" fmla="*/ 182 h 2127"/>
                <a:gd name="T18" fmla="*/ 1741 w 2277"/>
                <a:gd name="T19" fmla="*/ 1335 h 2127"/>
                <a:gd name="T20" fmla="*/ 1477 w 2277"/>
                <a:gd name="T21" fmla="*/ 1749 h 2127"/>
                <a:gd name="T22" fmla="*/ 379 w 2277"/>
                <a:gd name="T23" fmla="*/ 1048 h 2127"/>
                <a:gd name="T24" fmla="*/ 643 w 2277"/>
                <a:gd name="T25" fmla="*/ 634 h 2127"/>
                <a:gd name="T26" fmla="*/ 1052 w 2277"/>
                <a:gd name="T27" fmla="*/ 348 h 2127"/>
                <a:gd name="T28" fmla="*/ 1543 w 2277"/>
                <a:gd name="T29" fmla="*/ 435 h 2127"/>
                <a:gd name="T30" fmla="*/ 1741 w 2277"/>
                <a:gd name="T31" fmla="*/ 1335 h 2127"/>
                <a:gd name="T32" fmla="*/ 1741 w 2277"/>
                <a:gd name="T33" fmla="*/ 1335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7" h="2127">
                  <a:moveTo>
                    <a:pt x="1705" y="182"/>
                  </a:moveTo>
                  <a:cubicBezTo>
                    <a:pt x="1490" y="45"/>
                    <a:pt x="1236" y="0"/>
                    <a:pt x="987" y="54"/>
                  </a:cubicBezTo>
                  <a:cubicBezTo>
                    <a:pt x="739" y="109"/>
                    <a:pt x="527" y="258"/>
                    <a:pt x="390" y="472"/>
                  </a:cubicBezTo>
                  <a:lnTo>
                    <a:pt x="45" y="1013"/>
                  </a:lnTo>
                  <a:cubicBezTo>
                    <a:pt x="0" y="1082"/>
                    <a:pt x="21" y="1176"/>
                    <a:pt x="90" y="1220"/>
                  </a:cubicBezTo>
                  <a:lnTo>
                    <a:pt x="1442" y="2083"/>
                  </a:lnTo>
                  <a:cubicBezTo>
                    <a:pt x="1511" y="2127"/>
                    <a:pt x="1606" y="2106"/>
                    <a:pt x="1650" y="2037"/>
                  </a:cubicBezTo>
                  <a:lnTo>
                    <a:pt x="1995" y="1497"/>
                  </a:lnTo>
                  <a:cubicBezTo>
                    <a:pt x="2277" y="1054"/>
                    <a:pt x="2147" y="464"/>
                    <a:pt x="1705" y="182"/>
                  </a:cubicBezTo>
                  <a:close/>
                  <a:moveTo>
                    <a:pt x="1741" y="1335"/>
                  </a:moveTo>
                  <a:lnTo>
                    <a:pt x="1477" y="1749"/>
                  </a:lnTo>
                  <a:lnTo>
                    <a:pt x="379" y="1048"/>
                  </a:lnTo>
                  <a:lnTo>
                    <a:pt x="643" y="634"/>
                  </a:lnTo>
                  <a:cubicBezTo>
                    <a:pt x="737" y="487"/>
                    <a:pt x="882" y="386"/>
                    <a:pt x="1052" y="348"/>
                  </a:cubicBezTo>
                  <a:cubicBezTo>
                    <a:pt x="1222" y="311"/>
                    <a:pt x="1396" y="342"/>
                    <a:pt x="1543" y="435"/>
                  </a:cubicBezTo>
                  <a:cubicBezTo>
                    <a:pt x="1846" y="629"/>
                    <a:pt x="1935" y="1032"/>
                    <a:pt x="1741" y="1335"/>
                  </a:cubicBezTo>
                  <a:close/>
                  <a:moveTo>
                    <a:pt x="1741" y="133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46">
              <a:extLst>
                <a:ext uri="{FF2B5EF4-FFF2-40B4-BE49-F238E27FC236}">
                  <a16:creationId xmlns:a16="http://schemas.microsoft.com/office/drawing/2014/main" id="{2C8E3BAA-7CCF-B087-C8F5-1F294A4E1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7450" y="1703388"/>
              <a:ext cx="88900" cy="82550"/>
            </a:xfrm>
            <a:custGeom>
              <a:avLst/>
              <a:gdLst>
                <a:gd name="T0" fmla="*/ 2233 w 2277"/>
                <a:gd name="T1" fmla="*/ 1013 h 2127"/>
                <a:gd name="T2" fmla="*/ 1888 w 2277"/>
                <a:gd name="T3" fmla="*/ 472 h 2127"/>
                <a:gd name="T4" fmla="*/ 1290 w 2277"/>
                <a:gd name="T5" fmla="*/ 54 h 2127"/>
                <a:gd name="T6" fmla="*/ 573 w 2277"/>
                <a:gd name="T7" fmla="*/ 182 h 2127"/>
                <a:gd name="T8" fmla="*/ 282 w 2277"/>
                <a:gd name="T9" fmla="*/ 1497 h 2127"/>
                <a:gd name="T10" fmla="*/ 628 w 2277"/>
                <a:gd name="T11" fmla="*/ 2037 h 2127"/>
                <a:gd name="T12" fmla="*/ 835 w 2277"/>
                <a:gd name="T13" fmla="*/ 2083 h 2127"/>
                <a:gd name="T14" fmla="*/ 2187 w 2277"/>
                <a:gd name="T15" fmla="*/ 1220 h 2127"/>
                <a:gd name="T16" fmla="*/ 2233 w 2277"/>
                <a:gd name="T17" fmla="*/ 1013 h 2127"/>
                <a:gd name="T18" fmla="*/ 800 w 2277"/>
                <a:gd name="T19" fmla="*/ 1749 h 2127"/>
                <a:gd name="T20" fmla="*/ 536 w 2277"/>
                <a:gd name="T21" fmla="*/ 1335 h 2127"/>
                <a:gd name="T22" fmla="*/ 734 w 2277"/>
                <a:gd name="T23" fmla="*/ 435 h 2127"/>
                <a:gd name="T24" fmla="*/ 1084 w 2277"/>
                <a:gd name="T25" fmla="*/ 333 h 2127"/>
                <a:gd name="T26" fmla="*/ 1225 w 2277"/>
                <a:gd name="T27" fmla="*/ 348 h 2127"/>
                <a:gd name="T28" fmla="*/ 1634 w 2277"/>
                <a:gd name="T29" fmla="*/ 634 h 2127"/>
                <a:gd name="T30" fmla="*/ 1898 w 2277"/>
                <a:gd name="T31" fmla="*/ 1048 h 2127"/>
                <a:gd name="T32" fmla="*/ 800 w 2277"/>
                <a:gd name="T33" fmla="*/ 1749 h 2127"/>
                <a:gd name="T34" fmla="*/ 800 w 2277"/>
                <a:gd name="T35" fmla="*/ 1749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7" h="2127">
                  <a:moveTo>
                    <a:pt x="2233" y="1013"/>
                  </a:moveTo>
                  <a:lnTo>
                    <a:pt x="1888" y="472"/>
                  </a:lnTo>
                  <a:cubicBezTo>
                    <a:pt x="1751" y="258"/>
                    <a:pt x="1539" y="109"/>
                    <a:pt x="1290" y="54"/>
                  </a:cubicBezTo>
                  <a:cubicBezTo>
                    <a:pt x="1042" y="0"/>
                    <a:pt x="787" y="45"/>
                    <a:pt x="573" y="182"/>
                  </a:cubicBezTo>
                  <a:cubicBezTo>
                    <a:pt x="130" y="464"/>
                    <a:pt x="0" y="1054"/>
                    <a:pt x="282" y="1497"/>
                  </a:cubicBezTo>
                  <a:lnTo>
                    <a:pt x="628" y="2037"/>
                  </a:lnTo>
                  <a:cubicBezTo>
                    <a:pt x="672" y="2106"/>
                    <a:pt x="766" y="2127"/>
                    <a:pt x="835" y="2083"/>
                  </a:cubicBezTo>
                  <a:lnTo>
                    <a:pt x="2187" y="1220"/>
                  </a:lnTo>
                  <a:cubicBezTo>
                    <a:pt x="2256" y="1176"/>
                    <a:pt x="2277" y="1082"/>
                    <a:pt x="2233" y="1013"/>
                  </a:cubicBezTo>
                  <a:close/>
                  <a:moveTo>
                    <a:pt x="800" y="1749"/>
                  </a:moveTo>
                  <a:lnTo>
                    <a:pt x="536" y="1335"/>
                  </a:lnTo>
                  <a:cubicBezTo>
                    <a:pt x="343" y="1032"/>
                    <a:pt x="432" y="629"/>
                    <a:pt x="734" y="435"/>
                  </a:cubicBezTo>
                  <a:cubicBezTo>
                    <a:pt x="840" y="368"/>
                    <a:pt x="961" y="333"/>
                    <a:pt x="1084" y="333"/>
                  </a:cubicBezTo>
                  <a:cubicBezTo>
                    <a:pt x="1131" y="333"/>
                    <a:pt x="1178" y="338"/>
                    <a:pt x="1225" y="348"/>
                  </a:cubicBezTo>
                  <a:cubicBezTo>
                    <a:pt x="1395" y="386"/>
                    <a:pt x="1540" y="487"/>
                    <a:pt x="1634" y="634"/>
                  </a:cubicBezTo>
                  <a:lnTo>
                    <a:pt x="1898" y="1048"/>
                  </a:lnTo>
                  <a:lnTo>
                    <a:pt x="800" y="1749"/>
                  </a:lnTo>
                  <a:close/>
                  <a:moveTo>
                    <a:pt x="800" y="17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Freeform 347">
              <a:extLst>
                <a:ext uri="{FF2B5EF4-FFF2-40B4-BE49-F238E27FC236}">
                  <a16:creationId xmlns:a16="http://schemas.microsoft.com/office/drawing/2014/main" id="{CD316681-9F2D-7297-3460-6A058F5B8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850" y="1658938"/>
              <a:ext cx="60325" cy="47625"/>
            </a:xfrm>
            <a:custGeom>
              <a:avLst/>
              <a:gdLst>
                <a:gd name="T0" fmla="*/ 1492 w 1527"/>
                <a:gd name="T1" fmla="*/ 1007 h 1250"/>
                <a:gd name="T2" fmla="*/ 954 w 1527"/>
                <a:gd name="T3" fmla="*/ 367 h 1250"/>
                <a:gd name="T4" fmla="*/ 196 w 1527"/>
                <a:gd name="T5" fmla="*/ 17 h 1250"/>
                <a:gd name="T6" fmla="*/ 17 w 1527"/>
                <a:gd name="T7" fmla="*/ 132 h 1250"/>
                <a:gd name="T8" fmla="*/ 133 w 1527"/>
                <a:gd name="T9" fmla="*/ 311 h 1250"/>
                <a:gd name="T10" fmla="*/ 772 w 1527"/>
                <a:gd name="T11" fmla="*/ 606 h 1250"/>
                <a:gd name="T12" fmla="*/ 1225 w 1527"/>
                <a:gd name="T13" fmla="*/ 1145 h 1250"/>
                <a:gd name="T14" fmla="*/ 1439 w 1527"/>
                <a:gd name="T15" fmla="*/ 1203 h 1250"/>
                <a:gd name="T16" fmla="*/ 1492 w 1527"/>
                <a:gd name="T17" fmla="*/ 1007 h 1250"/>
                <a:gd name="T18" fmla="*/ 1492 w 1527"/>
                <a:gd name="T19" fmla="*/ 1007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7" h="1250">
                  <a:moveTo>
                    <a:pt x="1492" y="1007"/>
                  </a:moveTo>
                  <a:cubicBezTo>
                    <a:pt x="1361" y="756"/>
                    <a:pt x="1181" y="540"/>
                    <a:pt x="954" y="367"/>
                  </a:cubicBezTo>
                  <a:cubicBezTo>
                    <a:pt x="728" y="194"/>
                    <a:pt x="473" y="77"/>
                    <a:pt x="196" y="17"/>
                  </a:cubicBezTo>
                  <a:cubicBezTo>
                    <a:pt x="115" y="0"/>
                    <a:pt x="35" y="51"/>
                    <a:pt x="17" y="132"/>
                  </a:cubicBezTo>
                  <a:cubicBezTo>
                    <a:pt x="0" y="214"/>
                    <a:pt x="51" y="294"/>
                    <a:pt x="133" y="311"/>
                  </a:cubicBezTo>
                  <a:cubicBezTo>
                    <a:pt x="366" y="361"/>
                    <a:pt x="581" y="461"/>
                    <a:pt x="772" y="606"/>
                  </a:cubicBezTo>
                  <a:cubicBezTo>
                    <a:pt x="963" y="752"/>
                    <a:pt x="1115" y="934"/>
                    <a:pt x="1225" y="1145"/>
                  </a:cubicBezTo>
                  <a:cubicBezTo>
                    <a:pt x="1265" y="1223"/>
                    <a:pt x="1366" y="1250"/>
                    <a:pt x="1439" y="1203"/>
                  </a:cubicBezTo>
                  <a:cubicBezTo>
                    <a:pt x="1504" y="1161"/>
                    <a:pt x="1527" y="1075"/>
                    <a:pt x="1492" y="1007"/>
                  </a:cubicBezTo>
                  <a:close/>
                  <a:moveTo>
                    <a:pt x="1492" y="100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48">
              <a:extLst>
                <a:ext uri="{FF2B5EF4-FFF2-40B4-BE49-F238E27FC236}">
                  <a16:creationId xmlns:a16="http://schemas.microsoft.com/office/drawing/2014/main" id="{1D27561D-ED5E-9A83-654C-B93896620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2088" y="1682750"/>
              <a:ext cx="42863" cy="36512"/>
            </a:xfrm>
            <a:custGeom>
              <a:avLst/>
              <a:gdLst>
                <a:gd name="T0" fmla="*/ 1058 w 1093"/>
                <a:gd name="T1" fmla="*/ 676 h 918"/>
                <a:gd name="T2" fmla="*/ 701 w 1093"/>
                <a:gd name="T3" fmla="*/ 250 h 918"/>
                <a:gd name="T4" fmla="*/ 196 w 1093"/>
                <a:gd name="T5" fmla="*/ 17 h 918"/>
                <a:gd name="T6" fmla="*/ 18 w 1093"/>
                <a:gd name="T7" fmla="*/ 133 h 918"/>
                <a:gd name="T8" fmla="*/ 133 w 1093"/>
                <a:gd name="T9" fmla="*/ 311 h 918"/>
                <a:gd name="T10" fmla="*/ 518 w 1093"/>
                <a:gd name="T11" fmla="*/ 489 h 918"/>
                <a:gd name="T12" fmla="*/ 791 w 1093"/>
                <a:gd name="T13" fmla="*/ 814 h 918"/>
                <a:gd name="T14" fmla="*/ 1006 w 1093"/>
                <a:gd name="T15" fmla="*/ 871 h 918"/>
                <a:gd name="T16" fmla="*/ 1058 w 1093"/>
                <a:gd name="T17" fmla="*/ 676 h 918"/>
                <a:gd name="T18" fmla="*/ 1058 w 1093"/>
                <a:gd name="T19" fmla="*/ 67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3" h="918">
                  <a:moveTo>
                    <a:pt x="1058" y="676"/>
                  </a:moveTo>
                  <a:cubicBezTo>
                    <a:pt x="971" y="508"/>
                    <a:pt x="851" y="365"/>
                    <a:pt x="701" y="250"/>
                  </a:cubicBezTo>
                  <a:cubicBezTo>
                    <a:pt x="550" y="135"/>
                    <a:pt x="381" y="57"/>
                    <a:pt x="196" y="17"/>
                  </a:cubicBezTo>
                  <a:cubicBezTo>
                    <a:pt x="115" y="0"/>
                    <a:pt x="35" y="52"/>
                    <a:pt x="18" y="133"/>
                  </a:cubicBezTo>
                  <a:cubicBezTo>
                    <a:pt x="0" y="214"/>
                    <a:pt x="52" y="294"/>
                    <a:pt x="133" y="311"/>
                  </a:cubicBezTo>
                  <a:cubicBezTo>
                    <a:pt x="274" y="342"/>
                    <a:pt x="403" y="401"/>
                    <a:pt x="518" y="489"/>
                  </a:cubicBezTo>
                  <a:cubicBezTo>
                    <a:pt x="633" y="577"/>
                    <a:pt x="725" y="686"/>
                    <a:pt x="791" y="814"/>
                  </a:cubicBezTo>
                  <a:cubicBezTo>
                    <a:pt x="831" y="891"/>
                    <a:pt x="932" y="918"/>
                    <a:pt x="1006" y="871"/>
                  </a:cubicBezTo>
                  <a:cubicBezTo>
                    <a:pt x="1070" y="830"/>
                    <a:pt x="1093" y="744"/>
                    <a:pt x="1058" y="676"/>
                  </a:cubicBezTo>
                  <a:close/>
                  <a:moveTo>
                    <a:pt x="1058" y="67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49">
              <a:extLst>
                <a:ext uri="{FF2B5EF4-FFF2-40B4-BE49-F238E27FC236}">
                  <a16:creationId xmlns:a16="http://schemas.microsoft.com/office/drawing/2014/main" id="{245D6622-D35C-D1E1-C938-7AFABEA72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9350" y="1658938"/>
              <a:ext cx="60325" cy="47625"/>
            </a:xfrm>
            <a:custGeom>
              <a:avLst/>
              <a:gdLst>
                <a:gd name="T0" fmla="*/ 1510 w 1528"/>
                <a:gd name="T1" fmla="*/ 132 h 1250"/>
                <a:gd name="T2" fmla="*/ 1332 w 1528"/>
                <a:gd name="T3" fmla="*/ 17 h 1250"/>
                <a:gd name="T4" fmla="*/ 573 w 1528"/>
                <a:gd name="T5" fmla="*/ 367 h 1250"/>
                <a:gd name="T6" fmla="*/ 36 w 1528"/>
                <a:gd name="T7" fmla="*/ 1007 h 1250"/>
                <a:gd name="T8" fmla="*/ 88 w 1528"/>
                <a:gd name="T9" fmla="*/ 1203 h 1250"/>
                <a:gd name="T10" fmla="*/ 303 w 1528"/>
                <a:gd name="T11" fmla="*/ 1145 h 1250"/>
                <a:gd name="T12" fmla="*/ 756 w 1528"/>
                <a:gd name="T13" fmla="*/ 606 h 1250"/>
                <a:gd name="T14" fmla="*/ 1395 w 1528"/>
                <a:gd name="T15" fmla="*/ 311 h 1250"/>
                <a:gd name="T16" fmla="*/ 1510 w 1528"/>
                <a:gd name="T17" fmla="*/ 132 h 1250"/>
                <a:gd name="T18" fmla="*/ 1510 w 1528"/>
                <a:gd name="T19" fmla="*/ 132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8" h="1250">
                  <a:moveTo>
                    <a:pt x="1510" y="132"/>
                  </a:moveTo>
                  <a:cubicBezTo>
                    <a:pt x="1493" y="51"/>
                    <a:pt x="1413" y="0"/>
                    <a:pt x="1332" y="17"/>
                  </a:cubicBezTo>
                  <a:cubicBezTo>
                    <a:pt x="1055" y="77"/>
                    <a:pt x="800" y="194"/>
                    <a:pt x="573" y="367"/>
                  </a:cubicBezTo>
                  <a:cubicBezTo>
                    <a:pt x="347" y="540"/>
                    <a:pt x="166" y="756"/>
                    <a:pt x="36" y="1007"/>
                  </a:cubicBezTo>
                  <a:cubicBezTo>
                    <a:pt x="0" y="1075"/>
                    <a:pt x="23" y="1161"/>
                    <a:pt x="88" y="1203"/>
                  </a:cubicBezTo>
                  <a:cubicBezTo>
                    <a:pt x="161" y="1250"/>
                    <a:pt x="262" y="1223"/>
                    <a:pt x="303" y="1145"/>
                  </a:cubicBezTo>
                  <a:cubicBezTo>
                    <a:pt x="412" y="934"/>
                    <a:pt x="565" y="752"/>
                    <a:pt x="756" y="606"/>
                  </a:cubicBezTo>
                  <a:cubicBezTo>
                    <a:pt x="946" y="460"/>
                    <a:pt x="1161" y="361"/>
                    <a:pt x="1395" y="311"/>
                  </a:cubicBezTo>
                  <a:cubicBezTo>
                    <a:pt x="1476" y="294"/>
                    <a:pt x="1528" y="214"/>
                    <a:pt x="1510" y="132"/>
                  </a:cubicBezTo>
                  <a:close/>
                  <a:moveTo>
                    <a:pt x="1510" y="13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50">
              <a:extLst>
                <a:ext uri="{FF2B5EF4-FFF2-40B4-BE49-F238E27FC236}">
                  <a16:creationId xmlns:a16="http://schemas.microsoft.com/office/drawing/2014/main" id="{F5E72C4C-D46A-DC0A-05B4-37CCA5227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5" y="1682750"/>
              <a:ext cx="42863" cy="34925"/>
            </a:xfrm>
            <a:custGeom>
              <a:avLst/>
              <a:gdLst>
                <a:gd name="T0" fmla="*/ 1078 w 1096"/>
                <a:gd name="T1" fmla="*/ 133 h 916"/>
                <a:gd name="T2" fmla="*/ 900 w 1096"/>
                <a:gd name="T3" fmla="*/ 17 h 916"/>
                <a:gd name="T4" fmla="*/ 396 w 1096"/>
                <a:gd name="T5" fmla="*/ 250 h 916"/>
                <a:gd name="T6" fmla="*/ 38 w 1096"/>
                <a:gd name="T7" fmla="*/ 676 h 916"/>
                <a:gd name="T8" fmla="*/ 103 w 1096"/>
                <a:gd name="T9" fmla="*/ 878 h 916"/>
                <a:gd name="T10" fmla="*/ 305 w 1096"/>
                <a:gd name="T11" fmla="*/ 814 h 916"/>
                <a:gd name="T12" fmla="*/ 578 w 1096"/>
                <a:gd name="T13" fmla="*/ 489 h 916"/>
                <a:gd name="T14" fmla="*/ 963 w 1096"/>
                <a:gd name="T15" fmla="*/ 311 h 916"/>
                <a:gd name="T16" fmla="*/ 1078 w 1096"/>
                <a:gd name="T17" fmla="*/ 133 h 916"/>
                <a:gd name="T18" fmla="*/ 1078 w 1096"/>
                <a:gd name="T19" fmla="*/ 13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6" h="916">
                  <a:moveTo>
                    <a:pt x="1078" y="133"/>
                  </a:moveTo>
                  <a:cubicBezTo>
                    <a:pt x="1061" y="52"/>
                    <a:pt x="981" y="0"/>
                    <a:pt x="900" y="17"/>
                  </a:cubicBezTo>
                  <a:cubicBezTo>
                    <a:pt x="716" y="57"/>
                    <a:pt x="546" y="135"/>
                    <a:pt x="396" y="250"/>
                  </a:cubicBezTo>
                  <a:cubicBezTo>
                    <a:pt x="245" y="365"/>
                    <a:pt x="125" y="508"/>
                    <a:pt x="38" y="676"/>
                  </a:cubicBezTo>
                  <a:cubicBezTo>
                    <a:pt x="0" y="749"/>
                    <a:pt x="29" y="840"/>
                    <a:pt x="103" y="878"/>
                  </a:cubicBezTo>
                  <a:cubicBezTo>
                    <a:pt x="175" y="916"/>
                    <a:pt x="268" y="887"/>
                    <a:pt x="305" y="814"/>
                  </a:cubicBezTo>
                  <a:cubicBezTo>
                    <a:pt x="371" y="686"/>
                    <a:pt x="463" y="577"/>
                    <a:pt x="578" y="489"/>
                  </a:cubicBezTo>
                  <a:cubicBezTo>
                    <a:pt x="693" y="401"/>
                    <a:pt x="822" y="342"/>
                    <a:pt x="963" y="311"/>
                  </a:cubicBezTo>
                  <a:cubicBezTo>
                    <a:pt x="1044" y="294"/>
                    <a:pt x="1096" y="214"/>
                    <a:pt x="1078" y="133"/>
                  </a:cubicBezTo>
                  <a:close/>
                  <a:moveTo>
                    <a:pt x="1078" y="13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13342B8-06C1-DBF7-9488-D13CE683278E}"/>
              </a:ext>
            </a:extLst>
          </p:cNvPr>
          <p:cNvGrpSpPr/>
          <p:nvPr/>
        </p:nvGrpSpPr>
        <p:grpSpPr>
          <a:xfrm>
            <a:off x="4414476" y="2630478"/>
            <a:ext cx="325438" cy="395287"/>
            <a:chOff x="5511800" y="1658938"/>
            <a:chExt cx="325438" cy="395287"/>
          </a:xfrm>
          <a:solidFill>
            <a:schemeClr val="tx1"/>
          </a:solidFill>
        </p:grpSpPr>
        <p:sp>
          <p:nvSpPr>
            <p:cNvPr id="29" name="Freeform 353">
              <a:extLst>
                <a:ext uri="{FF2B5EF4-FFF2-40B4-BE49-F238E27FC236}">
                  <a16:creationId xmlns:a16="http://schemas.microsoft.com/office/drawing/2014/main" id="{622F56BE-F5E5-FB7E-E4B5-B7EB4BA2C0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0225" y="2005013"/>
              <a:ext cx="36513" cy="30162"/>
            </a:xfrm>
            <a:custGeom>
              <a:avLst/>
              <a:gdLst>
                <a:gd name="T0" fmla="*/ 784 w 933"/>
                <a:gd name="T1" fmla="*/ 0 h 774"/>
                <a:gd name="T2" fmla="*/ 149 w 933"/>
                <a:gd name="T3" fmla="*/ 0 h 774"/>
                <a:gd name="T4" fmla="*/ 0 w 933"/>
                <a:gd name="T5" fmla="*/ 149 h 774"/>
                <a:gd name="T6" fmla="*/ 0 w 933"/>
                <a:gd name="T7" fmla="*/ 625 h 774"/>
                <a:gd name="T8" fmla="*/ 149 w 933"/>
                <a:gd name="T9" fmla="*/ 774 h 774"/>
                <a:gd name="T10" fmla="*/ 784 w 933"/>
                <a:gd name="T11" fmla="*/ 774 h 774"/>
                <a:gd name="T12" fmla="*/ 933 w 933"/>
                <a:gd name="T13" fmla="*/ 625 h 774"/>
                <a:gd name="T14" fmla="*/ 933 w 933"/>
                <a:gd name="T15" fmla="*/ 149 h 774"/>
                <a:gd name="T16" fmla="*/ 784 w 933"/>
                <a:gd name="T17" fmla="*/ 0 h 774"/>
                <a:gd name="T18" fmla="*/ 635 w 933"/>
                <a:gd name="T19" fmla="*/ 477 h 774"/>
                <a:gd name="T20" fmla="*/ 298 w 933"/>
                <a:gd name="T21" fmla="*/ 477 h 774"/>
                <a:gd name="T22" fmla="*/ 298 w 933"/>
                <a:gd name="T23" fmla="*/ 298 h 774"/>
                <a:gd name="T24" fmla="*/ 635 w 933"/>
                <a:gd name="T25" fmla="*/ 298 h 774"/>
                <a:gd name="T26" fmla="*/ 635 w 933"/>
                <a:gd name="T27" fmla="*/ 477 h 774"/>
                <a:gd name="T28" fmla="*/ 635 w 933"/>
                <a:gd name="T29" fmla="*/ 47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3" h="774">
                  <a:moveTo>
                    <a:pt x="784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625"/>
                  </a:lnTo>
                  <a:cubicBezTo>
                    <a:pt x="0" y="708"/>
                    <a:pt x="67" y="774"/>
                    <a:pt x="149" y="774"/>
                  </a:cubicBezTo>
                  <a:lnTo>
                    <a:pt x="784" y="774"/>
                  </a:lnTo>
                  <a:cubicBezTo>
                    <a:pt x="866" y="774"/>
                    <a:pt x="933" y="708"/>
                    <a:pt x="933" y="625"/>
                  </a:cubicBez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635" y="477"/>
                  </a:moveTo>
                  <a:lnTo>
                    <a:pt x="298" y="477"/>
                  </a:lnTo>
                  <a:lnTo>
                    <a:pt x="298" y="298"/>
                  </a:lnTo>
                  <a:lnTo>
                    <a:pt x="635" y="298"/>
                  </a:lnTo>
                  <a:lnTo>
                    <a:pt x="635" y="477"/>
                  </a:lnTo>
                  <a:close/>
                  <a:moveTo>
                    <a:pt x="635" y="47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54">
              <a:extLst>
                <a:ext uri="{FF2B5EF4-FFF2-40B4-BE49-F238E27FC236}">
                  <a16:creationId xmlns:a16="http://schemas.microsoft.com/office/drawing/2014/main" id="{973587CE-670E-2A14-55EE-AD028BBA6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0225" y="1684338"/>
              <a:ext cx="36513" cy="11112"/>
            </a:xfrm>
            <a:custGeom>
              <a:avLst/>
              <a:gdLst>
                <a:gd name="T0" fmla="*/ 784 w 933"/>
                <a:gd name="T1" fmla="*/ 0 h 298"/>
                <a:gd name="T2" fmla="*/ 149 w 933"/>
                <a:gd name="T3" fmla="*/ 0 h 298"/>
                <a:gd name="T4" fmla="*/ 0 w 933"/>
                <a:gd name="T5" fmla="*/ 149 h 298"/>
                <a:gd name="T6" fmla="*/ 149 w 933"/>
                <a:gd name="T7" fmla="*/ 298 h 298"/>
                <a:gd name="T8" fmla="*/ 784 w 933"/>
                <a:gd name="T9" fmla="*/ 298 h 298"/>
                <a:gd name="T10" fmla="*/ 933 w 933"/>
                <a:gd name="T11" fmla="*/ 149 h 298"/>
                <a:gd name="T12" fmla="*/ 784 w 933"/>
                <a:gd name="T13" fmla="*/ 0 h 298"/>
                <a:gd name="T14" fmla="*/ 784 w 933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298">
                  <a:moveTo>
                    <a:pt x="784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6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355">
              <a:extLst>
                <a:ext uri="{FF2B5EF4-FFF2-40B4-BE49-F238E27FC236}">
                  <a16:creationId xmlns:a16="http://schemas.microsoft.com/office/drawing/2014/main" id="{6300A4F7-2EC1-D61C-839F-500DFC210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5" y="1782763"/>
              <a:ext cx="49213" cy="11112"/>
            </a:xfrm>
            <a:custGeom>
              <a:avLst/>
              <a:gdLst>
                <a:gd name="T0" fmla="*/ 1102 w 1251"/>
                <a:gd name="T1" fmla="*/ 0 h 297"/>
                <a:gd name="T2" fmla="*/ 149 w 1251"/>
                <a:gd name="T3" fmla="*/ 0 h 297"/>
                <a:gd name="T4" fmla="*/ 0 w 1251"/>
                <a:gd name="T5" fmla="*/ 148 h 297"/>
                <a:gd name="T6" fmla="*/ 149 w 1251"/>
                <a:gd name="T7" fmla="*/ 297 h 297"/>
                <a:gd name="T8" fmla="*/ 1102 w 1251"/>
                <a:gd name="T9" fmla="*/ 297 h 297"/>
                <a:gd name="T10" fmla="*/ 1251 w 1251"/>
                <a:gd name="T11" fmla="*/ 148 h 297"/>
                <a:gd name="T12" fmla="*/ 1102 w 1251"/>
                <a:gd name="T13" fmla="*/ 0 h 297"/>
                <a:gd name="T14" fmla="*/ 1102 w 1251"/>
                <a:gd name="T1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1" h="297">
                  <a:moveTo>
                    <a:pt x="1102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8"/>
                  </a:cubicBezTo>
                  <a:cubicBezTo>
                    <a:pt x="0" y="231"/>
                    <a:pt x="67" y="297"/>
                    <a:pt x="149" y="297"/>
                  </a:cubicBezTo>
                  <a:lnTo>
                    <a:pt x="1102" y="297"/>
                  </a:lnTo>
                  <a:cubicBezTo>
                    <a:pt x="1184" y="297"/>
                    <a:pt x="1251" y="231"/>
                    <a:pt x="1251" y="148"/>
                  </a:cubicBezTo>
                  <a:cubicBezTo>
                    <a:pt x="1251" y="66"/>
                    <a:pt x="1184" y="0"/>
                    <a:pt x="1102" y="0"/>
                  </a:cubicBezTo>
                  <a:close/>
                  <a:moveTo>
                    <a:pt x="1102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356">
              <a:extLst>
                <a:ext uri="{FF2B5EF4-FFF2-40B4-BE49-F238E27FC236}">
                  <a16:creationId xmlns:a16="http://schemas.microsoft.com/office/drawing/2014/main" id="{8D472FF9-6F75-840C-20CE-F48F73FB2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5" y="1844675"/>
              <a:ext cx="55563" cy="11112"/>
            </a:xfrm>
            <a:custGeom>
              <a:avLst/>
              <a:gdLst>
                <a:gd name="T0" fmla="*/ 1261 w 1409"/>
                <a:gd name="T1" fmla="*/ 0 h 298"/>
                <a:gd name="T2" fmla="*/ 149 w 1409"/>
                <a:gd name="T3" fmla="*/ 0 h 298"/>
                <a:gd name="T4" fmla="*/ 0 w 1409"/>
                <a:gd name="T5" fmla="*/ 149 h 298"/>
                <a:gd name="T6" fmla="*/ 149 w 1409"/>
                <a:gd name="T7" fmla="*/ 298 h 298"/>
                <a:gd name="T8" fmla="*/ 1261 w 1409"/>
                <a:gd name="T9" fmla="*/ 298 h 298"/>
                <a:gd name="T10" fmla="*/ 1409 w 1409"/>
                <a:gd name="T11" fmla="*/ 149 h 298"/>
                <a:gd name="T12" fmla="*/ 1261 w 1409"/>
                <a:gd name="T13" fmla="*/ 0 h 298"/>
                <a:gd name="T14" fmla="*/ 1261 w 1409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9" h="298">
                  <a:moveTo>
                    <a:pt x="1261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2"/>
                    <a:pt x="67" y="298"/>
                    <a:pt x="149" y="298"/>
                  </a:cubicBezTo>
                  <a:lnTo>
                    <a:pt x="1261" y="298"/>
                  </a:lnTo>
                  <a:cubicBezTo>
                    <a:pt x="1343" y="298"/>
                    <a:pt x="1409" y="232"/>
                    <a:pt x="1409" y="149"/>
                  </a:cubicBezTo>
                  <a:cubicBezTo>
                    <a:pt x="1409" y="67"/>
                    <a:pt x="1343" y="0"/>
                    <a:pt x="1261" y="0"/>
                  </a:cubicBezTo>
                  <a:close/>
                  <a:moveTo>
                    <a:pt x="1261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57">
              <a:extLst>
                <a:ext uri="{FF2B5EF4-FFF2-40B4-BE49-F238E27FC236}">
                  <a16:creationId xmlns:a16="http://schemas.microsoft.com/office/drawing/2014/main" id="{197DF324-4BBC-B75C-9406-A06AEBE0B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800" y="1658938"/>
              <a:ext cx="325438" cy="395287"/>
            </a:xfrm>
            <a:custGeom>
              <a:avLst/>
              <a:gdLst>
                <a:gd name="T0" fmla="*/ 6015 w 8397"/>
                <a:gd name="T1" fmla="*/ 784 h 10143"/>
                <a:gd name="T2" fmla="*/ 784 w 8397"/>
                <a:gd name="T3" fmla="*/ 0 h 10143"/>
                <a:gd name="T4" fmla="*/ 0 w 8397"/>
                <a:gd name="T5" fmla="*/ 6818 h 10143"/>
                <a:gd name="T6" fmla="*/ 298 w 8397"/>
                <a:gd name="T7" fmla="*/ 6818 h 10143"/>
                <a:gd name="T8" fmla="*/ 5717 w 8397"/>
                <a:gd name="T9" fmla="*/ 1568 h 10143"/>
                <a:gd name="T10" fmla="*/ 5062 w 8397"/>
                <a:gd name="T11" fmla="*/ 2822 h 10143"/>
                <a:gd name="T12" fmla="*/ 4913 w 8397"/>
                <a:gd name="T13" fmla="*/ 2064 h 10143"/>
                <a:gd name="T14" fmla="*/ 953 w 8397"/>
                <a:gd name="T15" fmla="*/ 2213 h 10143"/>
                <a:gd name="T16" fmla="*/ 997 w 8397"/>
                <a:gd name="T17" fmla="*/ 5573 h 10143"/>
                <a:gd name="T18" fmla="*/ 2293 w 8397"/>
                <a:gd name="T19" fmla="*/ 6808 h 10143"/>
                <a:gd name="T20" fmla="*/ 3662 w 8397"/>
                <a:gd name="T21" fmla="*/ 7720 h 10143"/>
                <a:gd name="T22" fmla="*/ 4984 w 8397"/>
                <a:gd name="T23" fmla="*/ 7295 h 10143"/>
                <a:gd name="T24" fmla="*/ 5717 w 8397"/>
                <a:gd name="T25" fmla="*/ 8416 h 10143"/>
                <a:gd name="T26" fmla="*/ 298 w 8397"/>
                <a:gd name="T27" fmla="*/ 7523 h 10143"/>
                <a:gd name="T28" fmla="*/ 0 w 8397"/>
                <a:gd name="T29" fmla="*/ 7523 h 10143"/>
                <a:gd name="T30" fmla="*/ 784 w 8397"/>
                <a:gd name="T31" fmla="*/ 10143 h 10143"/>
                <a:gd name="T32" fmla="*/ 6015 w 8397"/>
                <a:gd name="T33" fmla="*/ 9359 h 10143"/>
                <a:gd name="T34" fmla="*/ 8397 w 8397"/>
                <a:gd name="T35" fmla="*/ 5071 h 10143"/>
                <a:gd name="T36" fmla="*/ 5717 w 8397"/>
                <a:gd name="T37" fmla="*/ 9359 h 10143"/>
                <a:gd name="T38" fmla="*/ 784 w 8397"/>
                <a:gd name="T39" fmla="*/ 9845 h 10143"/>
                <a:gd name="T40" fmla="*/ 298 w 8397"/>
                <a:gd name="T41" fmla="*/ 8714 h 10143"/>
                <a:gd name="T42" fmla="*/ 5717 w 8397"/>
                <a:gd name="T43" fmla="*/ 9359 h 10143"/>
                <a:gd name="T44" fmla="*/ 298 w 8397"/>
                <a:gd name="T45" fmla="*/ 784 h 10143"/>
                <a:gd name="T46" fmla="*/ 5231 w 8397"/>
                <a:gd name="T47" fmla="*/ 297 h 10143"/>
                <a:gd name="T48" fmla="*/ 5717 w 8397"/>
                <a:gd name="T49" fmla="*/ 1270 h 10143"/>
                <a:gd name="T50" fmla="*/ 2144 w 8397"/>
                <a:gd name="T51" fmla="*/ 6300 h 10143"/>
                <a:gd name="T52" fmla="*/ 2144 w 8397"/>
                <a:gd name="T53" fmla="*/ 5617 h 10143"/>
                <a:gd name="T54" fmla="*/ 2442 w 8397"/>
                <a:gd name="T55" fmla="*/ 6510 h 10143"/>
                <a:gd name="T56" fmla="*/ 2293 w 8397"/>
                <a:gd name="T57" fmla="*/ 5319 h 10143"/>
                <a:gd name="T58" fmla="*/ 1251 w 8397"/>
                <a:gd name="T59" fmla="*/ 2362 h 10143"/>
                <a:gd name="T60" fmla="*/ 4764 w 8397"/>
                <a:gd name="T61" fmla="*/ 2936 h 10143"/>
                <a:gd name="T62" fmla="*/ 4278 w 8397"/>
                <a:gd name="T63" fmla="*/ 3176 h 10143"/>
                <a:gd name="T64" fmla="*/ 3335 w 8397"/>
                <a:gd name="T65" fmla="*/ 3324 h 10143"/>
                <a:gd name="T66" fmla="*/ 3997 w 8397"/>
                <a:gd name="T67" fmla="*/ 3473 h 10143"/>
                <a:gd name="T68" fmla="*/ 1896 w 8397"/>
                <a:gd name="T69" fmla="*/ 3970 h 10143"/>
                <a:gd name="T70" fmla="*/ 1896 w 8397"/>
                <a:gd name="T71" fmla="*/ 4267 h 10143"/>
                <a:gd name="T72" fmla="*/ 3335 w 8397"/>
                <a:gd name="T73" fmla="*/ 5071 h 10143"/>
                <a:gd name="T74" fmla="*/ 2442 w 8397"/>
                <a:gd name="T75" fmla="*/ 6510 h 10143"/>
                <a:gd name="T76" fmla="*/ 5025 w 8397"/>
                <a:gd name="T77" fmla="*/ 6993 h 10143"/>
                <a:gd name="T78" fmla="*/ 4076 w 8397"/>
                <a:gd name="T79" fmla="*/ 7451 h 10143"/>
                <a:gd name="T80" fmla="*/ 4304 w 8397"/>
                <a:gd name="T81" fmla="*/ 6553 h 10143"/>
                <a:gd name="T82" fmla="*/ 5866 w 8397"/>
                <a:gd name="T83" fmla="*/ 2997 h 10143"/>
                <a:gd name="T84" fmla="*/ 5866 w 8397"/>
                <a:gd name="T85" fmla="*/ 7145 h 10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97" h="10143">
                  <a:moveTo>
                    <a:pt x="6015" y="2703"/>
                  </a:moveTo>
                  <a:lnTo>
                    <a:pt x="6015" y="784"/>
                  </a:lnTo>
                  <a:cubicBezTo>
                    <a:pt x="6015" y="351"/>
                    <a:pt x="5663" y="0"/>
                    <a:pt x="5231" y="0"/>
                  </a:cubicBezTo>
                  <a:lnTo>
                    <a:pt x="784" y="0"/>
                  </a:lnTo>
                  <a:cubicBezTo>
                    <a:pt x="352" y="0"/>
                    <a:pt x="0" y="351"/>
                    <a:pt x="0" y="784"/>
                  </a:cubicBezTo>
                  <a:lnTo>
                    <a:pt x="0" y="6818"/>
                  </a:lnTo>
                  <a:cubicBezTo>
                    <a:pt x="0" y="6900"/>
                    <a:pt x="67" y="6967"/>
                    <a:pt x="149" y="6967"/>
                  </a:cubicBezTo>
                  <a:cubicBezTo>
                    <a:pt x="231" y="6967"/>
                    <a:pt x="298" y="6900"/>
                    <a:pt x="298" y="6818"/>
                  </a:cubicBezTo>
                  <a:lnTo>
                    <a:pt x="298" y="1568"/>
                  </a:lnTo>
                  <a:lnTo>
                    <a:pt x="5717" y="1568"/>
                  </a:lnTo>
                  <a:lnTo>
                    <a:pt x="5717" y="2703"/>
                  </a:lnTo>
                  <a:cubicBezTo>
                    <a:pt x="5489" y="2716"/>
                    <a:pt x="5270" y="2756"/>
                    <a:pt x="5062" y="2822"/>
                  </a:cubicBezTo>
                  <a:lnTo>
                    <a:pt x="5062" y="2213"/>
                  </a:lnTo>
                  <a:cubicBezTo>
                    <a:pt x="5062" y="2131"/>
                    <a:pt x="4995" y="2064"/>
                    <a:pt x="4913" y="2064"/>
                  </a:cubicBezTo>
                  <a:lnTo>
                    <a:pt x="1102" y="2064"/>
                  </a:lnTo>
                  <a:cubicBezTo>
                    <a:pt x="1020" y="2064"/>
                    <a:pt x="953" y="2131"/>
                    <a:pt x="953" y="2213"/>
                  </a:cubicBezTo>
                  <a:lnTo>
                    <a:pt x="953" y="5468"/>
                  </a:lnTo>
                  <a:cubicBezTo>
                    <a:pt x="953" y="5507"/>
                    <a:pt x="969" y="5546"/>
                    <a:pt x="997" y="5573"/>
                  </a:cubicBezTo>
                  <a:lnTo>
                    <a:pt x="2188" y="6764"/>
                  </a:lnTo>
                  <a:cubicBezTo>
                    <a:pt x="2215" y="6792"/>
                    <a:pt x="2254" y="6808"/>
                    <a:pt x="2293" y="6808"/>
                  </a:cubicBezTo>
                  <a:lnTo>
                    <a:pt x="3993" y="6808"/>
                  </a:lnTo>
                  <a:lnTo>
                    <a:pt x="3662" y="7720"/>
                  </a:lnTo>
                  <a:cubicBezTo>
                    <a:pt x="3616" y="7846"/>
                    <a:pt x="3755" y="7966"/>
                    <a:pt x="3873" y="7901"/>
                  </a:cubicBezTo>
                  <a:lnTo>
                    <a:pt x="4984" y="7295"/>
                  </a:lnTo>
                  <a:cubicBezTo>
                    <a:pt x="5220" y="7377"/>
                    <a:pt x="5465" y="7425"/>
                    <a:pt x="5717" y="7439"/>
                  </a:cubicBezTo>
                  <a:lnTo>
                    <a:pt x="5717" y="8416"/>
                  </a:lnTo>
                  <a:lnTo>
                    <a:pt x="298" y="8416"/>
                  </a:lnTo>
                  <a:lnTo>
                    <a:pt x="298" y="7523"/>
                  </a:lnTo>
                  <a:cubicBezTo>
                    <a:pt x="298" y="7440"/>
                    <a:pt x="231" y="7374"/>
                    <a:pt x="149" y="7374"/>
                  </a:cubicBezTo>
                  <a:cubicBezTo>
                    <a:pt x="67" y="7374"/>
                    <a:pt x="0" y="7440"/>
                    <a:pt x="0" y="7523"/>
                  </a:cubicBezTo>
                  <a:lnTo>
                    <a:pt x="0" y="9359"/>
                  </a:lnTo>
                  <a:cubicBezTo>
                    <a:pt x="0" y="9791"/>
                    <a:pt x="352" y="10143"/>
                    <a:pt x="784" y="10143"/>
                  </a:cubicBezTo>
                  <a:lnTo>
                    <a:pt x="5231" y="10143"/>
                  </a:lnTo>
                  <a:cubicBezTo>
                    <a:pt x="5663" y="10143"/>
                    <a:pt x="6015" y="9791"/>
                    <a:pt x="6015" y="9359"/>
                  </a:cubicBezTo>
                  <a:lnTo>
                    <a:pt x="6015" y="7439"/>
                  </a:lnTo>
                  <a:cubicBezTo>
                    <a:pt x="7341" y="7366"/>
                    <a:pt x="8397" y="6332"/>
                    <a:pt x="8397" y="5071"/>
                  </a:cubicBezTo>
                  <a:cubicBezTo>
                    <a:pt x="8397" y="3810"/>
                    <a:pt x="7341" y="2776"/>
                    <a:pt x="6015" y="2703"/>
                  </a:cubicBezTo>
                  <a:close/>
                  <a:moveTo>
                    <a:pt x="5717" y="9359"/>
                  </a:moveTo>
                  <a:cubicBezTo>
                    <a:pt x="5717" y="9627"/>
                    <a:pt x="5499" y="9845"/>
                    <a:pt x="5231" y="9845"/>
                  </a:cubicBezTo>
                  <a:lnTo>
                    <a:pt x="784" y="9845"/>
                  </a:lnTo>
                  <a:cubicBezTo>
                    <a:pt x="516" y="9845"/>
                    <a:pt x="298" y="9627"/>
                    <a:pt x="298" y="9359"/>
                  </a:cubicBezTo>
                  <a:lnTo>
                    <a:pt x="298" y="8714"/>
                  </a:lnTo>
                  <a:lnTo>
                    <a:pt x="5717" y="8714"/>
                  </a:lnTo>
                  <a:lnTo>
                    <a:pt x="5717" y="9359"/>
                  </a:lnTo>
                  <a:close/>
                  <a:moveTo>
                    <a:pt x="298" y="1270"/>
                  </a:moveTo>
                  <a:lnTo>
                    <a:pt x="298" y="784"/>
                  </a:lnTo>
                  <a:cubicBezTo>
                    <a:pt x="298" y="515"/>
                    <a:pt x="516" y="297"/>
                    <a:pt x="784" y="297"/>
                  </a:cubicBezTo>
                  <a:lnTo>
                    <a:pt x="5231" y="297"/>
                  </a:lnTo>
                  <a:cubicBezTo>
                    <a:pt x="5499" y="297"/>
                    <a:pt x="5717" y="515"/>
                    <a:pt x="5717" y="784"/>
                  </a:cubicBezTo>
                  <a:lnTo>
                    <a:pt x="5717" y="1270"/>
                  </a:lnTo>
                  <a:lnTo>
                    <a:pt x="298" y="1270"/>
                  </a:lnTo>
                  <a:close/>
                  <a:moveTo>
                    <a:pt x="2144" y="6300"/>
                  </a:moveTo>
                  <a:lnTo>
                    <a:pt x="1461" y="5617"/>
                  </a:lnTo>
                  <a:lnTo>
                    <a:pt x="2144" y="5617"/>
                  </a:lnTo>
                  <a:lnTo>
                    <a:pt x="2144" y="6300"/>
                  </a:lnTo>
                  <a:close/>
                  <a:moveTo>
                    <a:pt x="2442" y="6510"/>
                  </a:moveTo>
                  <a:lnTo>
                    <a:pt x="2442" y="5468"/>
                  </a:lnTo>
                  <a:cubicBezTo>
                    <a:pt x="2442" y="5386"/>
                    <a:pt x="2375" y="5319"/>
                    <a:pt x="2293" y="5319"/>
                  </a:cubicBezTo>
                  <a:lnTo>
                    <a:pt x="1251" y="5319"/>
                  </a:lnTo>
                  <a:lnTo>
                    <a:pt x="1251" y="2362"/>
                  </a:lnTo>
                  <a:lnTo>
                    <a:pt x="4764" y="2362"/>
                  </a:lnTo>
                  <a:lnTo>
                    <a:pt x="4764" y="2936"/>
                  </a:lnTo>
                  <a:cubicBezTo>
                    <a:pt x="4611" y="3006"/>
                    <a:pt x="4466" y="3090"/>
                    <a:pt x="4332" y="3186"/>
                  </a:cubicBezTo>
                  <a:cubicBezTo>
                    <a:pt x="4315" y="3179"/>
                    <a:pt x="4297" y="3176"/>
                    <a:pt x="4278" y="3176"/>
                  </a:cubicBezTo>
                  <a:lnTo>
                    <a:pt x="3484" y="3176"/>
                  </a:lnTo>
                  <a:cubicBezTo>
                    <a:pt x="3402" y="3176"/>
                    <a:pt x="3335" y="3242"/>
                    <a:pt x="3335" y="3324"/>
                  </a:cubicBezTo>
                  <a:cubicBezTo>
                    <a:pt x="3335" y="3407"/>
                    <a:pt x="3402" y="3473"/>
                    <a:pt x="3484" y="3473"/>
                  </a:cubicBezTo>
                  <a:lnTo>
                    <a:pt x="3997" y="3473"/>
                  </a:lnTo>
                  <a:cubicBezTo>
                    <a:pt x="3852" y="3623"/>
                    <a:pt x="3727" y="3789"/>
                    <a:pt x="3625" y="3970"/>
                  </a:cubicBezTo>
                  <a:lnTo>
                    <a:pt x="1896" y="3970"/>
                  </a:lnTo>
                  <a:cubicBezTo>
                    <a:pt x="1814" y="3970"/>
                    <a:pt x="1747" y="4036"/>
                    <a:pt x="1747" y="4118"/>
                  </a:cubicBezTo>
                  <a:cubicBezTo>
                    <a:pt x="1747" y="4201"/>
                    <a:pt x="1814" y="4267"/>
                    <a:pt x="1896" y="4267"/>
                  </a:cubicBezTo>
                  <a:lnTo>
                    <a:pt x="3485" y="4267"/>
                  </a:lnTo>
                  <a:cubicBezTo>
                    <a:pt x="3388" y="4518"/>
                    <a:pt x="3335" y="4789"/>
                    <a:pt x="3335" y="5071"/>
                  </a:cubicBezTo>
                  <a:cubicBezTo>
                    <a:pt x="3335" y="5599"/>
                    <a:pt x="3517" y="6099"/>
                    <a:pt x="3854" y="6510"/>
                  </a:cubicBezTo>
                  <a:lnTo>
                    <a:pt x="2442" y="6510"/>
                  </a:lnTo>
                  <a:close/>
                  <a:moveTo>
                    <a:pt x="5866" y="7145"/>
                  </a:moveTo>
                  <a:cubicBezTo>
                    <a:pt x="5575" y="7145"/>
                    <a:pt x="5292" y="7094"/>
                    <a:pt x="5025" y="6993"/>
                  </a:cubicBezTo>
                  <a:cubicBezTo>
                    <a:pt x="4984" y="6978"/>
                    <a:pt x="4939" y="6981"/>
                    <a:pt x="4901" y="7002"/>
                  </a:cubicBezTo>
                  <a:lnTo>
                    <a:pt x="4076" y="7451"/>
                  </a:lnTo>
                  <a:lnTo>
                    <a:pt x="4344" y="6714"/>
                  </a:lnTo>
                  <a:cubicBezTo>
                    <a:pt x="4365" y="6658"/>
                    <a:pt x="4349" y="6594"/>
                    <a:pt x="4304" y="6553"/>
                  </a:cubicBezTo>
                  <a:cubicBezTo>
                    <a:pt x="3871" y="6160"/>
                    <a:pt x="3633" y="5633"/>
                    <a:pt x="3633" y="5071"/>
                  </a:cubicBezTo>
                  <a:cubicBezTo>
                    <a:pt x="3633" y="3927"/>
                    <a:pt x="4635" y="2997"/>
                    <a:pt x="5866" y="2997"/>
                  </a:cubicBezTo>
                  <a:cubicBezTo>
                    <a:pt x="7097" y="2997"/>
                    <a:pt x="8099" y="3927"/>
                    <a:pt x="8099" y="5071"/>
                  </a:cubicBezTo>
                  <a:cubicBezTo>
                    <a:pt x="8099" y="6215"/>
                    <a:pt x="7097" y="7145"/>
                    <a:pt x="5866" y="7145"/>
                  </a:cubicBezTo>
                  <a:close/>
                  <a:moveTo>
                    <a:pt x="5866" y="714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58">
              <a:extLst>
                <a:ext uri="{FF2B5EF4-FFF2-40B4-BE49-F238E27FC236}">
                  <a16:creationId xmlns:a16="http://schemas.microsoft.com/office/drawing/2014/main" id="{7AD7A807-1DB3-4BCA-B968-572748EAE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789113"/>
              <a:ext cx="60325" cy="134937"/>
            </a:xfrm>
            <a:custGeom>
              <a:avLst/>
              <a:gdLst>
                <a:gd name="T0" fmla="*/ 1419 w 1568"/>
                <a:gd name="T1" fmla="*/ 1410 h 3474"/>
                <a:gd name="T2" fmla="*/ 1568 w 1568"/>
                <a:gd name="T3" fmla="*/ 1261 h 3474"/>
                <a:gd name="T4" fmla="*/ 1568 w 1568"/>
                <a:gd name="T5" fmla="*/ 1102 h 3474"/>
                <a:gd name="T6" fmla="*/ 943 w 1568"/>
                <a:gd name="T7" fmla="*/ 477 h 3474"/>
                <a:gd name="T8" fmla="*/ 933 w 1568"/>
                <a:gd name="T9" fmla="*/ 477 h 3474"/>
                <a:gd name="T10" fmla="*/ 933 w 1568"/>
                <a:gd name="T11" fmla="*/ 149 h 3474"/>
                <a:gd name="T12" fmla="*/ 784 w 1568"/>
                <a:gd name="T13" fmla="*/ 0 h 3474"/>
                <a:gd name="T14" fmla="*/ 635 w 1568"/>
                <a:gd name="T15" fmla="*/ 149 h 3474"/>
                <a:gd name="T16" fmla="*/ 635 w 1568"/>
                <a:gd name="T17" fmla="*/ 480 h 3474"/>
                <a:gd name="T18" fmla="*/ 0 w 1568"/>
                <a:gd name="T19" fmla="*/ 1181 h 3474"/>
                <a:gd name="T20" fmla="*/ 705 w 1568"/>
                <a:gd name="T21" fmla="*/ 1886 h 3474"/>
                <a:gd name="T22" fmla="*/ 863 w 1568"/>
                <a:gd name="T23" fmla="*/ 1886 h 3474"/>
                <a:gd name="T24" fmla="*/ 1270 w 1568"/>
                <a:gd name="T25" fmla="*/ 2293 h 3474"/>
                <a:gd name="T26" fmla="*/ 863 w 1568"/>
                <a:gd name="T27" fmla="*/ 2700 h 3474"/>
                <a:gd name="T28" fmla="*/ 625 w 1568"/>
                <a:gd name="T29" fmla="*/ 2700 h 3474"/>
                <a:gd name="T30" fmla="*/ 298 w 1568"/>
                <a:gd name="T31" fmla="*/ 2372 h 3474"/>
                <a:gd name="T32" fmla="*/ 149 w 1568"/>
                <a:gd name="T33" fmla="*/ 2223 h 3474"/>
                <a:gd name="T34" fmla="*/ 0 w 1568"/>
                <a:gd name="T35" fmla="*/ 2372 h 3474"/>
                <a:gd name="T36" fmla="*/ 625 w 1568"/>
                <a:gd name="T37" fmla="*/ 2998 h 3474"/>
                <a:gd name="T38" fmla="*/ 635 w 1568"/>
                <a:gd name="T39" fmla="*/ 2998 h 3474"/>
                <a:gd name="T40" fmla="*/ 635 w 1568"/>
                <a:gd name="T41" fmla="*/ 3325 h 3474"/>
                <a:gd name="T42" fmla="*/ 784 w 1568"/>
                <a:gd name="T43" fmla="*/ 3474 h 3474"/>
                <a:gd name="T44" fmla="*/ 933 w 1568"/>
                <a:gd name="T45" fmla="*/ 3325 h 3474"/>
                <a:gd name="T46" fmla="*/ 933 w 1568"/>
                <a:gd name="T47" fmla="*/ 2994 h 3474"/>
                <a:gd name="T48" fmla="*/ 1568 w 1568"/>
                <a:gd name="T49" fmla="*/ 2293 h 3474"/>
                <a:gd name="T50" fmla="*/ 863 w 1568"/>
                <a:gd name="T51" fmla="*/ 1588 h 3474"/>
                <a:gd name="T52" fmla="*/ 705 w 1568"/>
                <a:gd name="T53" fmla="*/ 1588 h 3474"/>
                <a:gd name="T54" fmla="*/ 298 w 1568"/>
                <a:gd name="T55" fmla="*/ 1181 h 3474"/>
                <a:gd name="T56" fmla="*/ 705 w 1568"/>
                <a:gd name="T57" fmla="*/ 774 h 3474"/>
                <a:gd name="T58" fmla="*/ 943 w 1568"/>
                <a:gd name="T59" fmla="*/ 774 h 3474"/>
                <a:gd name="T60" fmla="*/ 1270 w 1568"/>
                <a:gd name="T61" fmla="*/ 1102 h 3474"/>
                <a:gd name="T62" fmla="*/ 1270 w 1568"/>
                <a:gd name="T63" fmla="*/ 1261 h 3474"/>
                <a:gd name="T64" fmla="*/ 1419 w 1568"/>
                <a:gd name="T65" fmla="*/ 1410 h 3474"/>
                <a:gd name="T66" fmla="*/ 1419 w 1568"/>
                <a:gd name="T67" fmla="*/ 1410 h 3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8" h="3474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5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5" y="2700"/>
                    <a:pt x="298" y="2553"/>
                    <a:pt x="298" y="2372"/>
                  </a:cubicBezTo>
                  <a:cubicBezTo>
                    <a:pt x="298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5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5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7B75D40-C011-9A32-4EFD-2BA009F08691}"/>
              </a:ext>
            </a:extLst>
          </p:cNvPr>
          <p:cNvGrpSpPr/>
          <p:nvPr/>
        </p:nvGrpSpPr>
        <p:grpSpPr>
          <a:xfrm>
            <a:off x="4403209" y="1964343"/>
            <a:ext cx="346075" cy="395287"/>
            <a:chOff x="4772025" y="1658938"/>
            <a:chExt cx="346075" cy="395287"/>
          </a:xfrm>
          <a:solidFill>
            <a:schemeClr val="tx1"/>
          </a:solidFill>
        </p:grpSpPr>
        <p:sp>
          <p:nvSpPr>
            <p:cNvPr id="36" name="Freeform 359">
              <a:extLst>
                <a:ext uri="{FF2B5EF4-FFF2-40B4-BE49-F238E27FC236}">
                  <a16:creationId xmlns:a16="http://schemas.microsoft.com/office/drawing/2014/main" id="{9DFA7AA4-4A34-40EF-7773-0D20A9AEA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1795463"/>
              <a:ext cx="42863" cy="92075"/>
            </a:xfrm>
            <a:custGeom>
              <a:avLst/>
              <a:gdLst>
                <a:gd name="T0" fmla="*/ 974 w 1122"/>
                <a:gd name="T1" fmla="*/ 1019 h 2359"/>
                <a:gd name="T2" fmla="*/ 1122 w 1122"/>
                <a:gd name="T3" fmla="*/ 870 h 2359"/>
                <a:gd name="T4" fmla="*/ 1122 w 1122"/>
                <a:gd name="T5" fmla="*/ 767 h 2359"/>
                <a:gd name="T6" fmla="*/ 710 w 1122"/>
                <a:gd name="T7" fmla="*/ 311 h 2359"/>
                <a:gd name="T8" fmla="*/ 710 w 1122"/>
                <a:gd name="T9" fmla="*/ 148 h 2359"/>
                <a:gd name="T10" fmla="*/ 561 w 1122"/>
                <a:gd name="T11" fmla="*/ 0 h 2359"/>
                <a:gd name="T12" fmla="*/ 413 w 1122"/>
                <a:gd name="T13" fmla="*/ 148 h 2359"/>
                <a:gd name="T14" fmla="*/ 413 w 1122"/>
                <a:gd name="T15" fmla="*/ 318 h 2359"/>
                <a:gd name="T16" fmla="*/ 0 w 1122"/>
                <a:gd name="T17" fmla="*/ 819 h 2359"/>
                <a:gd name="T18" fmla="*/ 510 w 1122"/>
                <a:gd name="T19" fmla="*/ 1328 h 2359"/>
                <a:gd name="T20" fmla="*/ 613 w 1122"/>
                <a:gd name="T21" fmla="*/ 1328 h 2359"/>
                <a:gd name="T22" fmla="*/ 825 w 1122"/>
                <a:gd name="T23" fmla="*/ 1540 h 2359"/>
                <a:gd name="T24" fmla="*/ 613 w 1122"/>
                <a:gd name="T25" fmla="*/ 1753 h 2359"/>
                <a:gd name="T26" fmla="*/ 458 w 1122"/>
                <a:gd name="T27" fmla="*/ 1753 h 2359"/>
                <a:gd name="T28" fmla="*/ 297 w 1122"/>
                <a:gd name="T29" fmla="*/ 1592 h 2359"/>
                <a:gd name="T30" fmla="*/ 149 w 1122"/>
                <a:gd name="T31" fmla="*/ 1443 h 2359"/>
                <a:gd name="T32" fmla="*/ 0 w 1122"/>
                <a:gd name="T33" fmla="*/ 1592 h 2359"/>
                <a:gd name="T34" fmla="*/ 413 w 1122"/>
                <a:gd name="T35" fmla="*/ 2048 h 2359"/>
                <a:gd name="T36" fmla="*/ 413 w 1122"/>
                <a:gd name="T37" fmla="*/ 2211 h 2359"/>
                <a:gd name="T38" fmla="*/ 561 w 1122"/>
                <a:gd name="T39" fmla="*/ 2359 h 2359"/>
                <a:gd name="T40" fmla="*/ 710 w 1122"/>
                <a:gd name="T41" fmla="*/ 2211 h 2359"/>
                <a:gd name="T42" fmla="*/ 710 w 1122"/>
                <a:gd name="T43" fmla="*/ 2041 h 2359"/>
                <a:gd name="T44" fmla="*/ 1122 w 1122"/>
                <a:gd name="T45" fmla="*/ 1540 h 2359"/>
                <a:gd name="T46" fmla="*/ 613 w 1122"/>
                <a:gd name="T47" fmla="*/ 1031 h 2359"/>
                <a:gd name="T48" fmla="*/ 510 w 1122"/>
                <a:gd name="T49" fmla="*/ 1031 h 2359"/>
                <a:gd name="T50" fmla="*/ 298 w 1122"/>
                <a:gd name="T51" fmla="*/ 819 h 2359"/>
                <a:gd name="T52" fmla="*/ 510 w 1122"/>
                <a:gd name="T53" fmla="*/ 606 h 2359"/>
                <a:gd name="T54" fmla="*/ 664 w 1122"/>
                <a:gd name="T55" fmla="*/ 606 h 2359"/>
                <a:gd name="T56" fmla="*/ 825 w 1122"/>
                <a:gd name="T57" fmla="*/ 767 h 2359"/>
                <a:gd name="T58" fmla="*/ 825 w 1122"/>
                <a:gd name="T59" fmla="*/ 870 h 2359"/>
                <a:gd name="T60" fmla="*/ 974 w 1122"/>
                <a:gd name="T61" fmla="*/ 1019 h 2359"/>
                <a:gd name="T62" fmla="*/ 974 w 1122"/>
                <a:gd name="T63" fmla="*/ 1019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2" h="2359">
                  <a:moveTo>
                    <a:pt x="974" y="1019"/>
                  </a:moveTo>
                  <a:cubicBezTo>
                    <a:pt x="1056" y="1019"/>
                    <a:pt x="1122" y="952"/>
                    <a:pt x="1122" y="870"/>
                  </a:cubicBezTo>
                  <a:lnTo>
                    <a:pt x="1122" y="767"/>
                  </a:lnTo>
                  <a:cubicBezTo>
                    <a:pt x="1122" y="530"/>
                    <a:pt x="941" y="334"/>
                    <a:pt x="710" y="311"/>
                  </a:cubicBezTo>
                  <a:lnTo>
                    <a:pt x="710" y="148"/>
                  </a:lnTo>
                  <a:cubicBezTo>
                    <a:pt x="710" y="66"/>
                    <a:pt x="643" y="0"/>
                    <a:pt x="561" y="0"/>
                  </a:cubicBezTo>
                  <a:cubicBezTo>
                    <a:pt x="479" y="0"/>
                    <a:pt x="413" y="66"/>
                    <a:pt x="413" y="148"/>
                  </a:cubicBezTo>
                  <a:lnTo>
                    <a:pt x="413" y="318"/>
                  </a:lnTo>
                  <a:cubicBezTo>
                    <a:pt x="178" y="364"/>
                    <a:pt x="0" y="571"/>
                    <a:pt x="0" y="819"/>
                  </a:cubicBezTo>
                  <a:cubicBezTo>
                    <a:pt x="0" y="1100"/>
                    <a:pt x="229" y="1328"/>
                    <a:pt x="510" y="1328"/>
                  </a:cubicBezTo>
                  <a:lnTo>
                    <a:pt x="613" y="1328"/>
                  </a:lnTo>
                  <a:cubicBezTo>
                    <a:pt x="730" y="1328"/>
                    <a:pt x="825" y="1423"/>
                    <a:pt x="825" y="1540"/>
                  </a:cubicBezTo>
                  <a:cubicBezTo>
                    <a:pt x="825" y="1657"/>
                    <a:pt x="730" y="1753"/>
                    <a:pt x="613" y="1753"/>
                  </a:cubicBezTo>
                  <a:lnTo>
                    <a:pt x="458" y="1753"/>
                  </a:lnTo>
                  <a:cubicBezTo>
                    <a:pt x="370" y="1753"/>
                    <a:pt x="297" y="1680"/>
                    <a:pt x="297" y="1592"/>
                  </a:cubicBezTo>
                  <a:cubicBezTo>
                    <a:pt x="297" y="1510"/>
                    <a:pt x="231" y="1443"/>
                    <a:pt x="149" y="1443"/>
                  </a:cubicBezTo>
                  <a:cubicBezTo>
                    <a:pt x="67" y="1443"/>
                    <a:pt x="0" y="1510"/>
                    <a:pt x="0" y="1592"/>
                  </a:cubicBezTo>
                  <a:cubicBezTo>
                    <a:pt x="0" y="1829"/>
                    <a:pt x="181" y="2025"/>
                    <a:pt x="413" y="2048"/>
                  </a:cubicBezTo>
                  <a:lnTo>
                    <a:pt x="413" y="2211"/>
                  </a:lnTo>
                  <a:cubicBezTo>
                    <a:pt x="413" y="2293"/>
                    <a:pt x="479" y="2359"/>
                    <a:pt x="561" y="2359"/>
                  </a:cubicBezTo>
                  <a:cubicBezTo>
                    <a:pt x="643" y="2359"/>
                    <a:pt x="710" y="2293"/>
                    <a:pt x="710" y="2211"/>
                  </a:cubicBezTo>
                  <a:lnTo>
                    <a:pt x="710" y="2041"/>
                  </a:lnTo>
                  <a:cubicBezTo>
                    <a:pt x="945" y="1995"/>
                    <a:pt x="1122" y="1788"/>
                    <a:pt x="1122" y="1540"/>
                  </a:cubicBezTo>
                  <a:cubicBezTo>
                    <a:pt x="1122" y="1259"/>
                    <a:pt x="894" y="1031"/>
                    <a:pt x="613" y="1031"/>
                  </a:cubicBezTo>
                  <a:lnTo>
                    <a:pt x="510" y="1031"/>
                  </a:lnTo>
                  <a:cubicBezTo>
                    <a:pt x="393" y="1031"/>
                    <a:pt x="298" y="936"/>
                    <a:pt x="298" y="819"/>
                  </a:cubicBezTo>
                  <a:cubicBezTo>
                    <a:pt x="298" y="702"/>
                    <a:pt x="393" y="606"/>
                    <a:pt x="510" y="606"/>
                  </a:cubicBezTo>
                  <a:lnTo>
                    <a:pt x="664" y="606"/>
                  </a:lnTo>
                  <a:cubicBezTo>
                    <a:pt x="753" y="606"/>
                    <a:pt x="825" y="679"/>
                    <a:pt x="825" y="767"/>
                  </a:cubicBezTo>
                  <a:lnTo>
                    <a:pt x="825" y="870"/>
                  </a:lnTo>
                  <a:cubicBezTo>
                    <a:pt x="825" y="952"/>
                    <a:pt x="892" y="1019"/>
                    <a:pt x="974" y="1019"/>
                  </a:cubicBezTo>
                  <a:close/>
                  <a:moveTo>
                    <a:pt x="974" y="101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60">
              <a:extLst>
                <a:ext uri="{FF2B5EF4-FFF2-40B4-BE49-F238E27FC236}">
                  <a16:creationId xmlns:a16="http://schemas.microsoft.com/office/drawing/2014/main" id="{36AC95D0-4196-D198-2A34-CBEE7256A0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0788" y="1665288"/>
              <a:ext cx="44450" cy="92075"/>
            </a:xfrm>
            <a:custGeom>
              <a:avLst/>
              <a:gdLst>
                <a:gd name="T0" fmla="*/ 974 w 1122"/>
                <a:gd name="T1" fmla="*/ 1019 h 2360"/>
                <a:gd name="T2" fmla="*/ 1122 w 1122"/>
                <a:gd name="T3" fmla="*/ 871 h 2360"/>
                <a:gd name="T4" fmla="*/ 1122 w 1122"/>
                <a:gd name="T5" fmla="*/ 768 h 2360"/>
                <a:gd name="T6" fmla="*/ 710 w 1122"/>
                <a:gd name="T7" fmla="*/ 312 h 2360"/>
                <a:gd name="T8" fmla="*/ 710 w 1122"/>
                <a:gd name="T9" fmla="*/ 149 h 2360"/>
                <a:gd name="T10" fmla="*/ 561 w 1122"/>
                <a:gd name="T11" fmla="*/ 0 h 2360"/>
                <a:gd name="T12" fmla="*/ 412 w 1122"/>
                <a:gd name="T13" fmla="*/ 149 h 2360"/>
                <a:gd name="T14" fmla="*/ 412 w 1122"/>
                <a:gd name="T15" fmla="*/ 319 h 2360"/>
                <a:gd name="T16" fmla="*/ 0 w 1122"/>
                <a:gd name="T17" fmla="*/ 819 h 2360"/>
                <a:gd name="T18" fmla="*/ 510 w 1122"/>
                <a:gd name="T19" fmla="*/ 1329 h 2360"/>
                <a:gd name="T20" fmla="*/ 613 w 1122"/>
                <a:gd name="T21" fmla="*/ 1329 h 2360"/>
                <a:gd name="T22" fmla="*/ 825 w 1122"/>
                <a:gd name="T23" fmla="*/ 1541 h 2360"/>
                <a:gd name="T24" fmla="*/ 613 w 1122"/>
                <a:gd name="T25" fmla="*/ 1753 h 2360"/>
                <a:gd name="T26" fmla="*/ 458 w 1122"/>
                <a:gd name="T27" fmla="*/ 1753 h 2360"/>
                <a:gd name="T28" fmla="*/ 297 w 1122"/>
                <a:gd name="T29" fmla="*/ 1592 h 2360"/>
                <a:gd name="T30" fmla="*/ 149 w 1122"/>
                <a:gd name="T31" fmla="*/ 1444 h 2360"/>
                <a:gd name="T32" fmla="*/ 0 w 1122"/>
                <a:gd name="T33" fmla="*/ 1592 h 2360"/>
                <a:gd name="T34" fmla="*/ 412 w 1122"/>
                <a:gd name="T35" fmla="*/ 2048 h 2360"/>
                <a:gd name="T36" fmla="*/ 412 w 1122"/>
                <a:gd name="T37" fmla="*/ 2211 h 2360"/>
                <a:gd name="T38" fmla="*/ 561 w 1122"/>
                <a:gd name="T39" fmla="*/ 2360 h 2360"/>
                <a:gd name="T40" fmla="*/ 710 w 1122"/>
                <a:gd name="T41" fmla="*/ 2211 h 2360"/>
                <a:gd name="T42" fmla="*/ 710 w 1122"/>
                <a:gd name="T43" fmla="*/ 2041 h 2360"/>
                <a:gd name="T44" fmla="*/ 1122 w 1122"/>
                <a:gd name="T45" fmla="*/ 1541 h 2360"/>
                <a:gd name="T46" fmla="*/ 613 w 1122"/>
                <a:gd name="T47" fmla="*/ 1031 h 2360"/>
                <a:gd name="T48" fmla="*/ 510 w 1122"/>
                <a:gd name="T49" fmla="*/ 1031 h 2360"/>
                <a:gd name="T50" fmla="*/ 297 w 1122"/>
                <a:gd name="T51" fmla="*/ 819 h 2360"/>
                <a:gd name="T52" fmla="*/ 510 w 1122"/>
                <a:gd name="T53" fmla="*/ 607 h 2360"/>
                <a:gd name="T54" fmla="*/ 664 w 1122"/>
                <a:gd name="T55" fmla="*/ 607 h 2360"/>
                <a:gd name="T56" fmla="*/ 825 w 1122"/>
                <a:gd name="T57" fmla="*/ 768 h 2360"/>
                <a:gd name="T58" fmla="*/ 825 w 1122"/>
                <a:gd name="T59" fmla="*/ 871 h 2360"/>
                <a:gd name="T60" fmla="*/ 974 w 1122"/>
                <a:gd name="T61" fmla="*/ 1019 h 2360"/>
                <a:gd name="T62" fmla="*/ 974 w 1122"/>
                <a:gd name="T63" fmla="*/ 1019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2" h="2360">
                  <a:moveTo>
                    <a:pt x="974" y="1019"/>
                  </a:moveTo>
                  <a:cubicBezTo>
                    <a:pt x="1056" y="1019"/>
                    <a:pt x="1122" y="953"/>
                    <a:pt x="1122" y="871"/>
                  </a:cubicBezTo>
                  <a:lnTo>
                    <a:pt x="1122" y="768"/>
                  </a:lnTo>
                  <a:cubicBezTo>
                    <a:pt x="1122" y="530"/>
                    <a:pt x="941" y="335"/>
                    <a:pt x="710" y="312"/>
                  </a:cubicBezTo>
                  <a:lnTo>
                    <a:pt x="710" y="149"/>
                  </a:lnTo>
                  <a:cubicBezTo>
                    <a:pt x="710" y="67"/>
                    <a:pt x="643" y="0"/>
                    <a:pt x="561" y="0"/>
                  </a:cubicBezTo>
                  <a:cubicBezTo>
                    <a:pt x="479" y="0"/>
                    <a:pt x="412" y="67"/>
                    <a:pt x="412" y="149"/>
                  </a:cubicBezTo>
                  <a:lnTo>
                    <a:pt x="412" y="319"/>
                  </a:lnTo>
                  <a:cubicBezTo>
                    <a:pt x="178" y="364"/>
                    <a:pt x="0" y="571"/>
                    <a:pt x="0" y="819"/>
                  </a:cubicBezTo>
                  <a:cubicBezTo>
                    <a:pt x="0" y="1100"/>
                    <a:pt x="229" y="1329"/>
                    <a:pt x="510" y="1329"/>
                  </a:cubicBezTo>
                  <a:lnTo>
                    <a:pt x="613" y="1329"/>
                  </a:lnTo>
                  <a:cubicBezTo>
                    <a:pt x="730" y="1329"/>
                    <a:pt x="825" y="1424"/>
                    <a:pt x="825" y="1541"/>
                  </a:cubicBezTo>
                  <a:cubicBezTo>
                    <a:pt x="825" y="1658"/>
                    <a:pt x="730" y="1753"/>
                    <a:pt x="613" y="1753"/>
                  </a:cubicBezTo>
                  <a:lnTo>
                    <a:pt x="458" y="1753"/>
                  </a:lnTo>
                  <a:cubicBezTo>
                    <a:pt x="369" y="1753"/>
                    <a:pt x="297" y="1681"/>
                    <a:pt x="297" y="1592"/>
                  </a:cubicBezTo>
                  <a:cubicBezTo>
                    <a:pt x="297" y="1510"/>
                    <a:pt x="231" y="1444"/>
                    <a:pt x="149" y="1444"/>
                  </a:cubicBezTo>
                  <a:cubicBezTo>
                    <a:pt x="66" y="1444"/>
                    <a:pt x="0" y="1510"/>
                    <a:pt x="0" y="1592"/>
                  </a:cubicBezTo>
                  <a:cubicBezTo>
                    <a:pt x="0" y="1830"/>
                    <a:pt x="181" y="2025"/>
                    <a:pt x="412" y="2048"/>
                  </a:cubicBezTo>
                  <a:lnTo>
                    <a:pt x="412" y="2211"/>
                  </a:lnTo>
                  <a:cubicBezTo>
                    <a:pt x="412" y="2293"/>
                    <a:pt x="479" y="2360"/>
                    <a:pt x="561" y="2360"/>
                  </a:cubicBezTo>
                  <a:cubicBezTo>
                    <a:pt x="643" y="2360"/>
                    <a:pt x="710" y="2293"/>
                    <a:pt x="710" y="2211"/>
                  </a:cubicBezTo>
                  <a:lnTo>
                    <a:pt x="710" y="2041"/>
                  </a:lnTo>
                  <a:cubicBezTo>
                    <a:pt x="945" y="1996"/>
                    <a:pt x="1122" y="1789"/>
                    <a:pt x="1122" y="1541"/>
                  </a:cubicBezTo>
                  <a:cubicBezTo>
                    <a:pt x="1122" y="1260"/>
                    <a:pt x="894" y="1031"/>
                    <a:pt x="613" y="1031"/>
                  </a:cubicBezTo>
                  <a:lnTo>
                    <a:pt x="510" y="1031"/>
                  </a:lnTo>
                  <a:cubicBezTo>
                    <a:pt x="393" y="1031"/>
                    <a:pt x="297" y="936"/>
                    <a:pt x="297" y="819"/>
                  </a:cubicBezTo>
                  <a:cubicBezTo>
                    <a:pt x="297" y="702"/>
                    <a:pt x="393" y="607"/>
                    <a:pt x="510" y="607"/>
                  </a:cubicBezTo>
                  <a:lnTo>
                    <a:pt x="664" y="607"/>
                  </a:lnTo>
                  <a:cubicBezTo>
                    <a:pt x="753" y="607"/>
                    <a:pt x="825" y="679"/>
                    <a:pt x="825" y="768"/>
                  </a:cubicBezTo>
                  <a:lnTo>
                    <a:pt x="825" y="871"/>
                  </a:lnTo>
                  <a:cubicBezTo>
                    <a:pt x="825" y="953"/>
                    <a:pt x="891" y="1019"/>
                    <a:pt x="974" y="1019"/>
                  </a:cubicBezTo>
                  <a:close/>
                  <a:moveTo>
                    <a:pt x="974" y="101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361">
              <a:extLst>
                <a:ext uri="{FF2B5EF4-FFF2-40B4-BE49-F238E27FC236}">
                  <a16:creationId xmlns:a16="http://schemas.microsoft.com/office/drawing/2014/main" id="{BFD53B8B-AF6D-6BB1-463D-D5A3EB858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3650" y="1962150"/>
              <a:ext cx="44450" cy="92075"/>
            </a:xfrm>
            <a:custGeom>
              <a:avLst/>
              <a:gdLst>
                <a:gd name="T0" fmla="*/ 974 w 1123"/>
                <a:gd name="T1" fmla="*/ 1019 h 2360"/>
                <a:gd name="T2" fmla="*/ 1123 w 1123"/>
                <a:gd name="T3" fmla="*/ 870 h 2360"/>
                <a:gd name="T4" fmla="*/ 1123 w 1123"/>
                <a:gd name="T5" fmla="*/ 767 h 2360"/>
                <a:gd name="T6" fmla="*/ 710 w 1123"/>
                <a:gd name="T7" fmla="*/ 311 h 2360"/>
                <a:gd name="T8" fmla="*/ 710 w 1123"/>
                <a:gd name="T9" fmla="*/ 149 h 2360"/>
                <a:gd name="T10" fmla="*/ 562 w 1123"/>
                <a:gd name="T11" fmla="*/ 0 h 2360"/>
                <a:gd name="T12" fmla="*/ 413 w 1123"/>
                <a:gd name="T13" fmla="*/ 149 h 2360"/>
                <a:gd name="T14" fmla="*/ 413 w 1123"/>
                <a:gd name="T15" fmla="*/ 319 h 2360"/>
                <a:gd name="T16" fmla="*/ 1 w 1123"/>
                <a:gd name="T17" fmla="*/ 819 h 2360"/>
                <a:gd name="T18" fmla="*/ 510 w 1123"/>
                <a:gd name="T19" fmla="*/ 1329 h 2360"/>
                <a:gd name="T20" fmla="*/ 613 w 1123"/>
                <a:gd name="T21" fmla="*/ 1329 h 2360"/>
                <a:gd name="T22" fmla="*/ 825 w 1123"/>
                <a:gd name="T23" fmla="*/ 1541 h 2360"/>
                <a:gd name="T24" fmla="*/ 613 w 1123"/>
                <a:gd name="T25" fmla="*/ 1753 h 2360"/>
                <a:gd name="T26" fmla="*/ 459 w 1123"/>
                <a:gd name="T27" fmla="*/ 1753 h 2360"/>
                <a:gd name="T28" fmla="*/ 298 w 1123"/>
                <a:gd name="T29" fmla="*/ 1592 h 2360"/>
                <a:gd name="T30" fmla="*/ 149 w 1123"/>
                <a:gd name="T31" fmla="*/ 1444 h 2360"/>
                <a:gd name="T32" fmla="*/ 0 w 1123"/>
                <a:gd name="T33" fmla="*/ 1592 h 2360"/>
                <a:gd name="T34" fmla="*/ 413 w 1123"/>
                <a:gd name="T35" fmla="*/ 2048 h 2360"/>
                <a:gd name="T36" fmla="*/ 413 w 1123"/>
                <a:gd name="T37" fmla="*/ 2211 h 2360"/>
                <a:gd name="T38" fmla="*/ 562 w 1123"/>
                <a:gd name="T39" fmla="*/ 2360 h 2360"/>
                <a:gd name="T40" fmla="*/ 710 w 1123"/>
                <a:gd name="T41" fmla="*/ 2211 h 2360"/>
                <a:gd name="T42" fmla="*/ 710 w 1123"/>
                <a:gd name="T43" fmla="*/ 2041 h 2360"/>
                <a:gd name="T44" fmla="*/ 1123 w 1123"/>
                <a:gd name="T45" fmla="*/ 1541 h 2360"/>
                <a:gd name="T46" fmla="*/ 613 w 1123"/>
                <a:gd name="T47" fmla="*/ 1031 h 2360"/>
                <a:gd name="T48" fmla="*/ 510 w 1123"/>
                <a:gd name="T49" fmla="*/ 1031 h 2360"/>
                <a:gd name="T50" fmla="*/ 298 w 1123"/>
                <a:gd name="T51" fmla="*/ 819 h 2360"/>
                <a:gd name="T52" fmla="*/ 510 w 1123"/>
                <a:gd name="T53" fmla="*/ 607 h 2360"/>
                <a:gd name="T54" fmla="*/ 665 w 1123"/>
                <a:gd name="T55" fmla="*/ 607 h 2360"/>
                <a:gd name="T56" fmla="*/ 825 w 1123"/>
                <a:gd name="T57" fmla="*/ 767 h 2360"/>
                <a:gd name="T58" fmla="*/ 825 w 1123"/>
                <a:gd name="T59" fmla="*/ 870 h 2360"/>
                <a:gd name="T60" fmla="*/ 974 w 1123"/>
                <a:gd name="T61" fmla="*/ 1019 h 2360"/>
                <a:gd name="T62" fmla="*/ 974 w 1123"/>
                <a:gd name="T63" fmla="*/ 1019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3" h="2360">
                  <a:moveTo>
                    <a:pt x="974" y="1019"/>
                  </a:moveTo>
                  <a:cubicBezTo>
                    <a:pt x="1056" y="1019"/>
                    <a:pt x="1123" y="952"/>
                    <a:pt x="1123" y="870"/>
                  </a:cubicBezTo>
                  <a:lnTo>
                    <a:pt x="1123" y="767"/>
                  </a:lnTo>
                  <a:cubicBezTo>
                    <a:pt x="1123" y="530"/>
                    <a:pt x="942" y="334"/>
                    <a:pt x="710" y="311"/>
                  </a:cubicBezTo>
                  <a:lnTo>
                    <a:pt x="710" y="149"/>
                  </a:lnTo>
                  <a:cubicBezTo>
                    <a:pt x="710" y="66"/>
                    <a:pt x="644" y="0"/>
                    <a:pt x="562" y="0"/>
                  </a:cubicBezTo>
                  <a:cubicBezTo>
                    <a:pt x="480" y="0"/>
                    <a:pt x="413" y="66"/>
                    <a:pt x="413" y="149"/>
                  </a:cubicBezTo>
                  <a:lnTo>
                    <a:pt x="413" y="319"/>
                  </a:lnTo>
                  <a:cubicBezTo>
                    <a:pt x="178" y="364"/>
                    <a:pt x="1" y="571"/>
                    <a:pt x="1" y="819"/>
                  </a:cubicBezTo>
                  <a:cubicBezTo>
                    <a:pt x="1" y="1100"/>
                    <a:pt x="229" y="1329"/>
                    <a:pt x="510" y="1329"/>
                  </a:cubicBezTo>
                  <a:lnTo>
                    <a:pt x="613" y="1329"/>
                  </a:lnTo>
                  <a:cubicBezTo>
                    <a:pt x="730" y="1329"/>
                    <a:pt x="825" y="1424"/>
                    <a:pt x="825" y="1541"/>
                  </a:cubicBezTo>
                  <a:cubicBezTo>
                    <a:pt x="825" y="1658"/>
                    <a:pt x="730" y="1753"/>
                    <a:pt x="613" y="1753"/>
                  </a:cubicBezTo>
                  <a:lnTo>
                    <a:pt x="459" y="1753"/>
                  </a:lnTo>
                  <a:cubicBezTo>
                    <a:pt x="370" y="1753"/>
                    <a:pt x="298" y="1681"/>
                    <a:pt x="298" y="1592"/>
                  </a:cubicBezTo>
                  <a:cubicBezTo>
                    <a:pt x="298" y="1510"/>
                    <a:pt x="231" y="1444"/>
                    <a:pt x="149" y="1444"/>
                  </a:cubicBezTo>
                  <a:cubicBezTo>
                    <a:pt x="67" y="1444"/>
                    <a:pt x="0" y="1510"/>
                    <a:pt x="0" y="1592"/>
                  </a:cubicBezTo>
                  <a:cubicBezTo>
                    <a:pt x="0" y="1829"/>
                    <a:pt x="182" y="2025"/>
                    <a:pt x="413" y="2048"/>
                  </a:cubicBezTo>
                  <a:lnTo>
                    <a:pt x="413" y="2211"/>
                  </a:lnTo>
                  <a:cubicBezTo>
                    <a:pt x="413" y="2293"/>
                    <a:pt x="479" y="2360"/>
                    <a:pt x="562" y="2360"/>
                  </a:cubicBezTo>
                  <a:cubicBezTo>
                    <a:pt x="644" y="2360"/>
                    <a:pt x="710" y="2293"/>
                    <a:pt x="710" y="2211"/>
                  </a:cubicBezTo>
                  <a:lnTo>
                    <a:pt x="710" y="2041"/>
                  </a:lnTo>
                  <a:cubicBezTo>
                    <a:pt x="945" y="1995"/>
                    <a:pt x="1123" y="1788"/>
                    <a:pt x="1123" y="1541"/>
                  </a:cubicBezTo>
                  <a:cubicBezTo>
                    <a:pt x="1123" y="1260"/>
                    <a:pt x="894" y="1031"/>
                    <a:pt x="613" y="1031"/>
                  </a:cubicBezTo>
                  <a:lnTo>
                    <a:pt x="510" y="1031"/>
                  </a:lnTo>
                  <a:cubicBezTo>
                    <a:pt x="393" y="1031"/>
                    <a:pt x="298" y="936"/>
                    <a:pt x="298" y="819"/>
                  </a:cubicBezTo>
                  <a:cubicBezTo>
                    <a:pt x="298" y="702"/>
                    <a:pt x="393" y="607"/>
                    <a:pt x="510" y="607"/>
                  </a:cubicBezTo>
                  <a:lnTo>
                    <a:pt x="665" y="607"/>
                  </a:lnTo>
                  <a:cubicBezTo>
                    <a:pt x="753" y="607"/>
                    <a:pt x="825" y="679"/>
                    <a:pt x="825" y="767"/>
                  </a:cubicBezTo>
                  <a:lnTo>
                    <a:pt x="825" y="870"/>
                  </a:lnTo>
                  <a:cubicBezTo>
                    <a:pt x="825" y="953"/>
                    <a:pt x="892" y="1019"/>
                    <a:pt x="974" y="1019"/>
                  </a:cubicBezTo>
                  <a:close/>
                  <a:moveTo>
                    <a:pt x="974" y="101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62">
              <a:extLst>
                <a:ext uri="{FF2B5EF4-FFF2-40B4-BE49-F238E27FC236}">
                  <a16:creationId xmlns:a16="http://schemas.microsoft.com/office/drawing/2014/main" id="{35E19632-036D-64E9-5EEC-9B896E335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4888" y="1658938"/>
              <a:ext cx="258763" cy="277812"/>
            </a:xfrm>
            <a:custGeom>
              <a:avLst/>
              <a:gdLst>
                <a:gd name="T0" fmla="*/ 6228 w 6663"/>
                <a:gd name="T1" fmla="*/ 5929 h 7142"/>
                <a:gd name="T2" fmla="*/ 5393 w 6663"/>
                <a:gd name="T3" fmla="*/ 5411 h 7142"/>
                <a:gd name="T4" fmla="*/ 5393 w 6663"/>
                <a:gd name="T5" fmla="*/ 3897 h 7142"/>
                <a:gd name="T6" fmla="*/ 5235 w 6663"/>
                <a:gd name="T7" fmla="*/ 3738 h 7142"/>
                <a:gd name="T8" fmla="*/ 5076 w 6663"/>
                <a:gd name="T9" fmla="*/ 3897 h 7142"/>
                <a:gd name="T10" fmla="*/ 5076 w 6663"/>
                <a:gd name="T11" fmla="*/ 5883 h 7142"/>
                <a:gd name="T12" fmla="*/ 1586 w 6663"/>
                <a:gd name="T13" fmla="*/ 5883 h 7142"/>
                <a:gd name="T14" fmla="*/ 1586 w 6663"/>
                <a:gd name="T15" fmla="*/ 2859 h 7142"/>
                <a:gd name="T16" fmla="*/ 5076 w 6663"/>
                <a:gd name="T17" fmla="*/ 2859 h 7142"/>
                <a:gd name="T18" fmla="*/ 5076 w 6663"/>
                <a:gd name="T19" fmla="*/ 3176 h 7142"/>
                <a:gd name="T20" fmla="*/ 5235 w 6663"/>
                <a:gd name="T21" fmla="*/ 3335 h 7142"/>
                <a:gd name="T22" fmla="*/ 5393 w 6663"/>
                <a:gd name="T23" fmla="*/ 3176 h 7142"/>
                <a:gd name="T24" fmla="*/ 5393 w 6663"/>
                <a:gd name="T25" fmla="*/ 2700 h 7142"/>
                <a:gd name="T26" fmla="*/ 3385 w 6663"/>
                <a:gd name="T27" fmla="*/ 13 h 7142"/>
                <a:gd name="T28" fmla="*/ 3277 w 6663"/>
                <a:gd name="T29" fmla="*/ 13 h 7142"/>
                <a:gd name="T30" fmla="*/ 1269 w 6663"/>
                <a:gd name="T31" fmla="*/ 2700 h 7142"/>
                <a:gd name="T32" fmla="*/ 1269 w 6663"/>
                <a:gd name="T33" fmla="*/ 5411 h 7142"/>
                <a:gd name="T34" fmla="*/ 434 w 6663"/>
                <a:gd name="T35" fmla="*/ 5929 h 7142"/>
                <a:gd name="T36" fmla="*/ 0 w 6663"/>
                <a:gd name="T37" fmla="*/ 6984 h 7142"/>
                <a:gd name="T38" fmla="*/ 158 w 6663"/>
                <a:gd name="T39" fmla="*/ 7142 h 7142"/>
                <a:gd name="T40" fmla="*/ 6504 w 6663"/>
                <a:gd name="T41" fmla="*/ 7142 h 7142"/>
                <a:gd name="T42" fmla="*/ 6663 w 6663"/>
                <a:gd name="T43" fmla="*/ 6984 h 7142"/>
                <a:gd name="T44" fmla="*/ 6228 w 6663"/>
                <a:gd name="T45" fmla="*/ 5929 h 7142"/>
                <a:gd name="T46" fmla="*/ 3331 w 6663"/>
                <a:gd name="T47" fmla="*/ 332 h 7142"/>
                <a:gd name="T48" fmla="*/ 5066 w 6663"/>
                <a:gd name="T49" fmla="*/ 2542 h 7142"/>
                <a:gd name="T50" fmla="*/ 1596 w 6663"/>
                <a:gd name="T51" fmla="*/ 2542 h 7142"/>
                <a:gd name="T52" fmla="*/ 3331 w 6663"/>
                <a:gd name="T53" fmla="*/ 332 h 7142"/>
                <a:gd name="T54" fmla="*/ 1269 w 6663"/>
                <a:gd name="T55" fmla="*/ 6825 h 7142"/>
                <a:gd name="T56" fmla="*/ 332 w 6663"/>
                <a:gd name="T57" fmla="*/ 6825 h 7142"/>
                <a:gd name="T58" fmla="*/ 675 w 6663"/>
                <a:gd name="T59" fmla="*/ 6135 h 7142"/>
                <a:gd name="T60" fmla="*/ 1269 w 6663"/>
                <a:gd name="T61" fmla="*/ 5734 h 7142"/>
                <a:gd name="T62" fmla="*/ 1269 w 6663"/>
                <a:gd name="T63" fmla="*/ 6825 h 7142"/>
                <a:gd name="T64" fmla="*/ 5076 w 6663"/>
                <a:gd name="T65" fmla="*/ 6825 h 7142"/>
                <a:gd name="T66" fmla="*/ 1586 w 6663"/>
                <a:gd name="T67" fmla="*/ 6825 h 7142"/>
                <a:gd name="T68" fmla="*/ 1586 w 6663"/>
                <a:gd name="T69" fmla="*/ 6181 h 7142"/>
                <a:gd name="T70" fmla="*/ 5076 w 6663"/>
                <a:gd name="T71" fmla="*/ 6181 h 7142"/>
                <a:gd name="T72" fmla="*/ 5076 w 6663"/>
                <a:gd name="T73" fmla="*/ 6825 h 7142"/>
                <a:gd name="T74" fmla="*/ 5393 w 6663"/>
                <a:gd name="T75" fmla="*/ 6825 h 7142"/>
                <a:gd name="T76" fmla="*/ 5393 w 6663"/>
                <a:gd name="T77" fmla="*/ 5734 h 7142"/>
                <a:gd name="T78" fmla="*/ 5987 w 6663"/>
                <a:gd name="T79" fmla="*/ 6135 h 7142"/>
                <a:gd name="T80" fmla="*/ 6330 w 6663"/>
                <a:gd name="T81" fmla="*/ 6825 h 7142"/>
                <a:gd name="T82" fmla="*/ 5393 w 6663"/>
                <a:gd name="T83" fmla="*/ 6825 h 7142"/>
                <a:gd name="T84" fmla="*/ 5393 w 6663"/>
                <a:gd name="T85" fmla="*/ 6825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63" h="7142">
                  <a:moveTo>
                    <a:pt x="6228" y="5929"/>
                  </a:moveTo>
                  <a:cubicBezTo>
                    <a:pt x="5983" y="5643"/>
                    <a:pt x="5686" y="5460"/>
                    <a:pt x="5393" y="5411"/>
                  </a:cubicBezTo>
                  <a:lnTo>
                    <a:pt x="5393" y="3897"/>
                  </a:lnTo>
                  <a:cubicBezTo>
                    <a:pt x="5393" y="3809"/>
                    <a:pt x="5322" y="3738"/>
                    <a:pt x="5235" y="3738"/>
                  </a:cubicBezTo>
                  <a:cubicBezTo>
                    <a:pt x="5147" y="3738"/>
                    <a:pt x="5076" y="3809"/>
                    <a:pt x="5076" y="3897"/>
                  </a:cubicBezTo>
                  <a:lnTo>
                    <a:pt x="5076" y="5883"/>
                  </a:lnTo>
                  <a:lnTo>
                    <a:pt x="1586" y="5883"/>
                  </a:lnTo>
                  <a:lnTo>
                    <a:pt x="1586" y="2859"/>
                  </a:lnTo>
                  <a:lnTo>
                    <a:pt x="5076" y="2859"/>
                  </a:lnTo>
                  <a:lnTo>
                    <a:pt x="5076" y="3176"/>
                  </a:lnTo>
                  <a:cubicBezTo>
                    <a:pt x="5076" y="3264"/>
                    <a:pt x="5147" y="3335"/>
                    <a:pt x="5235" y="3335"/>
                  </a:cubicBezTo>
                  <a:cubicBezTo>
                    <a:pt x="5322" y="3335"/>
                    <a:pt x="5393" y="3264"/>
                    <a:pt x="5393" y="3176"/>
                  </a:cubicBezTo>
                  <a:lnTo>
                    <a:pt x="5393" y="2700"/>
                  </a:lnTo>
                  <a:cubicBezTo>
                    <a:pt x="5393" y="2621"/>
                    <a:pt x="5371" y="735"/>
                    <a:pt x="3385" y="13"/>
                  </a:cubicBezTo>
                  <a:cubicBezTo>
                    <a:pt x="3350" y="0"/>
                    <a:pt x="3312" y="0"/>
                    <a:pt x="3277" y="13"/>
                  </a:cubicBezTo>
                  <a:cubicBezTo>
                    <a:pt x="1292" y="735"/>
                    <a:pt x="1269" y="2621"/>
                    <a:pt x="1269" y="2700"/>
                  </a:cubicBezTo>
                  <a:lnTo>
                    <a:pt x="1269" y="5411"/>
                  </a:lnTo>
                  <a:cubicBezTo>
                    <a:pt x="976" y="5460"/>
                    <a:pt x="679" y="5643"/>
                    <a:pt x="434" y="5929"/>
                  </a:cubicBezTo>
                  <a:cubicBezTo>
                    <a:pt x="162" y="6246"/>
                    <a:pt x="0" y="6641"/>
                    <a:pt x="0" y="6984"/>
                  </a:cubicBezTo>
                  <a:cubicBezTo>
                    <a:pt x="0" y="7071"/>
                    <a:pt x="71" y="7142"/>
                    <a:pt x="158" y="7142"/>
                  </a:cubicBezTo>
                  <a:lnTo>
                    <a:pt x="6504" y="7142"/>
                  </a:lnTo>
                  <a:cubicBezTo>
                    <a:pt x="6592" y="7142"/>
                    <a:pt x="6663" y="7071"/>
                    <a:pt x="6663" y="6984"/>
                  </a:cubicBezTo>
                  <a:cubicBezTo>
                    <a:pt x="6663" y="6641"/>
                    <a:pt x="6500" y="6246"/>
                    <a:pt x="6228" y="5929"/>
                  </a:cubicBezTo>
                  <a:close/>
                  <a:moveTo>
                    <a:pt x="3331" y="332"/>
                  </a:moveTo>
                  <a:cubicBezTo>
                    <a:pt x="4763" y="880"/>
                    <a:pt x="5020" y="2103"/>
                    <a:pt x="5066" y="2542"/>
                  </a:cubicBezTo>
                  <a:lnTo>
                    <a:pt x="1596" y="2542"/>
                  </a:lnTo>
                  <a:cubicBezTo>
                    <a:pt x="1642" y="2103"/>
                    <a:pt x="1899" y="880"/>
                    <a:pt x="3331" y="332"/>
                  </a:cubicBezTo>
                  <a:close/>
                  <a:moveTo>
                    <a:pt x="1269" y="6825"/>
                  </a:moveTo>
                  <a:lnTo>
                    <a:pt x="332" y="6825"/>
                  </a:lnTo>
                  <a:cubicBezTo>
                    <a:pt x="373" y="6596"/>
                    <a:pt x="497" y="6344"/>
                    <a:pt x="675" y="6135"/>
                  </a:cubicBezTo>
                  <a:cubicBezTo>
                    <a:pt x="856" y="5924"/>
                    <a:pt x="1066" y="5784"/>
                    <a:pt x="1269" y="5734"/>
                  </a:cubicBezTo>
                  <a:lnTo>
                    <a:pt x="1269" y="6825"/>
                  </a:lnTo>
                  <a:close/>
                  <a:moveTo>
                    <a:pt x="5076" y="6825"/>
                  </a:moveTo>
                  <a:lnTo>
                    <a:pt x="1586" y="6825"/>
                  </a:lnTo>
                  <a:lnTo>
                    <a:pt x="1586" y="6181"/>
                  </a:lnTo>
                  <a:lnTo>
                    <a:pt x="5076" y="6181"/>
                  </a:lnTo>
                  <a:lnTo>
                    <a:pt x="5076" y="6825"/>
                  </a:lnTo>
                  <a:close/>
                  <a:moveTo>
                    <a:pt x="5393" y="6825"/>
                  </a:moveTo>
                  <a:lnTo>
                    <a:pt x="5393" y="5734"/>
                  </a:lnTo>
                  <a:cubicBezTo>
                    <a:pt x="5596" y="5784"/>
                    <a:pt x="5806" y="5924"/>
                    <a:pt x="5987" y="6135"/>
                  </a:cubicBezTo>
                  <a:cubicBezTo>
                    <a:pt x="6165" y="6344"/>
                    <a:pt x="6289" y="6596"/>
                    <a:pt x="6330" y="6825"/>
                  </a:cubicBezTo>
                  <a:lnTo>
                    <a:pt x="5393" y="6825"/>
                  </a:lnTo>
                  <a:close/>
                  <a:moveTo>
                    <a:pt x="5393" y="682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63">
              <a:extLst>
                <a:ext uri="{FF2B5EF4-FFF2-40B4-BE49-F238E27FC236}">
                  <a16:creationId xmlns:a16="http://schemas.microsoft.com/office/drawing/2014/main" id="{AEDFBD90-9A98-9525-BEF4-F0E8770DC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8713" y="1906588"/>
              <a:ext cx="11113" cy="11112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64">
              <a:extLst>
                <a:ext uri="{FF2B5EF4-FFF2-40B4-BE49-F238E27FC236}">
                  <a16:creationId xmlns:a16="http://schemas.microsoft.com/office/drawing/2014/main" id="{BE4613F9-703D-C7A6-FF9A-0DFEE746D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7925" y="1906588"/>
              <a:ext cx="11113" cy="11112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65">
              <a:extLst>
                <a:ext uri="{FF2B5EF4-FFF2-40B4-BE49-F238E27FC236}">
                  <a16:creationId xmlns:a16="http://schemas.microsoft.com/office/drawing/2014/main" id="{4BD089BC-5B2F-A472-D36C-E019627EE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2525" y="1906588"/>
              <a:ext cx="12700" cy="11112"/>
            </a:xfrm>
            <a:custGeom>
              <a:avLst/>
              <a:gdLst>
                <a:gd name="T0" fmla="*/ 297 w 297"/>
                <a:gd name="T1" fmla="*/ 149 h 298"/>
                <a:gd name="T2" fmla="*/ 149 w 297"/>
                <a:gd name="T3" fmla="*/ 298 h 298"/>
                <a:gd name="T4" fmla="*/ 0 w 297"/>
                <a:gd name="T5" fmla="*/ 149 h 298"/>
                <a:gd name="T6" fmla="*/ 149 w 297"/>
                <a:gd name="T7" fmla="*/ 0 h 298"/>
                <a:gd name="T8" fmla="*/ 297 w 297"/>
                <a:gd name="T9" fmla="*/ 149 h 298"/>
                <a:gd name="T10" fmla="*/ 297 w 297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8">
                  <a:moveTo>
                    <a:pt x="297" y="149"/>
                  </a:moveTo>
                  <a:cubicBezTo>
                    <a:pt x="297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lose/>
                  <a:moveTo>
                    <a:pt x="297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66">
              <a:extLst>
                <a:ext uri="{FF2B5EF4-FFF2-40B4-BE49-F238E27FC236}">
                  <a16:creationId xmlns:a16="http://schemas.microsoft.com/office/drawing/2014/main" id="{02E23775-13B5-B1AB-2A01-37D7CD61F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9500" y="1906588"/>
              <a:ext cx="11113" cy="11112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67">
              <a:extLst>
                <a:ext uri="{FF2B5EF4-FFF2-40B4-BE49-F238E27FC236}">
                  <a16:creationId xmlns:a16="http://schemas.microsoft.com/office/drawing/2014/main" id="{D178DBD9-4D18-E74C-1108-757FD3726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3313" y="1906588"/>
              <a:ext cx="12700" cy="11112"/>
            </a:xfrm>
            <a:custGeom>
              <a:avLst/>
              <a:gdLst>
                <a:gd name="T0" fmla="*/ 297 w 297"/>
                <a:gd name="T1" fmla="*/ 149 h 298"/>
                <a:gd name="T2" fmla="*/ 149 w 297"/>
                <a:gd name="T3" fmla="*/ 298 h 298"/>
                <a:gd name="T4" fmla="*/ 0 w 297"/>
                <a:gd name="T5" fmla="*/ 149 h 298"/>
                <a:gd name="T6" fmla="*/ 149 w 297"/>
                <a:gd name="T7" fmla="*/ 0 h 298"/>
                <a:gd name="T8" fmla="*/ 297 w 297"/>
                <a:gd name="T9" fmla="*/ 149 h 298"/>
                <a:gd name="T10" fmla="*/ 297 w 297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8">
                  <a:moveTo>
                    <a:pt x="297" y="149"/>
                  </a:moveTo>
                  <a:cubicBezTo>
                    <a:pt x="297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lose/>
                  <a:moveTo>
                    <a:pt x="297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68">
              <a:extLst>
                <a:ext uri="{FF2B5EF4-FFF2-40B4-BE49-F238E27FC236}">
                  <a16:creationId xmlns:a16="http://schemas.microsoft.com/office/drawing/2014/main" id="{0112200D-93AD-343A-1E53-996F44D6C0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200" y="1782763"/>
              <a:ext cx="85725" cy="85725"/>
            </a:xfrm>
            <a:custGeom>
              <a:avLst/>
              <a:gdLst>
                <a:gd name="T0" fmla="*/ 1101 w 2202"/>
                <a:gd name="T1" fmla="*/ 0 h 2201"/>
                <a:gd name="T2" fmla="*/ 0 w 2202"/>
                <a:gd name="T3" fmla="*/ 1101 h 2201"/>
                <a:gd name="T4" fmla="*/ 1101 w 2202"/>
                <a:gd name="T5" fmla="*/ 2201 h 2201"/>
                <a:gd name="T6" fmla="*/ 2202 w 2202"/>
                <a:gd name="T7" fmla="*/ 1101 h 2201"/>
                <a:gd name="T8" fmla="*/ 1101 w 2202"/>
                <a:gd name="T9" fmla="*/ 0 h 2201"/>
                <a:gd name="T10" fmla="*/ 1101 w 2202"/>
                <a:gd name="T11" fmla="*/ 1904 h 2201"/>
                <a:gd name="T12" fmla="*/ 298 w 2202"/>
                <a:gd name="T13" fmla="*/ 1101 h 2201"/>
                <a:gd name="T14" fmla="*/ 1101 w 2202"/>
                <a:gd name="T15" fmla="*/ 298 h 2201"/>
                <a:gd name="T16" fmla="*/ 1904 w 2202"/>
                <a:gd name="T17" fmla="*/ 1101 h 2201"/>
                <a:gd name="T18" fmla="*/ 1101 w 2202"/>
                <a:gd name="T19" fmla="*/ 1904 h 2201"/>
                <a:gd name="T20" fmla="*/ 1101 w 2202"/>
                <a:gd name="T21" fmla="*/ 1904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2" h="2201">
                  <a:moveTo>
                    <a:pt x="1101" y="0"/>
                  </a:moveTo>
                  <a:cubicBezTo>
                    <a:pt x="494" y="0"/>
                    <a:pt x="0" y="494"/>
                    <a:pt x="0" y="1101"/>
                  </a:cubicBezTo>
                  <a:cubicBezTo>
                    <a:pt x="0" y="1708"/>
                    <a:pt x="494" y="2201"/>
                    <a:pt x="1101" y="2201"/>
                  </a:cubicBezTo>
                  <a:cubicBezTo>
                    <a:pt x="1708" y="2201"/>
                    <a:pt x="2202" y="1708"/>
                    <a:pt x="2202" y="1101"/>
                  </a:cubicBezTo>
                  <a:cubicBezTo>
                    <a:pt x="2202" y="494"/>
                    <a:pt x="1708" y="0"/>
                    <a:pt x="1101" y="0"/>
                  </a:cubicBezTo>
                  <a:close/>
                  <a:moveTo>
                    <a:pt x="1101" y="1904"/>
                  </a:moveTo>
                  <a:cubicBezTo>
                    <a:pt x="658" y="1904"/>
                    <a:pt x="298" y="1544"/>
                    <a:pt x="298" y="1101"/>
                  </a:cubicBezTo>
                  <a:cubicBezTo>
                    <a:pt x="298" y="658"/>
                    <a:pt x="658" y="298"/>
                    <a:pt x="1101" y="298"/>
                  </a:cubicBezTo>
                  <a:cubicBezTo>
                    <a:pt x="1544" y="298"/>
                    <a:pt x="1904" y="658"/>
                    <a:pt x="1904" y="1101"/>
                  </a:cubicBezTo>
                  <a:cubicBezTo>
                    <a:pt x="1904" y="1544"/>
                    <a:pt x="1544" y="1904"/>
                    <a:pt x="1101" y="1904"/>
                  </a:cubicBezTo>
                  <a:close/>
                  <a:moveTo>
                    <a:pt x="1101" y="1904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69">
              <a:extLst>
                <a:ext uri="{FF2B5EF4-FFF2-40B4-BE49-F238E27FC236}">
                  <a16:creationId xmlns:a16="http://schemas.microsoft.com/office/drawing/2014/main" id="{423E5A48-BB95-6959-DCBD-4BD65336C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06575"/>
              <a:ext cx="19050" cy="19050"/>
            </a:xfrm>
            <a:custGeom>
              <a:avLst/>
              <a:gdLst>
                <a:gd name="T0" fmla="*/ 426 w 484"/>
                <a:gd name="T1" fmla="*/ 58 h 488"/>
                <a:gd name="T2" fmla="*/ 216 w 484"/>
                <a:gd name="T3" fmla="*/ 58 h 488"/>
                <a:gd name="T4" fmla="*/ 57 w 484"/>
                <a:gd name="T5" fmla="*/ 217 h 488"/>
                <a:gd name="T6" fmla="*/ 49 w 484"/>
                <a:gd name="T7" fmla="*/ 419 h 488"/>
                <a:gd name="T8" fmla="*/ 268 w 484"/>
                <a:gd name="T9" fmla="*/ 427 h 488"/>
                <a:gd name="T10" fmla="*/ 426 w 484"/>
                <a:gd name="T11" fmla="*/ 269 h 488"/>
                <a:gd name="T12" fmla="*/ 426 w 484"/>
                <a:gd name="T13" fmla="*/ 58 h 488"/>
                <a:gd name="T14" fmla="*/ 426 w 484"/>
                <a:gd name="T15" fmla="*/ 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488">
                  <a:moveTo>
                    <a:pt x="426" y="58"/>
                  </a:moveTo>
                  <a:cubicBezTo>
                    <a:pt x="368" y="0"/>
                    <a:pt x="274" y="0"/>
                    <a:pt x="216" y="58"/>
                  </a:cubicBezTo>
                  <a:lnTo>
                    <a:pt x="57" y="217"/>
                  </a:lnTo>
                  <a:cubicBezTo>
                    <a:pt x="3" y="271"/>
                    <a:pt x="0" y="361"/>
                    <a:pt x="49" y="419"/>
                  </a:cubicBezTo>
                  <a:cubicBezTo>
                    <a:pt x="105" y="484"/>
                    <a:pt x="207" y="488"/>
                    <a:pt x="268" y="427"/>
                  </a:cubicBezTo>
                  <a:lnTo>
                    <a:pt x="426" y="269"/>
                  </a:lnTo>
                  <a:cubicBezTo>
                    <a:pt x="484" y="211"/>
                    <a:pt x="484" y="116"/>
                    <a:pt x="426" y="58"/>
                  </a:cubicBezTo>
                  <a:close/>
                  <a:moveTo>
                    <a:pt x="426" y="5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70">
              <a:extLst>
                <a:ext uri="{FF2B5EF4-FFF2-40B4-BE49-F238E27FC236}">
                  <a16:creationId xmlns:a16="http://schemas.microsoft.com/office/drawing/2014/main" id="{BA46599A-4234-5B97-5DD9-D8F50692B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8713" y="1819275"/>
              <a:ext cx="23813" cy="25400"/>
            </a:xfrm>
            <a:custGeom>
              <a:avLst/>
              <a:gdLst>
                <a:gd name="T0" fmla="*/ 586 w 644"/>
                <a:gd name="T1" fmla="*/ 58 h 643"/>
                <a:gd name="T2" fmla="*/ 375 w 644"/>
                <a:gd name="T3" fmla="*/ 58 h 643"/>
                <a:gd name="T4" fmla="*/ 58 w 644"/>
                <a:gd name="T5" fmla="*/ 375 h 643"/>
                <a:gd name="T6" fmla="*/ 58 w 644"/>
                <a:gd name="T7" fmla="*/ 585 h 643"/>
                <a:gd name="T8" fmla="*/ 268 w 644"/>
                <a:gd name="T9" fmla="*/ 585 h 643"/>
                <a:gd name="T10" fmla="*/ 586 w 644"/>
                <a:gd name="T11" fmla="*/ 268 h 643"/>
                <a:gd name="T12" fmla="*/ 586 w 644"/>
                <a:gd name="T13" fmla="*/ 58 h 643"/>
                <a:gd name="T14" fmla="*/ 586 w 644"/>
                <a:gd name="T15" fmla="*/ 5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586" y="58"/>
                  </a:moveTo>
                  <a:cubicBezTo>
                    <a:pt x="527" y="0"/>
                    <a:pt x="433" y="0"/>
                    <a:pt x="375" y="58"/>
                  </a:cubicBezTo>
                  <a:lnTo>
                    <a:pt x="58" y="375"/>
                  </a:lnTo>
                  <a:cubicBezTo>
                    <a:pt x="0" y="433"/>
                    <a:pt x="0" y="527"/>
                    <a:pt x="58" y="585"/>
                  </a:cubicBezTo>
                  <a:cubicBezTo>
                    <a:pt x="115" y="643"/>
                    <a:pt x="211" y="643"/>
                    <a:pt x="268" y="585"/>
                  </a:cubicBezTo>
                  <a:lnTo>
                    <a:pt x="586" y="268"/>
                  </a:lnTo>
                  <a:cubicBezTo>
                    <a:pt x="644" y="210"/>
                    <a:pt x="644" y="116"/>
                    <a:pt x="586" y="58"/>
                  </a:cubicBezTo>
                  <a:close/>
                  <a:moveTo>
                    <a:pt x="586" y="5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371">
              <a:extLst>
                <a:ext uri="{FF2B5EF4-FFF2-40B4-BE49-F238E27FC236}">
                  <a16:creationId xmlns:a16="http://schemas.microsoft.com/office/drawing/2014/main" id="{4A600C36-8FD4-55B0-D6DD-7E36D8C52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200" y="1943100"/>
              <a:ext cx="85725" cy="111125"/>
            </a:xfrm>
            <a:custGeom>
              <a:avLst/>
              <a:gdLst>
                <a:gd name="T0" fmla="*/ 1101 w 2202"/>
                <a:gd name="T1" fmla="*/ 0 h 2836"/>
                <a:gd name="T2" fmla="*/ 0 w 2202"/>
                <a:gd name="T3" fmla="*/ 1101 h 2836"/>
                <a:gd name="T4" fmla="*/ 990 w 2202"/>
                <a:gd name="T5" fmla="*/ 2786 h 2836"/>
                <a:gd name="T6" fmla="*/ 1101 w 2202"/>
                <a:gd name="T7" fmla="*/ 2836 h 2836"/>
                <a:gd name="T8" fmla="*/ 1212 w 2202"/>
                <a:gd name="T9" fmla="*/ 2786 h 2836"/>
                <a:gd name="T10" fmla="*/ 2202 w 2202"/>
                <a:gd name="T11" fmla="*/ 1101 h 2836"/>
                <a:gd name="T12" fmla="*/ 1101 w 2202"/>
                <a:gd name="T13" fmla="*/ 0 h 2836"/>
                <a:gd name="T14" fmla="*/ 1101 w 2202"/>
                <a:gd name="T15" fmla="*/ 297 h 2836"/>
                <a:gd name="T16" fmla="*/ 1428 w 2202"/>
                <a:gd name="T17" fmla="*/ 625 h 2836"/>
                <a:gd name="T18" fmla="*/ 1101 w 2202"/>
                <a:gd name="T19" fmla="*/ 1306 h 2836"/>
                <a:gd name="T20" fmla="*/ 774 w 2202"/>
                <a:gd name="T21" fmla="*/ 625 h 2836"/>
                <a:gd name="T22" fmla="*/ 1101 w 2202"/>
                <a:gd name="T23" fmla="*/ 297 h 2836"/>
                <a:gd name="T24" fmla="*/ 1101 w 2202"/>
                <a:gd name="T25" fmla="*/ 2460 h 2836"/>
                <a:gd name="T26" fmla="*/ 298 w 2202"/>
                <a:gd name="T27" fmla="*/ 1100 h 2836"/>
                <a:gd name="T28" fmla="*/ 477 w 2202"/>
                <a:gd name="T29" fmla="*/ 596 h 2836"/>
                <a:gd name="T30" fmla="*/ 476 w 2202"/>
                <a:gd name="T31" fmla="*/ 625 h 2836"/>
                <a:gd name="T32" fmla="*/ 979 w 2202"/>
                <a:gd name="T33" fmla="*/ 1661 h 2836"/>
                <a:gd name="T34" fmla="*/ 1101 w 2202"/>
                <a:gd name="T35" fmla="*/ 1725 h 2836"/>
                <a:gd name="T36" fmla="*/ 1223 w 2202"/>
                <a:gd name="T37" fmla="*/ 1661 h 2836"/>
                <a:gd name="T38" fmla="*/ 1726 w 2202"/>
                <a:gd name="T39" fmla="*/ 625 h 2836"/>
                <a:gd name="T40" fmla="*/ 1725 w 2202"/>
                <a:gd name="T41" fmla="*/ 596 h 2836"/>
                <a:gd name="T42" fmla="*/ 1904 w 2202"/>
                <a:gd name="T43" fmla="*/ 1100 h 2836"/>
                <a:gd name="T44" fmla="*/ 1101 w 2202"/>
                <a:gd name="T45" fmla="*/ 2460 h 2836"/>
                <a:gd name="T46" fmla="*/ 1101 w 2202"/>
                <a:gd name="T47" fmla="*/ 246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2" h="2836">
                  <a:moveTo>
                    <a:pt x="1101" y="0"/>
                  </a:moveTo>
                  <a:cubicBezTo>
                    <a:pt x="494" y="0"/>
                    <a:pt x="0" y="494"/>
                    <a:pt x="0" y="1101"/>
                  </a:cubicBezTo>
                  <a:cubicBezTo>
                    <a:pt x="0" y="1667"/>
                    <a:pt x="889" y="2673"/>
                    <a:pt x="990" y="2786"/>
                  </a:cubicBezTo>
                  <a:cubicBezTo>
                    <a:pt x="1019" y="2818"/>
                    <a:pt x="1059" y="2836"/>
                    <a:pt x="1101" y="2836"/>
                  </a:cubicBezTo>
                  <a:cubicBezTo>
                    <a:pt x="1143" y="2836"/>
                    <a:pt x="1183" y="2818"/>
                    <a:pt x="1212" y="2786"/>
                  </a:cubicBezTo>
                  <a:cubicBezTo>
                    <a:pt x="1313" y="2673"/>
                    <a:pt x="2202" y="1667"/>
                    <a:pt x="2202" y="1101"/>
                  </a:cubicBezTo>
                  <a:cubicBezTo>
                    <a:pt x="2202" y="494"/>
                    <a:pt x="1708" y="0"/>
                    <a:pt x="1101" y="0"/>
                  </a:cubicBezTo>
                  <a:close/>
                  <a:moveTo>
                    <a:pt x="1101" y="297"/>
                  </a:moveTo>
                  <a:cubicBezTo>
                    <a:pt x="1281" y="297"/>
                    <a:pt x="1428" y="444"/>
                    <a:pt x="1428" y="625"/>
                  </a:cubicBezTo>
                  <a:cubicBezTo>
                    <a:pt x="1428" y="733"/>
                    <a:pt x="1275" y="1030"/>
                    <a:pt x="1101" y="1306"/>
                  </a:cubicBezTo>
                  <a:cubicBezTo>
                    <a:pt x="928" y="1031"/>
                    <a:pt x="774" y="733"/>
                    <a:pt x="774" y="625"/>
                  </a:cubicBezTo>
                  <a:cubicBezTo>
                    <a:pt x="774" y="444"/>
                    <a:pt x="921" y="297"/>
                    <a:pt x="1101" y="297"/>
                  </a:cubicBezTo>
                  <a:close/>
                  <a:moveTo>
                    <a:pt x="1101" y="2460"/>
                  </a:moveTo>
                  <a:cubicBezTo>
                    <a:pt x="753" y="2048"/>
                    <a:pt x="298" y="1408"/>
                    <a:pt x="298" y="1100"/>
                  </a:cubicBezTo>
                  <a:cubicBezTo>
                    <a:pt x="298" y="909"/>
                    <a:pt x="365" y="734"/>
                    <a:pt x="477" y="596"/>
                  </a:cubicBezTo>
                  <a:cubicBezTo>
                    <a:pt x="477" y="605"/>
                    <a:pt x="476" y="615"/>
                    <a:pt x="476" y="625"/>
                  </a:cubicBezTo>
                  <a:cubicBezTo>
                    <a:pt x="476" y="919"/>
                    <a:pt x="895" y="1539"/>
                    <a:pt x="979" y="1661"/>
                  </a:cubicBezTo>
                  <a:cubicBezTo>
                    <a:pt x="1006" y="1701"/>
                    <a:pt x="1052" y="1725"/>
                    <a:pt x="1101" y="1725"/>
                  </a:cubicBezTo>
                  <a:cubicBezTo>
                    <a:pt x="1150" y="1725"/>
                    <a:pt x="1196" y="1701"/>
                    <a:pt x="1223" y="1661"/>
                  </a:cubicBezTo>
                  <a:cubicBezTo>
                    <a:pt x="1307" y="1539"/>
                    <a:pt x="1726" y="919"/>
                    <a:pt x="1726" y="625"/>
                  </a:cubicBezTo>
                  <a:cubicBezTo>
                    <a:pt x="1726" y="615"/>
                    <a:pt x="1725" y="605"/>
                    <a:pt x="1725" y="596"/>
                  </a:cubicBezTo>
                  <a:cubicBezTo>
                    <a:pt x="1837" y="734"/>
                    <a:pt x="1904" y="909"/>
                    <a:pt x="1904" y="1100"/>
                  </a:cubicBezTo>
                  <a:cubicBezTo>
                    <a:pt x="1904" y="1408"/>
                    <a:pt x="1450" y="2048"/>
                    <a:pt x="1101" y="2460"/>
                  </a:cubicBezTo>
                  <a:close/>
                  <a:moveTo>
                    <a:pt x="1101" y="246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90EF5D28-24D1-D5DE-6C4B-CB5BF754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3D063DB1-B3DB-27B4-CCD7-EC6B1CCB8E77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993D5D56-D033-1406-1503-AE51A88F70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Week</a:t>
            </a:r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175551AA-1B5F-3AEE-7A07-40BFF0A57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we plan to do next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6AD5AA44-B4AF-0A16-3B1B-4A4A0623561D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867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EC631-3D2A-08A2-9F43-25D1A986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A4BC0F-BA25-AB21-B448-619FBF7E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UI </a:t>
            </a:r>
            <a:r>
              <a:rPr lang="es-ES" dirty="0" err="1"/>
              <a:t>Improvement</a:t>
            </a:r>
            <a:endParaRPr lang="es-ES" dirty="0"/>
          </a:p>
        </p:txBody>
      </p:sp>
      <p:sp>
        <p:nvSpPr>
          <p:cNvPr id="4" name="Google Shape;86;p2">
            <a:extLst>
              <a:ext uri="{FF2B5EF4-FFF2-40B4-BE49-F238E27FC236}">
                <a16:creationId xmlns:a16="http://schemas.microsoft.com/office/drawing/2014/main" id="{436D81E3-6FC6-7BD6-B559-D2AC19B73566}"/>
              </a:ext>
            </a:extLst>
          </p:cNvPr>
          <p:cNvSpPr txBox="1">
            <a:spLocks/>
          </p:cNvSpPr>
          <p:nvPr/>
        </p:nvSpPr>
        <p:spPr>
          <a:xfrm>
            <a:off x="723900" y="1250611"/>
            <a:ext cx="7696200" cy="133914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Here’s what we are planning to do next week:</a:t>
            </a:r>
          </a:p>
          <a:p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ea typeface="Arimo" panose="020B0604020202020204" pitchFamily="34" charset="0"/>
                <a:cs typeface="Poppins ExtraBold" panose="00000900000000000000" pitchFamily="2" charset="0"/>
              </a:rPr>
              <a:t>Taking inputs from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Admins, Faculty and Fellows</a:t>
            </a:r>
          </a:p>
          <a:p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ea typeface="Arimo" panose="020B0604020202020204" pitchFamily="34" charset="0"/>
                <a:cs typeface="Poppins ExtraBold" panose="00000900000000000000" pitchFamily="2" charset="0"/>
              </a:rPr>
              <a:t>Work Mainly on Frontend Enhancement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Features and Functions</a:t>
            </a:r>
          </a:p>
          <a:p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5FD465DC-32DE-FE27-CC5F-FFE34E83B3A6}"/>
              </a:ext>
            </a:extLst>
          </p:cNvPr>
          <p:cNvGrpSpPr/>
          <p:nvPr/>
        </p:nvGrpSpPr>
        <p:grpSpPr>
          <a:xfrm>
            <a:off x="6668829" y="2448137"/>
            <a:ext cx="1470026" cy="1268413"/>
            <a:chOff x="5333987" y="258751"/>
            <a:chExt cx="1470026" cy="1268413"/>
          </a:xfrm>
          <a:solidFill>
            <a:schemeClr val="accent1"/>
          </a:solidFill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A2AB22FB-FA2F-E929-1BB6-46C3C1C01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EB4CD4E5-179F-B684-C536-28A77D0CD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52765032-2026-B15F-0E17-A3F805EB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F0A40A8-4F7A-222B-97CE-3DA5C98B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AC5D2DBC-2C18-BE74-9BC1-CEAB899C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1FF51B9B-09D0-34B2-EE35-0EA72CC1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258751"/>
              <a:ext cx="33338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91E2EE0-070B-EB52-AB56-03EA8A5D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D3606D65-8F4D-7098-2A65-F02F610EF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4BF7EAFC-E18B-BBE8-B714-FCB671188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30B2B304-6EB0-C660-DA54-8BC38D7AD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4CD4625F-4F2C-03C0-2F9C-2AA1E855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33F4466F-A826-3F9B-858D-C9C43319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331AA4BE-9AD9-1331-E216-C0BAF738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05212E5-D561-7C9C-06A1-FD58681E3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A506EA06-F415-6FC2-C71E-2FFEEA123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39BB6B43-C868-B9DB-F34A-456A85CE7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88E8F886-BD3F-9CC9-2CF9-C190A60B6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E9069573-ECD6-89B0-F727-C555A2C2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1980EB87-F52E-715A-F8FC-034D9FE0F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Oval 24">
              <a:extLst>
                <a:ext uri="{FF2B5EF4-FFF2-40B4-BE49-F238E27FC236}">
                  <a16:creationId xmlns:a16="http://schemas.microsoft.com/office/drawing/2014/main" id="{967238AA-3CE1-006C-3149-7E1D4B976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354001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102BA5BE-E588-40F1-B7F4-ABB7876E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9BAB0F73-AF0F-E33D-0AE7-EFC0B54E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F013AFF8-4EF0-5486-B27F-F9C8FC2D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28">
              <a:extLst>
                <a:ext uri="{FF2B5EF4-FFF2-40B4-BE49-F238E27FC236}">
                  <a16:creationId xmlns:a16="http://schemas.microsoft.com/office/drawing/2014/main" id="{70167BE7-16AE-F20C-3665-8518D07C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5B86C994-2A83-6057-24B8-9BC8396F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Oval 30">
              <a:extLst>
                <a:ext uri="{FF2B5EF4-FFF2-40B4-BE49-F238E27FC236}">
                  <a16:creationId xmlns:a16="http://schemas.microsoft.com/office/drawing/2014/main" id="{3DC75100-E8E8-9FB5-26BB-530BAFDA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1">
              <a:extLst>
                <a:ext uri="{FF2B5EF4-FFF2-40B4-BE49-F238E27FC236}">
                  <a16:creationId xmlns:a16="http://schemas.microsoft.com/office/drawing/2014/main" id="{C147DF89-F91E-B38C-3066-F0B72C498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6D63B119-7202-6352-A45D-E60986D3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16143AF0-FCC1-DFBE-9909-5A8F00CBF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Oval 34">
              <a:extLst>
                <a:ext uri="{FF2B5EF4-FFF2-40B4-BE49-F238E27FC236}">
                  <a16:creationId xmlns:a16="http://schemas.microsoft.com/office/drawing/2014/main" id="{EEA7EE79-9118-0904-1D5C-97A7F986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Oval 35">
              <a:extLst>
                <a:ext uri="{FF2B5EF4-FFF2-40B4-BE49-F238E27FC236}">
                  <a16:creationId xmlns:a16="http://schemas.microsoft.com/office/drawing/2014/main" id="{85426DC1-5C75-4CA2-BC9F-65D2FB40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Oval 36">
              <a:extLst>
                <a:ext uri="{FF2B5EF4-FFF2-40B4-BE49-F238E27FC236}">
                  <a16:creationId xmlns:a16="http://schemas.microsoft.com/office/drawing/2014/main" id="{E41A18F3-F1E2-B982-966D-5857D54D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Oval 37">
              <a:extLst>
                <a:ext uri="{FF2B5EF4-FFF2-40B4-BE49-F238E27FC236}">
                  <a16:creationId xmlns:a16="http://schemas.microsoft.com/office/drawing/2014/main" id="{1F136EFE-EB59-3298-BDCE-FA8F6FBF9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Oval 38">
              <a:extLst>
                <a:ext uri="{FF2B5EF4-FFF2-40B4-BE49-F238E27FC236}">
                  <a16:creationId xmlns:a16="http://schemas.microsoft.com/office/drawing/2014/main" id="{0CB3C46B-362A-C1CB-69B5-210CC8A7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449251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Oval 39">
              <a:extLst>
                <a:ext uri="{FF2B5EF4-FFF2-40B4-BE49-F238E27FC236}">
                  <a16:creationId xmlns:a16="http://schemas.microsoft.com/office/drawing/2014/main" id="{12E80E65-B104-F078-9240-A90AEFA0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Oval 40">
              <a:extLst>
                <a:ext uri="{FF2B5EF4-FFF2-40B4-BE49-F238E27FC236}">
                  <a16:creationId xmlns:a16="http://schemas.microsoft.com/office/drawing/2014/main" id="{2CC5940E-A5D3-7290-BECE-BDACD85A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Oval 41">
              <a:extLst>
                <a:ext uri="{FF2B5EF4-FFF2-40B4-BE49-F238E27FC236}">
                  <a16:creationId xmlns:a16="http://schemas.microsoft.com/office/drawing/2014/main" id="{BE8E1B1D-2FBC-E649-6673-FD936F3C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Oval 42">
              <a:extLst>
                <a:ext uri="{FF2B5EF4-FFF2-40B4-BE49-F238E27FC236}">
                  <a16:creationId xmlns:a16="http://schemas.microsoft.com/office/drawing/2014/main" id="{BA8DBBDE-07C5-59CE-24ED-98301C902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Oval 43">
              <a:extLst>
                <a:ext uri="{FF2B5EF4-FFF2-40B4-BE49-F238E27FC236}">
                  <a16:creationId xmlns:a16="http://schemas.microsoft.com/office/drawing/2014/main" id="{AA039488-D9B6-F308-6945-269B95AF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Oval 44">
              <a:extLst>
                <a:ext uri="{FF2B5EF4-FFF2-40B4-BE49-F238E27FC236}">
                  <a16:creationId xmlns:a16="http://schemas.microsoft.com/office/drawing/2014/main" id="{EAAEE035-0F6A-B254-7345-8D4B4C9FA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45">
              <a:extLst>
                <a:ext uri="{FF2B5EF4-FFF2-40B4-BE49-F238E27FC236}">
                  <a16:creationId xmlns:a16="http://schemas.microsoft.com/office/drawing/2014/main" id="{7B1B1361-06C4-BEC2-30FB-851716EF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46">
              <a:extLst>
                <a:ext uri="{FF2B5EF4-FFF2-40B4-BE49-F238E27FC236}">
                  <a16:creationId xmlns:a16="http://schemas.microsoft.com/office/drawing/2014/main" id="{6B79F03A-F666-11FD-6E8B-C5839BB88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Oval 47">
              <a:extLst>
                <a:ext uri="{FF2B5EF4-FFF2-40B4-BE49-F238E27FC236}">
                  <a16:creationId xmlns:a16="http://schemas.microsoft.com/office/drawing/2014/main" id="{1713C397-BB20-8C83-3224-3D9FDEF4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Oval 48">
              <a:extLst>
                <a:ext uri="{FF2B5EF4-FFF2-40B4-BE49-F238E27FC236}">
                  <a16:creationId xmlns:a16="http://schemas.microsoft.com/office/drawing/2014/main" id="{28DA0305-BACB-FD68-5F59-437C78B9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Oval 49">
              <a:extLst>
                <a:ext uri="{FF2B5EF4-FFF2-40B4-BE49-F238E27FC236}">
                  <a16:creationId xmlns:a16="http://schemas.microsoft.com/office/drawing/2014/main" id="{F8F085E3-7A91-3FCC-0D55-5ADC5CEFA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Oval 50">
              <a:extLst>
                <a:ext uri="{FF2B5EF4-FFF2-40B4-BE49-F238E27FC236}">
                  <a16:creationId xmlns:a16="http://schemas.microsoft.com/office/drawing/2014/main" id="{BDD0C09C-3A99-4FBF-3736-F32B6B4E7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Oval 51">
              <a:extLst>
                <a:ext uri="{FF2B5EF4-FFF2-40B4-BE49-F238E27FC236}">
                  <a16:creationId xmlns:a16="http://schemas.microsoft.com/office/drawing/2014/main" id="{A09FD662-64B2-FD45-6306-0305EAE26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Oval 52">
              <a:extLst>
                <a:ext uri="{FF2B5EF4-FFF2-40B4-BE49-F238E27FC236}">
                  <a16:creationId xmlns:a16="http://schemas.microsoft.com/office/drawing/2014/main" id="{C5E7E13D-5CCA-33B8-5FEB-5C29C48E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544501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Oval 53">
              <a:extLst>
                <a:ext uri="{FF2B5EF4-FFF2-40B4-BE49-F238E27FC236}">
                  <a16:creationId xmlns:a16="http://schemas.microsoft.com/office/drawing/2014/main" id="{6C1A57B9-CE77-E4C5-AAE9-60FB1C5DB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B5AB364B-25E1-A0D5-EC2F-A3BB018A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5">
              <a:extLst>
                <a:ext uri="{FF2B5EF4-FFF2-40B4-BE49-F238E27FC236}">
                  <a16:creationId xmlns:a16="http://schemas.microsoft.com/office/drawing/2014/main" id="{009A6709-A496-8416-33B9-871149BF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Oval 56">
              <a:extLst>
                <a:ext uri="{FF2B5EF4-FFF2-40B4-BE49-F238E27FC236}">
                  <a16:creationId xmlns:a16="http://schemas.microsoft.com/office/drawing/2014/main" id="{8A88D64F-9014-A5EC-F552-F5E92DD70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Oval 57">
              <a:extLst>
                <a:ext uri="{FF2B5EF4-FFF2-40B4-BE49-F238E27FC236}">
                  <a16:creationId xmlns:a16="http://schemas.microsoft.com/office/drawing/2014/main" id="{D237EBAF-6F80-4D84-CC88-FB480D87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Oval 58">
              <a:extLst>
                <a:ext uri="{FF2B5EF4-FFF2-40B4-BE49-F238E27FC236}">
                  <a16:creationId xmlns:a16="http://schemas.microsoft.com/office/drawing/2014/main" id="{91356BA3-96F2-074F-DE97-37DFA0E6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Oval 59">
              <a:extLst>
                <a:ext uri="{FF2B5EF4-FFF2-40B4-BE49-F238E27FC236}">
                  <a16:creationId xmlns:a16="http://schemas.microsoft.com/office/drawing/2014/main" id="{46D5690A-6E22-FA6A-8BE2-B26C7EBF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Oval 60">
              <a:extLst>
                <a:ext uri="{FF2B5EF4-FFF2-40B4-BE49-F238E27FC236}">
                  <a16:creationId xmlns:a16="http://schemas.microsoft.com/office/drawing/2014/main" id="{A07BF399-113B-E1CA-B87C-22781A479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Oval 61">
              <a:extLst>
                <a:ext uri="{FF2B5EF4-FFF2-40B4-BE49-F238E27FC236}">
                  <a16:creationId xmlns:a16="http://schemas.microsoft.com/office/drawing/2014/main" id="{4FF2F7AB-5562-467E-98AC-C6DDA015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Oval 62">
              <a:extLst>
                <a:ext uri="{FF2B5EF4-FFF2-40B4-BE49-F238E27FC236}">
                  <a16:creationId xmlns:a16="http://schemas.microsoft.com/office/drawing/2014/main" id="{F2B16684-35A0-21FE-3582-C6E5941F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Oval 63">
              <a:extLst>
                <a:ext uri="{FF2B5EF4-FFF2-40B4-BE49-F238E27FC236}">
                  <a16:creationId xmlns:a16="http://schemas.microsoft.com/office/drawing/2014/main" id="{748DEF93-0380-7602-5342-87BE1915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Oval 64">
              <a:extLst>
                <a:ext uri="{FF2B5EF4-FFF2-40B4-BE49-F238E27FC236}">
                  <a16:creationId xmlns:a16="http://schemas.microsoft.com/office/drawing/2014/main" id="{64CDF9AD-3B0A-7468-C971-3F6A6B26E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Oval 65">
              <a:extLst>
                <a:ext uri="{FF2B5EF4-FFF2-40B4-BE49-F238E27FC236}">
                  <a16:creationId xmlns:a16="http://schemas.microsoft.com/office/drawing/2014/main" id="{C3752DB8-EC1D-E11F-0A36-2C0FE644B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66">
              <a:extLst>
                <a:ext uri="{FF2B5EF4-FFF2-40B4-BE49-F238E27FC236}">
                  <a16:creationId xmlns:a16="http://schemas.microsoft.com/office/drawing/2014/main" id="{2D446B77-74E3-CEDD-80BF-366A2A87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638164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Oval 67">
              <a:extLst>
                <a:ext uri="{FF2B5EF4-FFF2-40B4-BE49-F238E27FC236}">
                  <a16:creationId xmlns:a16="http://schemas.microsoft.com/office/drawing/2014/main" id="{BF399D9B-1CFA-7FF3-917B-362CED49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Oval 68">
              <a:extLst>
                <a:ext uri="{FF2B5EF4-FFF2-40B4-BE49-F238E27FC236}">
                  <a16:creationId xmlns:a16="http://schemas.microsoft.com/office/drawing/2014/main" id="{18FA0A76-33EE-1F79-8F90-C66B9E2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Oval 69">
              <a:extLst>
                <a:ext uri="{FF2B5EF4-FFF2-40B4-BE49-F238E27FC236}">
                  <a16:creationId xmlns:a16="http://schemas.microsoft.com/office/drawing/2014/main" id="{4A77D44D-E802-F7E6-94B3-1D76A8C3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Oval 70">
              <a:extLst>
                <a:ext uri="{FF2B5EF4-FFF2-40B4-BE49-F238E27FC236}">
                  <a16:creationId xmlns:a16="http://schemas.microsoft.com/office/drawing/2014/main" id="{8EB5C02D-25AA-8982-3B8A-8F7E1B33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Oval 71">
              <a:extLst>
                <a:ext uri="{FF2B5EF4-FFF2-40B4-BE49-F238E27FC236}">
                  <a16:creationId xmlns:a16="http://schemas.microsoft.com/office/drawing/2014/main" id="{1CD2CCDD-4237-1A84-7D0A-CA5C4630A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Oval 72">
              <a:extLst>
                <a:ext uri="{FF2B5EF4-FFF2-40B4-BE49-F238E27FC236}">
                  <a16:creationId xmlns:a16="http://schemas.microsoft.com/office/drawing/2014/main" id="{CA90CB4C-3D3C-39F3-7CD4-CF99EAAC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Oval 73">
              <a:extLst>
                <a:ext uri="{FF2B5EF4-FFF2-40B4-BE49-F238E27FC236}">
                  <a16:creationId xmlns:a16="http://schemas.microsoft.com/office/drawing/2014/main" id="{9C270EB3-8135-B057-69D5-C3B8B7CD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Oval 74">
              <a:extLst>
                <a:ext uri="{FF2B5EF4-FFF2-40B4-BE49-F238E27FC236}">
                  <a16:creationId xmlns:a16="http://schemas.microsoft.com/office/drawing/2014/main" id="{BEFD5170-CC8B-2D14-6E88-57E068FAB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75">
              <a:extLst>
                <a:ext uri="{FF2B5EF4-FFF2-40B4-BE49-F238E27FC236}">
                  <a16:creationId xmlns:a16="http://schemas.microsoft.com/office/drawing/2014/main" id="{B9EA5711-EA16-F3B9-0C5C-4C92B24A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76">
              <a:extLst>
                <a:ext uri="{FF2B5EF4-FFF2-40B4-BE49-F238E27FC236}">
                  <a16:creationId xmlns:a16="http://schemas.microsoft.com/office/drawing/2014/main" id="{1ACBC11F-33BA-6930-AD04-1FFC28AA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Oval 77">
              <a:extLst>
                <a:ext uri="{FF2B5EF4-FFF2-40B4-BE49-F238E27FC236}">
                  <a16:creationId xmlns:a16="http://schemas.microsoft.com/office/drawing/2014/main" id="{ECE0627D-8176-10FD-7993-BB05525D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Oval 78">
              <a:extLst>
                <a:ext uri="{FF2B5EF4-FFF2-40B4-BE49-F238E27FC236}">
                  <a16:creationId xmlns:a16="http://schemas.microsoft.com/office/drawing/2014/main" id="{CDA63B4C-EDE1-501F-58EE-4EB957A8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9" name="Oval 79">
              <a:extLst>
                <a:ext uri="{FF2B5EF4-FFF2-40B4-BE49-F238E27FC236}">
                  <a16:creationId xmlns:a16="http://schemas.microsoft.com/office/drawing/2014/main" id="{14DCF961-1461-0EC4-3664-FE22DAC9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0" name="Oval 80">
              <a:extLst>
                <a:ext uri="{FF2B5EF4-FFF2-40B4-BE49-F238E27FC236}">
                  <a16:creationId xmlns:a16="http://schemas.microsoft.com/office/drawing/2014/main" id="{E3D6B315-043A-9DAF-8223-9E10228E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733414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1" name="Oval 81">
              <a:extLst>
                <a:ext uri="{FF2B5EF4-FFF2-40B4-BE49-F238E27FC236}">
                  <a16:creationId xmlns:a16="http://schemas.microsoft.com/office/drawing/2014/main" id="{F13DCE2C-C42B-3B1D-896F-D7BB7172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" name="Oval 82">
              <a:extLst>
                <a:ext uri="{FF2B5EF4-FFF2-40B4-BE49-F238E27FC236}">
                  <a16:creationId xmlns:a16="http://schemas.microsoft.com/office/drawing/2014/main" id="{4FED6693-EF55-22F0-5F66-3F29414F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" name="Oval 83">
              <a:extLst>
                <a:ext uri="{FF2B5EF4-FFF2-40B4-BE49-F238E27FC236}">
                  <a16:creationId xmlns:a16="http://schemas.microsoft.com/office/drawing/2014/main" id="{276A56D5-E896-5F09-4723-0327AAD2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" name="Oval 84">
              <a:extLst>
                <a:ext uri="{FF2B5EF4-FFF2-40B4-BE49-F238E27FC236}">
                  <a16:creationId xmlns:a16="http://schemas.microsoft.com/office/drawing/2014/main" id="{6C06BAB2-1068-C1E9-E2AE-47130989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" name="Oval 85">
              <a:extLst>
                <a:ext uri="{FF2B5EF4-FFF2-40B4-BE49-F238E27FC236}">
                  <a16:creationId xmlns:a16="http://schemas.microsoft.com/office/drawing/2014/main" id="{FA2578E6-E59C-2A46-F08B-820653D4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" name="Oval 86">
              <a:extLst>
                <a:ext uri="{FF2B5EF4-FFF2-40B4-BE49-F238E27FC236}">
                  <a16:creationId xmlns:a16="http://schemas.microsoft.com/office/drawing/2014/main" id="{78E404AC-9DFF-651F-3D7F-940A702B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" name="Oval 87">
              <a:extLst>
                <a:ext uri="{FF2B5EF4-FFF2-40B4-BE49-F238E27FC236}">
                  <a16:creationId xmlns:a16="http://schemas.microsoft.com/office/drawing/2014/main" id="{A6F0A1A8-4654-6651-84A1-B12B8C9D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" name="Oval 88">
              <a:extLst>
                <a:ext uri="{FF2B5EF4-FFF2-40B4-BE49-F238E27FC236}">
                  <a16:creationId xmlns:a16="http://schemas.microsoft.com/office/drawing/2014/main" id="{8ADB7D9F-3232-DA84-A917-235A1F49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" name="Oval 89">
              <a:extLst>
                <a:ext uri="{FF2B5EF4-FFF2-40B4-BE49-F238E27FC236}">
                  <a16:creationId xmlns:a16="http://schemas.microsoft.com/office/drawing/2014/main" id="{2E7B4719-AD5A-00B0-8198-F63FBD2F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" name="Oval 90">
              <a:extLst>
                <a:ext uri="{FF2B5EF4-FFF2-40B4-BE49-F238E27FC236}">
                  <a16:creationId xmlns:a16="http://schemas.microsoft.com/office/drawing/2014/main" id="{E1DC3840-2B4E-AEBA-A616-89467BDB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" name="Oval 91">
              <a:extLst>
                <a:ext uri="{FF2B5EF4-FFF2-40B4-BE49-F238E27FC236}">
                  <a16:creationId xmlns:a16="http://schemas.microsoft.com/office/drawing/2014/main" id="{FE8B5E39-E6E8-03A0-4A6D-6A4F592B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" name="Oval 92">
              <a:extLst>
                <a:ext uri="{FF2B5EF4-FFF2-40B4-BE49-F238E27FC236}">
                  <a16:creationId xmlns:a16="http://schemas.microsoft.com/office/drawing/2014/main" id="{550552E0-EA8A-395A-FB9E-DE294CFF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" name="Oval 93">
              <a:extLst>
                <a:ext uri="{FF2B5EF4-FFF2-40B4-BE49-F238E27FC236}">
                  <a16:creationId xmlns:a16="http://schemas.microsoft.com/office/drawing/2014/main" id="{EDFC4312-08EA-1259-A70C-378DF4DF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" name="Oval 94">
              <a:extLst>
                <a:ext uri="{FF2B5EF4-FFF2-40B4-BE49-F238E27FC236}">
                  <a16:creationId xmlns:a16="http://schemas.microsoft.com/office/drawing/2014/main" id="{CD12A81A-6B0E-5BCC-94D3-4C9C1BAB5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828664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" name="Oval 95">
              <a:extLst>
                <a:ext uri="{FF2B5EF4-FFF2-40B4-BE49-F238E27FC236}">
                  <a16:creationId xmlns:a16="http://schemas.microsoft.com/office/drawing/2014/main" id="{6388190B-1098-A997-A6AC-B4A3E172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" name="Oval 96">
              <a:extLst>
                <a:ext uri="{FF2B5EF4-FFF2-40B4-BE49-F238E27FC236}">
                  <a16:creationId xmlns:a16="http://schemas.microsoft.com/office/drawing/2014/main" id="{02047D63-5AC5-0FC5-6685-0FE4FB886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" name="Oval 97">
              <a:extLst>
                <a:ext uri="{FF2B5EF4-FFF2-40B4-BE49-F238E27FC236}">
                  <a16:creationId xmlns:a16="http://schemas.microsoft.com/office/drawing/2014/main" id="{147A11B2-70A7-ED79-03B0-9B94A77E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" name="Oval 98">
              <a:extLst>
                <a:ext uri="{FF2B5EF4-FFF2-40B4-BE49-F238E27FC236}">
                  <a16:creationId xmlns:a16="http://schemas.microsoft.com/office/drawing/2014/main" id="{0D0A36AB-F0D4-FC31-1CB8-86D43234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" name="Oval 99">
              <a:extLst>
                <a:ext uri="{FF2B5EF4-FFF2-40B4-BE49-F238E27FC236}">
                  <a16:creationId xmlns:a16="http://schemas.microsoft.com/office/drawing/2014/main" id="{A4E3CCDF-5EB0-480E-74E5-240499A7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" name="Oval 100">
              <a:extLst>
                <a:ext uri="{FF2B5EF4-FFF2-40B4-BE49-F238E27FC236}">
                  <a16:creationId xmlns:a16="http://schemas.microsoft.com/office/drawing/2014/main" id="{88CC1F2C-929E-FD73-DE60-C568E9B98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" name="Oval 101">
              <a:extLst>
                <a:ext uri="{FF2B5EF4-FFF2-40B4-BE49-F238E27FC236}">
                  <a16:creationId xmlns:a16="http://schemas.microsoft.com/office/drawing/2014/main" id="{E355CFCF-00A3-373F-7962-5B8789C5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" name="Oval 102">
              <a:extLst>
                <a:ext uri="{FF2B5EF4-FFF2-40B4-BE49-F238E27FC236}">
                  <a16:creationId xmlns:a16="http://schemas.microsoft.com/office/drawing/2014/main" id="{44B28A07-057E-46E3-2B81-4E717EF9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" name="Oval 103">
              <a:extLst>
                <a:ext uri="{FF2B5EF4-FFF2-40B4-BE49-F238E27FC236}">
                  <a16:creationId xmlns:a16="http://schemas.microsoft.com/office/drawing/2014/main" id="{4198864E-56C9-68A7-3795-19DBE987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" name="Oval 104">
              <a:extLst>
                <a:ext uri="{FF2B5EF4-FFF2-40B4-BE49-F238E27FC236}">
                  <a16:creationId xmlns:a16="http://schemas.microsoft.com/office/drawing/2014/main" id="{00BE0B92-610F-016A-0370-E981E174B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" name="Oval 105">
              <a:extLst>
                <a:ext uri="{FF2B5EF4-FFF2-40B4-BE49-F238E27FC236}">
                  <a16:creationId xmlns:a16="http://schemas.microsoft.com/office/drawing/2014/main" id="{4F7AB46A-90E8-E5E1-01C2-28F16605C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" name="Oval 106">
              <a:extLst>
                <a:ext uri="{FF2B5EF4-FFF2-40B4-BE49-F238E27FC236}">
                  <a16:creationId xmlns:a16="http://schemas.microsoft.com/office/drawing/2014/main" id="{7B1AE8DC-02E6-9071-88FD-8CF200D6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" name="Oval 107">
              <a:extLst>
                <a:ext uri="{FF2B5EF4-FFF2-40B4-BE49-F238E27FC236}">
                  <a16:creationId xmlns:a16="http://schemas.microsoft.com/office/drawing/2014/main" id="{4D97C711-ECF6-A3B5-4034-1416F4CBF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" name="Oval 108">
              <a:extLst>
                <a:ext uri="{FF2B5EF4-FFF2-40B4-BE49-F238E27FC236}">
                  <a16:creationId xmlns:a16="http://schemas.microsoft.com/office/drawing/2014/main" id="{BB21A9B3-A938-3CAC-9BE4-FA369FF3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922326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" name="Oval 109">
              <a:extLst>
                <a:ext uri="{FF2B5EF4-FFF2-40B4-BE49-F238E27FC236}">
                  <a16:creationId xmlns:a16="http://schemas.microsoft.com/office/drawing/2014/main" id="{4E4B9CB9-FB02-114E-98BB-62FFEE79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Oval 110">
              <a:extLst>
                <a:ext uri="{FF2B5EF4-FFF2-40B4-BE49-F238E27FC236}">
                  <a16:creationId xmlns:a16="http://schemas.microsoft.com/office/drawing/2014/main" id="{AE3344AA-023A-0A44-14CD-FE536E9B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Oval 111">
              <a:extLst>
                <a:ext uri="{FF2B5EF4-FFF2-40B4-BE49-F238E27FC236}">
                  <a16:creationId xmlns:a16="http://schemas.microsoft.com/office/drawing/2014/main" id="{B49D1FB1-1CB0-A8C7-C7CF-276134C6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" name="Oval 112">
              <a:extLst>
                <a:ext uri="{FF2B5EF4-FFF2-40B4-BE49-F238E27FC236}">
                  <a16:creationId xmlns:a16="http://schemas.microsoft.com/office/drawing/2014/main" id="{F2B1470A-8238-A22A-A20E-74B8CAA05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3" name="Oval 113">
              <a:extLst>
                <a:ext uri="{FF2B5EF4-FFF2-40B4-BE49-F238E27FC236}">
                  <a16:creationId xmlns:a16="http://schemas.microsoft.com/office/drawing/2014/main" id="{DE3E5696-E8E1-2106-F314-99942DBE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" name="Oval 114">
              <a:extLst>
                <a:ext uri="{FF2B5EF4-FFF2-40B4-BE49-F238E27FC236}">
                  <a16:creationId xmlns:a16="http://schemas.microsoft.com/office/drawing/2014/main" id="{B57D426A-85EE-83E5-B823-941CDDDC8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" name="Oval 115">
              <a:extLst>
                <a:ext uri="{FF2B5EF4-FFF2-40B4-BE49-F238E27FC236}">
                  <a16:creationId xmlns:a16="http://schemas.microsoft.com/office/drawing/2014/main" id="{F01F136F-78F7-F79B-3AF9-6BDDAD213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" name="Oval 116">
              <a:extLst>
                <a:ext uri="{FF2B5EF4-FFF2-40B4-BE49-F238E27FC236}">
                  <a16:creationId xmlns:a16="http://schemas.microsoft.com/office/drawing/2014/main" id="{D47FE12C-F610-0505-7C46-840A6051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" name="Oval 117">
              <a:extLst>
                <a:ext uri="{FF2B5EF4-FFF2-40B4-BE49-F238E27FC236}">
                  <a16:creationId xmlns:a16="http://schemas.microsoft.com/office/drawing/2014/main" id="{A7E23460-41FA-DACD-9CBE-006A5CFA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Oval 118">
              <a:extLst>
                <a:ext uri="{FF2B5EF4-FFF2-40B4-BE49-F238E27FC236}">
                  <a16:creationId xmlns:a16="http://schemas.microsoft.com/office/drawing/2014/main" id="{1FE68732-5A1F-C0D3-9ABC-53BCA936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Oval 119">
              <a:extLst>
                <a:ext uri="{FF2B5EF4-FFF2-40B4-BE49-F238E27FC236}">
                  <a16:creationId xmlns:a16="http://schemas.microsoft.com/office/drawing/2014/main" id="{31F16083-6CA0-27E4-6DEA-380CD657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Oval 120">
              <a:extLst>
                <a:ext uri="{FF2B5EF4-FFF2-40B4-BE49-F238E27FC236}">
                  <a16:creationId xmlns:a16="http://schemas.microsoft.com/office/drawing/2014/main" id="{45A2F8A4-5317-E6C2-B077-E077A830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1" name="Oval 121">
              <a:extLst>
                <a:ext uri="{FF2B5EF4-FFF2-40B4-BE49-F238E27FC236}">
                  <a16:creationId xmlns:a16="http://schemas.microsoft.com/office/drawing/2014/main" id="{A4C9EA62-9F17-E89C-EAB5-5DF0889C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Oval 122">
              <a:extLst>
                <a:ext uri="{FF2B5EF4-FFF2-40B4-BE49-F238E27FC236}">
                  <a16:creationId xmlns:a16="http://schemas.microsoft.com/office/drawing/2014/main" id="{BE3E384A-E588-27A4-9434-87DAB71D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017576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" name="Oval 123">
              <a:extLst>
                <a:ext uri="{FF2B5EF4-FFF2-40B4-BE49-F238E27FC236}">
                  <a16:creationId xmlns:a16="http://schemas.microsoft.com/office/drawing/2014/main" id="{D5DEE3BE-337A-9646-6343-7B798A48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4" name="Oval 124">
              <a:extLst>
                <a:ext uri="{FF2B5EF4-FFF2-40B4-BE49-F238E27FC236}">
                  <a16:creationId xmlns:a16="http://schemas.microsoft.com/office/drawing/2014/main" id="{EE12124F-97D3-38A6-5ACE-A64D9135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Oval 125">
              <a:extLst>
                <a:ext uri="{FF2B5EF4-FFF2-40B4-BE49-F238E27FC236}">
                  <a16:creationId xmlns:a16="http://schemas.microsoft.com/office/drawing/2014/main" id="{A3173652-ED9A-FEA7-57A0-96B19967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Oval 126">
              <a:extLst>
                <a:ext uri="{FF2B5EF4-FFF2-40B4-BE49-F238E27FC236}">
                  <a16:creationId xmlns:a16="http://schemas.microsoft.com/office/drawing/2014/main" id="{4A7F2DEE-D28B-224E-5BAE-427150419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Oval 127">
              <a:extLst>
                <a:ext uri="{FF2B5EF4-FFF2-40B4-BE49-F238E27FC236}">
                  <a16:creationId xmlns:a16="http://schemas.microsoft.com/office/drawing/2014/main" id="{32CABD3D-4F3D-0199-BF40-5701E979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Oval 128">
              <a:extLst>
                <a:ext uri="{FF2B5EF4-FFF2-40B4-BE49-F238E27FC236}">
                  <a16:creationId xmlns:a16="http://schemas.microsoft.com/office/drawing/2014/main" id="{0B43BB7A-5686-7E0C-5A52-19999AF18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Oval 129">
              <a:extLst>
                <a:ext uri="{FF2B5EF4-FFF2-40B4-BE49-F238E27FC236}">
                  <a16:creationId xmlns:a16="http://schemas.microsoft.com/office/drawing/2014/main" id="{4DD847E7-6E5A-618E-5325-92F276D9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0" name="Oval 130">
              <a:extLst>
                <a:ext uri="{FF2B5EF4-FFF2-40B4-BE49-F238E27FC236}">
                  <a16:creationId xmlns:a16="http://schemas.microsoft.com/office/drawing/2014/main" id="{FDA479AC-3280-20E7-C3BF-D496DD9AB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1" name="Oval 131">
              <a:extLst>
                <a:ext uri="{FF2B5EF4-FFF2-40B4-BE49-F238E27FC236}">
                  <a16:creationId xmlns:a16="http://schemas.microsoft.com/office/drawing/2014/main" id="{5E9A7676-F334-8293-CB94-CAFDD7BB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Oval 132">
              <a:extLst>
                <a:ext uri="{FF2B5EF4-FFF2-40B4-BE49-F238E27FC236}">
                  <a16:creationId xmlns:a16="http://schemas.microsoft.com/office/drawing/2014/main" id="{C8B53C53-2FD0-7FAE-5351-56939DB57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Oval 133">
              <a:extLst>
                <a:ext uri="{FF2B5EF4-FFF2-40B4-BE49-F238E27FC236}">
                  <a16:creationId xmlns:a16="http://schemas.microsoft.com/office/drawing/2014/main" id="{4BB2D22C-776A-D5FC-7C93-EEE0BC2F9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Oval 134">
              <a:extLst>
                <a:ext uri="{FF2B5EF4-FFF2-40B4-BE49-F238E27FC236}">
                  <a16:creationId xmlns:a16="http://schemas.microsoft.com/office/drawing/2014/main" id="{C7301A76-5209-DB52-8A88-AD168122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Oval 135">
              <a:extLst>
                <a:ext uri="{FF2B5EF4-FFF2-40B4-BE49-F238E27FC236}">
                  <a16:creationId xmlns:a16="http://schemas.microsoft.com/office/drawing/2014/main" id="{DBEE97AF-35B2-4AB0-4BF9-FC938E2F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Oval 136">
              <a:extLst>
                <a:ext uri="{FF2B5EF4-FFF2-40B4-BE49-F238E27FC236}">
                  <a16:creationId xmlns:a16="http://schemas.microsoft.com/office/drawing/2014/main" id="{6DA31FB8-E844-92C5-3EAF-F78D9EE4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112826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Oval 137">
              <a:extLst>
                <a:ext uri="{FF2B5EF4-FFF2-40B4-BE49-F238E27FC236}">
                  <a16:creationId xmlns:a16="http://schemas.microsoft.com/office/drawing/2014/main" id="{8C501EB9-BB28-E491-B29C-5620B037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8" name="Oval 138">
              <a:extLst>
                <a:ext uri="{FF2B5EF4-FFF2-40B4-BE49-F238E27FC236}">
                  <a16:creationId xmlns:a16="http://schemas.microsoft.com/office/drawing/2014/main" id="{37879A0D-4759-282C-A0C7-D86B5A6E2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9" name="Oval 139">
              <a:extLst>
                <a:ext uri="{FF2B5EF4-FFF2-40B4-BE49-F238E27FC236}">
                  <a16:creationId xmlns:a16="http://schemas.microsoft.com/office/drawing/2014/main" id="{B1A7A5F5-DA73-69B2-B193-D0AA26B8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0" name="Oval 140">
              <a:extLst>
                <a:ext uri="{FF2B5EF4-FFF2-40B4-BE49-F238E27FC236}">
                  <a16:creationId xmlns:a16="http://schemas.microsoft.com/office/drawing/2014/main" id="{6485D5CF-74BB-0EAE-2BBF-9F3F5162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Oval 141">
              <a:extLst>
                <a:ext uri="{FF2B5EF4-FFF2-40B4-BE49-F238E27FC236}">
                  <a16:creationId xmlns:a16="http://schemas.microsoft.com/office/drawing/2014/main" id="{783E68B6-4FD3-CAFB-CF9D-B3C6C4ED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Oval 142">
              <a:extLst>
                <a:ext uri="{FF2B5EF4-FFF2-40B4-BE49-F238E27FC236}">
                  <a16:creationId xmlns:a16="http://schemas.microsoft.com/office/drawing/2014/main" id="{FA5B7E7E-210B-E7FC-2A0E-3F019881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Oval 143">
              <a:extLst>
                <a:ext uri="{FF2B5EF4-FFF2-40B4-BE49-F238E27FC236}">
                  <a16:creationId xmlns:a16="http://schemas.microsoft.com/office/drawing/2014/main" id="{2747357D-55A3-BCBB-3342-F6FAAF762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Oval 144">
              <a:extLst>
                <a:ext uri="{FF2B5EF4-FFF2-40B4-BE49-F238E27FC236}">
                  <a16:creationId xmlns:a16="http://schemas.microsoft.com/office/drawing/2014/main" id="{79CBEA3E-9EF2-10FA-BC2E-6F3FB18C4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5" name="Oval 145">
              <a:extLst>
                <a:ext uri="{FF2B5EF4-FFF2-40B4-BE49-F238E27FC236}">
                  <a16:creationId xmlns:a16="http://schemas.microsoft.com/office/drawing/2014/main" id="{1C010A33-0BF4-ADAD-0646-9E9590232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Oval 146">
              <a:extLst>
                <a:ext uri="{FF2B5EF4-FFF2-40B4-BE49-F238E27FC236}">
                  <a16:creationId xmlns:a16="http://schemas.microsoft.com/office/drawing/2014/main" id="{45935129-999E-64E2-16B4-27AFBC93E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Oval 147">
              <a:extLst>
                <a:ext uri="{FF2B5EF4-FFF2-40B4-BE49-F238E27FC236}">
                  <a16:creationId xmlns:a16="http://schemas.microsoft.com/office/drawing/2014/main" id="{B5248686-B1A2-1DCF-DEFD-6593ABBE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11E356D4-3177-AD0E-B16C-5FAD455E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Oval 149">
              <a:extLst>
                <a:ext uri="{FF2B5EF4-FFF2-40B4-BE49-F238E27FC236}">
                  <a16:creationId xmlns:a16="http://schemas.microsoft.com/office/drawing/2014/main" id="{99F5152E-BBB1-09D2-D5DF-C7A659E2B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Oval 150">
              <a:extLst>
                <a:ext uri="{FF2B5EF4-FFF2-40B4-BE49-F238E27FC236}">
                  <a16:creationId xmlns:a16="http://schemas.microsoft.com/office/drawing/2014/main" id="{11FB3EF2-90D7-8553-4D4B-2F188621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20648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Oval 151">
              <a:extLst>
                <a:ext uri="{FF2B5EF4-FFF2-40B4-BE49-F238E27FC236}">
                  <a16:creationId xmlns:a16="http://schemas.microsoft.com/office/drawing/2014/main" id="{4BC86BF2-FF29-ED89-08F5-9FC0D860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Oval 152">
              <a:extLst>
                <a:ext uri="{FF2B5EF4-FFF2-40B4-BE49-F238E27FC236}">
                  <a16:creationId xmlns:a16="http://schemas.microsoft.com/office/drawing/2014/main" id="{14C5CAEB-F285-78F0-B223-36CF0B30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3" name="Oval 153">
              <a:extLst>
                <a:ext uri="{FF2B5EF4-FFF2-40B4-BE49-F238E27FC236}">
                  <a16:creationId xmlns:a16="http://schemas.microsoft.com/office/drawing/2014/main" id="{C196082F-0CB7-A435-96D2-FAE8F968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Oval 154">
              <a:extLst>
                <a:ext uri="{FF2B5EF4-FFF2-40B4-BE49-F238E27FC236}">
                  <a16:creationId xmlns:a16="http://schemas.microsoft.com/office/drawing/2014/main" id="{C9CB36DD-C537-4BD1-F221-D35E3F2E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Oval 155">
              <a:extLst>
                <a:ext uri="{FF2B5EF4-FFF2-40B4-BE49-F238E27FC236}">
                  <a16:creationId xmlns:a16="http://schemas.microsoft.com/office/drawing/2014/main" id="{2670825F-4997-6FAC-EA31-FEFE7E7D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Oval 156">
              <a:extLst>
                <a:ext uri="{FF2B5EF4-FFF2-40B4-BE49-F238E27FC236}">
                  <a16:creationId xmlns:a16="http://schemas.microsoft.com/office/drawing/2014/main" id="{FBF34340-7D47-C959-9972-A95CB265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Oval 157">
              <a:extLst>
                <a:ext uri="{FF2B5EF4-FFF2-40B4-BE49-F238E27FC236}">
                  <a16:creationId xmlns:a16="http://schemas.microsoft.com/office/drawing/2014/main" id="{96954A85-3602-49F7-F950-1DB147E7E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Oval 158">
              <a:extLst>
                <a:ext uri="{FF2B5EF4-FFF2-40B4-BE49-F238E27FC236}">
                  <a16:creationId xmlns:a16="http://schemas.microsoft.com/office/drawing/2014/main" id="{E099C495-FE8D-9FC0-8593-C619C929D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Oval 159">
              <a:extLst>
                <a:ext uri="{FF2B5EF4-FFF2-40B4-BE49-F238E27FC236}">
                  <a16:creationId xmlns:a16="http://schemas.microsoft.com/office/drawing/2014/main" id="{5137757D-A4FB-0F8B-7BA7-EEAEE428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Oval 160">
              <a:extLst>
                <a:ext uri="{FF2B5EF4-FFF2-40B4-BE49-F238E27FC236}">
                  <a16:creationId xmlns:a16="http://schemas.microsoft.com/office/drawing/2014/main" id="{4246C058-FD3C-6730-5DC1-FBA5A24F2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1" name="Oval 161">
              <a:extLst>
                <a:ext uri="{FF2B5EF4-FFF2-40B4-BE49-F238E27FC236}">
                  <a16:creationId xmlns:a16="http://schemas.microsoft.com/office/drawing/2014/main" id="{92C9A6DC-201A-6625-78D2-45753658D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2" name="Oval 162">
              <a:extLst>
                <a:ext uri="{FF2B5EF4-FFF2-40B4-BE49-F238E27FC236}">
                  <a16:creationId xmlns:a16="http://schemas.microsoft.com/office/drawing/2014/main" id="{60D482F2-568E-E8CF-28EF-83BCA8B4F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Oval 163">
              <a:extLst>
                <a:ext uri="{FF2B5EF4-FFF2-40B4-BE49-F238E27FC236}">
                  <a16:creationId xmlns:a16="http://schemas.microsoft.com/office/drawing/2014/main" id="{A0B30DDF-B53D-D057-1F12-40148460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Oval 164">
              <a:extLst>
                <a:ext uri="{FF2B5EF4-FFF2-40B4-BE49-F238E27FC236}">
                  <a16:creationId xmlns:a16="http://schemas.microsoft.com/office/drawing/2014/main" id="{840DCF83-CB98-59BC-870B-DC757057F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30173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Oval 165">
              <a:extLst>
                <a:ext uri="{FF2B5EF4-FFF2-40B4-BE49-F238E27FC236}">
                  <a16:creationId xmlns:a16="http://schemas.microsoft.com/office/drawing/2014/main" id="{F3EB648F-5DDB-D33B-EE57-1ADB7512C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Oval 166">
              <a:extLst>
                <a:ext uri="{FF2B5EF4-FFF2-40B4-BE49-F238E27FC236}">
                  <a16:creationId xmlns:a16="http://schemas.microsoft.com/office/drawing/2014/main" id="{38CBB0F9-F11B-E3FB-7889-C628E70D3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Oval 167">
              <a:extLst>
                <a:ext uri="{FF2B5EF4-FFF2-40B4-BE49-F238E27FC236}">
                  <a16:creationId xmlns:a16="http://schemas.microsoft.com/office/drawing/2014/main" id="{9BC49CB5-D8BD-523A-8A19-E6EC5BCF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Oval 168">
              <a:extLst>
                <a:ext uri="{FF2B5EF4-FFF2-40B4-BE49-F238E27FC236}">
                  <a16:creationId xmlns:a16="http://schemas.microsoft.com/office/drawing/2014/main" id="{A94BECDC-E889-624C-5952-1A40382C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Oval 169">
              <a:extLst>
                <a:ext uri="{FF2B5EF4-FFF2-40B4-BE49-F238E27FC236}">
                  <a16:creationId xmlns:a16="http://schemas.microsoft.com/office/drawing/2014/main" id="{5CF01982-7386-2865-EE9A-B21EBBA0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Oval 170">
              <a:extLst>
                <a:ext uri="{FF2B5EF4-FFF2-40B4-BE49-F238E27FC236}">
                  <a16:creationId xmlns:a16="http://schemas.microsoft.com/office/drawing/2014/main" id="{148D0907-D19C-3157-2FE9-79D83CAD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Oval 171">
              <a:extLst>
                <a:ext uri="{FF2B5EF4-FFF2-40B4-BE49-F238E27FC236}">
                  <a16:creationId xmlns:a16="http://schemas.microsoft.com/office/drawing/2014/main" id="{EE617620-BE8E-BAED-E5E7-5F6071A2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Oval 172">
              <a:extLst>
                <a:ext uri="{FF2B5EF4-FFF2-40B4-BE49-F238E27FC236}">
                  <a16:creationId xmlns:a16="http://schemas.microsoft.com/office/drawing/2014/main" id="{9190A00F-5707-4BC4-F159-A43FFBDC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Oval 173">
              <a:extLst>
                <a:ext uri="{FF2B5EF4-FFF2-40B4-BE49-F238E27FC236}">
                  <a16:creationId xmlns:a16="http://schemas.microsoft.com/office/drawing/2014/main" id="{A366E25C-CC7B-228F-F5B8-0DC1110C0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Oval 174">
              <a:extLst>
                <a:ext uri="{FF2B5EF4-FFF2-40B4-BE49-F238E27FC236}">
                  <a16:creationId xmlns:a16="http://schemas.microsoft.com/office/drawing/2014/main" id="{861772F9-B984-B58C-AF46-0DF6D1BD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Oval 175">
              <a:extLst>
                <a:ext uri="{FF2B5EF4-FFF2-40B4-BE49-F238E27FC236}">
                  <a16:creationId xmlns:a16="http://schemas.microsoft.com/office/drawing/2014/main" id="{2795A3F2-EC95-1907-334D-F3B55C49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6" name="Oval 176">
              <a:extLst>
                <a:ext uri="{FF2B5EF4-FFF2-40B4-BE49-F238E27FC236}">
                  <a16:creationId xmlns:a16="http://schemas.microsoft.com/office/drawing/2014/main" id="{FF88EDF8-31D2-1896-F2FC-18BAC5A2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7" name="Oval 177">
              <a:extLst>
                <a:ext uri="{FF2B5EF4-FFF2-40B4-BE49-F238E27FC236}">
                  <a16:creationId xmlns:a16="http://schemas.microsoft.com/office/drawing/2014/main" id="{2E515C70-89B5-8CA9-800B-65D4107F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8" name="Oval 178">
              <a:extLst>
                <a:ext uri="{FF2B5EF4-FFF2-40B4-BE49-F238E27FC236}">
                  <a16:creationId xmlns:a16="http://schemas.microsoft.com/office/drawing/2014/main" id="{39EE5352-F298-0EAD-B915-CD758B3DE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39698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Oval 179">
              <a:extLst>
                <a:ext uri="{FF2B5EF4-FFF2-40B4-BE49-F238E27FC236}">
                  <a16:creationId xmlns:a16="http://schemas.microsoft.com/office/drawing/2014/main" id="{F787C630-D02D-D45D-CFF0-719E66D17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0" name="Oval 180">
              <a:extLst>
                <a:ext uri="{FF2B5EF4-FFF2-40B4-BE49-F238E27FC236}">
                  <a16:creationId xmlns:a16="http://schemas.microsoft.com/office/drawing/2014/main" id="{2C2347F6-FBC3-DC76-F1D2-D10312CEB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1" name="Oval 181">
              <a:extLst>
                <a:ext uri="{FF2B5EF4-FFF2-40B4-BE49-F238E27FC236}">
                  <a16:creationId xmlns:a16="http://schemas.microsoft.com/office/drawing/2014/main" id="{5AD748CD-EA01-B6D9-02BC-3C5A497D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Oval 182">
              <a:extLst>
                <a:ext uri="{FF2B5EF4-FFF2-40B4-BE49-F238E27FC236}">
                  <a16:creationId xmlns:a16="http://schemas.microsoft.com/office/drawing/2014/main" id="{2353D01B-7818-C4B1-B33D-3C845D62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Oval 183">
              <a:extLst>
                <a:ext uri="{FF2B5EF4-FFF2-40B4-BE49-F238E27FC236}">
                  <a16:creationId xmlns:a16="http://schemas.microsoft.com/office/drawing/2014/main" id="{043CA3FE-C885-63CB-01D0-C1A29BCD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" name="Oval 184">
              <a:extLst>
                <a:ext uri="{FF2B5EF4-FFF2-40B4-BE49-F238E27FC236}">
                  <a16:creationId xmlns:a16="http://schemas.microsoft.com/office/drawing/2014/main" id="{64AD6350-B573-22BC-1FA6-DDB43634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Oval 185">
              <a:extLst>
                <a:ext uri="{FF2B5EF4-FFF2-40B4-BE49-F238E27FC236}">
                  <a16:creationId xmlns:a16="http://schemas.microsoft.com/office/drawing/2014/main" id="{E52278C9-3865-5017-335F-B141AB17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" name="Oval 186">
              <a:extLst>
                <a:ext uri="{FF2B5EF4-FFF2-40B4-BE49-F238E27FC236}">
                  <a16:creationId xmlns:a16="http://schemas.microsoft.com/office/drawing/2014/main" id="{7619E1A1-16F0-86F3-2C20-91C6FAD80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" name="Freeform 187">
              <a:extLst>
                <a:ext uri="{FF2B5EF4-FFF2-40B4-BE49-F238E27FC236}">
                  <a16:creationId xmlns:a16="http://schemas.microsoft.com/office/drawing/2014/main" id="{0B102640-A7BF-95E0-57A6-C1BCC087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987" y="1490651"/>
              <a:ext cx="36513" cy="36513"/>
            </a:xfrm>
            <a:custGeom>
              <a:avLst/>
              <a:gdLst>
                <a:gd name="T0" fmla="*/ 55 w 57"/>
                <a:gd name="T1" fmla="*/ 25 h 57"/>
                <a:gd name="T2" fmla="*/ 32 w 57"/>
                <a:gd name="T3" fmla="*/ 55 h 57"/>
                <a:gd name="T4" fmla="*/ 2 w 57"/>
                <a:gd name="T5" fmla="*/ 32 h 57"/>
                <a:gd name="T6" fmla="*/ 25 w 57"/>
                <a:gd name="T7" fmla="*/ 2 h 57"/>
                <a:gd name="T8" fmla="*/ 55 w 57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25"/>
                  </a:moveTo>
                  <a:cubicBezTo>
                    <a:pt x="57" y="39"/>
                    <a:pt x="46" y="53"/>
                    <a:pt x="32" y="55"/>
                  </a:cubicBezTo>
                  <a:cubicBezTo>
                    <a:pt x="18" y="57"/>
                    <a:pt x="4" y="46"/>
                    <a:pt x="2" y="32"/>
                  </a:cubicBezTo>
                  <a:cubicBezTo>
                    <a:pt x="0" y="18"/>
                    <a:pt x="11" y="4"/>
                    <a:pt x="25" y="2"/>
                  </a:cubicBezTo>
                  <a:cubicBezTo>
                    <a:pt x="40" y="0"/>
                    <a:pt x="53" y="11"/>
                    <a:pt x="55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" name="Oval 188">
              <a:extLst>
                <a:ext uri="{FF2B5EF4-FFF2-40B4-BE49-F238E27FC236}">
                  <a16:creationId xmlns:a16="http://schemas.microsoft.com/office/drawing/2014/main" id="{A68FEE7F-6791-1B67-1F2D-1813B310F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" name="Oval 189">
              <a:extLst>
                <a:ext uri="{FF2B5EF4-FFF2-40B4-BE49-F238E27FC236}">
                  <a16:creationId xmlns:a16="http://schemas.microsoft.com/office/drawing/2014/main" id="{17AE2390-8A14-ACA1-C30E-11047E9F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" name="Freeform 190">
              <a:extLst>
                <a:ext uri="{FF2B5EF4-FFF2-40B4-BE49-F238E27FC236}">
                  <a16:creationId xmlns:a16="http://schemas.microsoft.com/office/drawing/2014/main" id="{AF56E532-ACB0-169B-9294-3D8B7DD7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87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2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39"/>
                    <a:pt x="46" y="53"/>
                    <a:pt x="31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" name="Freeform 191">
              <a:extLst>
                <a:ext uri="{FF2B5EF4-FFF2-40B4-BE49-F238E27FC236}">
                  <a16:creationId xmlns:a16="http://schemas.microsoft.com/office/drawing/2014/main" id="{9CED68CE-7415-793D-4147-7C9B8239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12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2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39"/>
                    <a:pt x="46" y="53"/>
                    <a:pt x="31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" name="Oval 192">
              <a:extLst>
                <a:ext uri="{FF2B5EF4-FFF2-40B4-BE49-F238E27FC236}">
                  <a16:creationId xmlns:a16="http://schemas.microsoft.com/office/drawing/2014/main" id="{CD946B5E-F9C7-48ED-3A6E-1A3D3E94E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49223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" name="Freeform 193">
              <a:extLst>
                <a:ext uri="{FF2B5EF4-FFF2-40B4-BE49-F238E27FC236}">
                  <a16:creationId xmlns:a16="http://schemas.microsoft.com/office/drawing/2014/main" id="{3ADB2F2C-71EF-D76D-4FF2-2B92B636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387" y="1490651"/>
              <a:ext cx="38100" cy="36513"/>
            </a:xfrm>
            <a:custGeom>
              <a:avLst/>
              <a:gdLst>
                <a:gd name="T0" fmla="*/ 54 w 56"/>
                <a:gd name="T1" fmla="*/ 25 h 57"/>
                <a:gd name="T2" fmla="*/ 32 w 56"/>
                <a:gd name="T3" fmla="*/ 55 h 57"/>
                <a:gd name="T4" fmla="*/ 2 w 56"/>
                <a:gd name="T5" fmla="*/ 32 h 57"/>
                <a:gd name="T6" fmla="*/ 25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2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5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" name="Oval 194">
              <a:extLst>
                <a:ext uri="{FF2B5EF4-FFF2-40B4-BE49-F238E27FC236}">
                  <a16:creationId xmlns:a16="http://schemas.microsoft.com/office/drawing/2014/main" id="{37ADC49A-4BD0-DC1A-DB41-16537974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" name="Freeform 195">
              <a:extLst>
                <a:ext uri="{FF2B5EF4-FFF2-40B4-BE49-F238E27FC236}">
                  <a16:creationId xmlns:a16="http://schemas.microsoft.com/office/drawing/2014/main" id="{5241985E-366F-F62D-309A-6D8984D0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50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2 w 56"/>
                <a:gd name="T3" fmla="*/ 55 h 57"/>
                <a:gd name="T4" fmla="*/ 2 w 56"/>
                <a:gd name="T5" fmla="*/ 32 h 57"/>
                <a:gd name="T6" fmla="*/ 25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2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5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" name="Freeform 196">
              <a:extLst>
                <a:ext uri="{FF2B5EF4-FFF2-40B4-BE49-F238E27FC236}">
                  <a16:creationId xmlns:a16="http://schemas.microsoft.com/office/drawing/2014/main" id="{7A1832A6-77FD-822D-F23F-7F51EA55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75" y="1492239"/>
              <a:ext cx="36513" cy="34925"/>
            </a:xfrm>
            <a:custGeom>
              <a:avLst/>
              <a:gdLst>
                <a:gd name="T0" fmla="*/ 53 w 54"/>
                <a:gd name="T1" fmla="*/ 26 h 54"/>
                <a:gd name="T2" fmla="*/ 28 w 54"/>
                <a:gd name="T3" fmla="*/ 53 h 54"/>
                <a:gd name="T4" fmla="*/ 0 w 54"/>
                <a:gd name="T5" fmla="*/ 28 h 54"/>
                <a:gd name="T6" fmla="*/ 25 w 54"/>
                <a:gd name="T7" fmla="*/ 0 h 54"/>
                <a:gd name="T8" fmla="*/ 53 w 54"/>
                <a:gd name="T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3" y="26"/>
                  </a:moveTo>
                  <a:cubicBezTo>
                    <a:pt x="54" y="40"/>
                    <a:pt x="42" y="52"/>
                    <a:pt x="28" y="53"/>
                  </a:cubicBez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1"/>
                    <a:pt x="25" y="0"/>
                  </a:cubicBezTo>
                  <a:cubicBezTo>
                    <a:pt x="40" y="0"/>
                    <a:pt x="52" y="11"/>
                    <a:pt x="53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" name="Oval 197">
              <a:extLst>
                <a:ext uri="{FF2B5EF4-FFF2-40B4-BE49-F238E27FC236}">
                  <a16:creationId xmlns:a16="http://schemas.microsoft.com/office/drawing/2014/main" id="{29F98C8B-A53C-62D8-3447-FB5ECFDC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Freeform 198">
              <a:extLst>
                <a:ext uri="{FF2B5EF4-FFF2-40B4-BE49-F238E27FC236}">
                  <a16:creationId xmlns:a16="http://schemas.microsoft.com/office/drawing/2014/main" id="{0863EB6F-A57F-E7D5-8533-619D67C5A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50" y="1490651"/>
              <a:ext cx="38100" cy="36513"/>
            </a:xfrm>
            <a:custGeom>
              <a:avLst/>
              <a:gdLst>
                <a:gd name="T0" fmla="*/ 55 w 57"/>
                <a:gd name="T1" fmla="*/ 25 h 57"/>
                <a:gd name="T2" fmla="*/ 32 w 57"/>
                <a:gd name="T3" fmla="*/ 55 h 57"/>
                <a:gd name="T4" fmla="*/ 2 w 57"/>
                <a:gd name="T5" fmla="*/ 32 h 57"/>
                <a:gd name="T6" fmla="*/ 25 w 57"/>
                <a:gd name="T7" fmla="*/ 2 h 57"/>
                <a:gd name="T8" fmla="*/ 55 w 57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25"/>
                  </a:moveTo>
                  <a:cubicBezTo>
                    <a:pt x="57" y="40"/>
                    <a:pt x="46" y="53"/>
                    <a:pt x="32" y="55"/>
                  </a:cubicBezTo>
                  <a:cubicBezTo>
                    <a:pt x="18" y="57"/>
                    <a:pt x="4" y="46"/>
                    <a:pt x="2" y="32"/>
                  </a:cubicBezTo>
                  <a:cubicBezTo>
                    <a:pt x="0" y="18"/>
                    <a:pt x="11" y="4"/>
                    <a:pt x="25" y="2"/>
                  </a:cubicBezTo>
                  <a:cubicBezTo>
                    <a:pt x="39" y="0"/>
                    <a:pt x="53" y="11"/>
                    <a:pt x="55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" name="Freeform 199">
              <a:extLst>
                <a:ext uri="{FF2B5EF4-FFF2-40B4-BE49-F238E27FC236}">
                  <a16:creationId xmlns:a16="http://schemas.microsoft.com/office/drawing/2014/main" id="{83940FB2-F971-764F-9127-322A0A7F1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75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1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1" y="55"/>
                  </a:cubicBezTo>
                  <a:cubicBezTo>
                    <a:pt x="17" y="57"/>
                    <a:pt x="3" y="46"/>
                    <a:pt x="1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" name="Freeform 200">
              <a:extLst>
                <a:ext uri="{FF2B5EF4-FFF2-40B4-BE49-F238E27FC236}">
                  <a16:creationId xmlns:a16="http://schemas.microsoft.com/office/drawing/2014/main" id="{404A7192-B924-B6EF-F75F-CDDD7BF49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500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2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1" y="55"/>
                  </a:cubicBezTo>
                  <a:cubicBezTo>
                    <a:pt x="17" y="57"/>
                    <a:pt x="3" y="47"/>
                    <a:pt x="2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76264CA8-154C-CA1C-343F-831D88AC1E4F}"/>
              </a:ext>
            </a:extLst>
          </p:cNvPr>
          <p:cNvGrpSpPr/>
          <p:nvPr/>
        </p:nvGrpSpPr>
        <p:grpSpPr>
          <a:xfrm>
            <a:off x="3762362" y="2304637"/>
            <a:ext cx="2232025" cy="2206625"/>
            <a:chOff x="3762362" y="2304637"/>
            <a:chExt cx="2232025" cy="2206625"/>
          </a:xfrm>
        </p:grpSpPr>
        <p:sp>
          <p:nvSpPr>
            <p:cNvPr id="221" name="Freeform 201">
              <a:extLst>
                <a:ext uri="{FF2B5EF4-FFF2-40B4-BE49-F238E27FC236}">
                  <a16:creationId xmlns:a16="http://schemas.microsoft.com/office/drawing/2014/main" id="{3D4F14C5-0A72-2906-B70B-E61E0F12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62" y="3019012"/>
              <a:ext cx="1482725" cy="1489075"/>
            </a:xfrm>
            <a:custGeom>
              <a:avLst/>
              <a:gdLst>
                <a:gd name="T0" fmla="*/ 3 w 2249"/>
                <a:gd name="T1" fmla="*/ 0 h 2256"/>
                <a:gd name="T2" fmla="*/ 2249 w 2249"/>
                <a:gd name="T3" fmla="*/ 2245 h 2256"/>
                <a:gd name="T4" fmla="*/ 0 w 2249"/>
                <a:gd name="T5" fmla="*/ 2256 h 2256"/>
                <a:gd name="T6" fmla="*/ 3 w 2249"/>
                <a:gd name="T7" fmla="*/ 0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9" h="2256">
                  <a:moveTo>
                    <a:pt x="3" y="0"/>
                  </a:moveTo>
                  <a:lnTo>
                    <a:pt x="2249" y="2245"/>
                  </a:lnTo>
                  <a:lnTo>
                    <a:pt x="0" y="225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2" name="Freeform 202">
              <a:extLst>
                <a:ext uri="{FF2B5EF4-FFF2-40B4-BE49-F238E27FC236}">
                  <a16:creationId xmlns:a16="http://schemas.microsoft.com/office/drawing/2014/main" id="{8958F2C8-5CFC-72A5-6AB6-26906939D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74" y="2304637"/>
              <a:ext cx="2208213" cy="2206625"/>
            </a:xfrm>
            <a:custGeom>
              <a:avLst/>
              <a:gdLst>
                <a:gd name="T0" fmla="*/ 0 w 3346"/>
                <a:gd name="T1" fmla="*/ 3345 h 3345"/>
                <a:gd name="T2" fmla="*/ 3346 w 3346"/>
                <a:gd name="T3" fmla="*/ 0 h 3345"/>
                <a:gd name="T4" fmla="*/ 3346 w 3346"/>
                <a:gd name="T5" fmla="*/ 3339 h 3345"/>
                <a:gd name="T6" fmla="*/ 0 w 3346"/>
                <a:gd name="T7" fmla="*/ 3345 h 3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6" h="3345">
                  <a:moveTo>
                    <a:pt x="0" y="3345"/>
                  </a:moveTo>
                  <a:lnTo>
                    <a:pt x="3346" y="0"/>
                  </a:lnTo>
                  <a:lnTo>
                    <a:pt x="3346" y="3339"/>
                  </a:lnTo>
                  <a:lnTo>
                    <a:pt x="0" y="3345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D55BA197-E02B-D263-8B9E-94DFAEC9AB80}"/>
              </a:ext>
            </a:extLst>
          </p:cNvPr>
          <p:cNvGrpSpPr/>
          <p:nvPr/>
        </p:nvGrpSpPr>
        <p:grpSpPr>
          <a:xfrm>
            <a:off x="6430156" y="3954347"/>
            <a:ext cx="441325" cy="438150"/>
            <a:chOff x="6436260" y="3854462"/>
            <a:chExt cx="441325" cy="438150"/>
          </a:xfrm>
        </p:grpSpPr>
        <p:sp>
          <p:nvSpPr>
            <p:cNvPr id="223" name="Freeform 203">
              <a:extLst>
                <a:ext uri="{FF2B5EF4-FFF2-40B4-BE49-F238E27FC236}">
                  <a16:creationId xmlns:a16="http://schemas.microsoft.com/office/drawing/2014/main" id="{288B90AD-830C-AC54-68C9-9E428FD0C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747" y="3854462"/>
              <a:ext cx="223838" cy="438150"/>
            </a:xfrm>
            <a:custGeom>
              <a:avLst/>
              <a:gdLst>
                <a:gd name="T0" fmla="*/ 339 w 339"/>
                <a:gd name="T1" fmla="*/ 663 h 663"/>
                <a:gd name="T2" fmla="*/ 193 w 339"/>
                <a:gd name="T3" fmla="*/ 663 h 663"/>
                <a:gd name="T4" fmla="*/ 0 w 339"/>
                <a:gd name="T5" fmla="*/ 471 h 663"/>
                <a:gd name="T6" fmla="*/ 0 w 339"/>
                <a:gd name="T7" fmla="*/ 0 h 663"/>
                <a:gd name="T8" fmla="*/ 146 w 339"/>
                <a:gd name="T9" fmla="*/ 0 h 663"/>
                <a:gd name="T10" fmla="*/ 339 w 339"/>
                <a:gd name="T11" fmla="*/ 193 h 663"/>
                <a:gd name="T12" fmla="*/ 339 w 339"/>
                <a:gd name="T13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63">
                  <a:moveTo>
                    <a:pt x="339" y="663"/>
                  </a:moveTo>
                  <a:lnTo>
                    <a:pt x="193" y="663"/>
                  </a:lnTo>
                  <a:cubicBezTo>
                    <a:pt x="87" y="663"/>
                    <a:pt x="0" y="577"/>
                    <a:pt x="0" y="471"/>
                  </a:cubicBezTo>
                  <a:lnTo>
                    <a:pt x="0" y="0"/>
                  </a:lnTo>
                  <a:lnTo>
                    <a:pt x="146" y="0"/>
                  </a:lnTo>
                  <a:cubicBezTo>
                    <a:pt x="253" y="0"/>
                    <a:pt x="339" y="86"/>
                    <a:pt x="339" y="193"/>
                  </a:cubicBezTo>
                  <a:lnTo>
                    <a:pt x="339" y="66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" name="Freeform 204">
              <a:extLst>
                <a:ext uri="{FF2B5EF4-FFF2-40B4-BE49-F238E27FC236}">
                  <a16:creationId xmlns:a16="http://schemas.microsoft.com/office/drawing/2014/main" id="{504BA6AD-520D-78D3-CC4E-0531475DF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260" y="4014799"/>
              <a:ext cx="436563" cy="222250"/>
            </a:xfrm>
            <a:custGeom>
              <a:avLst/>
              <a:gdLst>
                <a:gd name="T0" fmla="*/ 663 w 663"/>
                <a:gd name="T1" fmla="*/ 0 h 338"/>
                <a:gd name="T2" fmla="*/ 663 w 663"/>
                <a:gd name="T3" fmla="*/ 146 h 338"/>
                <a:gd name="T4" fmla="*/ 470 w 663"/>
                <a:gd name="T5" fmla="*/ 338 h 338"/>
                <a:gd name="T6" fmla="*/ 0 w 663"/>
                <a:gd name="T7" fmla="*/ 338 h 338"/>
                <a:gd name="T8" fmla="*/ 0 w 663"/>
                <a:gd name="T9" fmla="*/ 193 h 338"/>
                <a:gd name="T10" fmla="*/ 193 w 663"/>
                <a:gd name="T11" fmla="*/ 0 h 338"/>
                <a:gd name="T12" fmla="*/ 663 w 663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338">
                  <a:moveTo>
                    <a:pt x="663" y="0"/>
                  </a:moveTo>
                  <a:lnTo>
                    <a:pt x="663" y="146"/>
                  </a:lnTo>
                  <a:cubicBezTo>
                    <a:pt x="663" y="252"/>
                    <a:pt x="577" y="338"/>
                    <a:pt x="470" y="338"/>
                  </a:cubicBezTo>
                  <a:lnTo>
                    <a:pt x="0" y="338"/>
                  </a:lnTo>
                  <a:lnTo>
                    <a:pt x="0" y="193"/>
                  </a:lnTo>
                  <a:cubicBezTo>
                    <a:pt x="0" y="86"/>
                    <a:pt x="86" y="0"/>
                    <a:pt x="193" y="0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2" name="Freeform 206">
            <a:extLst>
              <a:ext uri="{FF2B5EF4-FFF2-40B4-BE49-F238E27FC236}">
                <a16:creationId xmlns:a16="http://schemas.microsoft.com/office/drawing/2014/main" id="{A5C3572A-37E4-2A73-C602-4004ACD1414B}"/>
              </a:ext>
            </a:extLst>
          </p:cNvPr>
          <p:cNvSpPr>
            <a:spLocks/>
          </p:cNvSpPr>
          <p:nvPr/>
        </p:nvSpPr>
        <p:spPr bwMode="auto">
          <a:xfrm>
            <a:off x="1442919" y="2717387"/>
            <a:ext cx="935038" cy="976313"/>
          </a:xfrm>
          <a:custGeom>
            <a:avLst/>
            <a:gdLst>
              <a:gd name="T0" fmla="*/ 543 w 1417"/>
              <a:gd name="T1" fmla="*/ 1399 h 1478"/>
              <a:gd name="T2" fmla="*/ 1346 w 1417"/>
              <a:gd name="T3" fmla="*/ 882 h 1478"/>
              <a:gd name="T4" fmla="*/ 941 w 1417"/>
              <a:gd name="T5" fmla="*/ 114 h 1478"/>
              <a:gd name="T6" fmla="*/ 829 w 1417"/>
              <a:gd name="T7" fmla="*/ 79 h 1478"/>
              <a:gd name="T8" fmla="*/ 27 w 1417"/>
              <a:gd name="T9" fmla="*/ 596 h 1478"/>
              <a:gd name="T10" fmla="*/ 13 w 1417"/>
              <a:gd name="T11" fmla="*/ 712 h 1478"/>
              <a:gd name="T12" fmla="*/ 543 w 1417"/>
              <a:gd name="T13" fmla="*/ 1399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7" h="1478">
                <a:moveTo>
                  <a:pt x="543" y="1399"/>
                </a:moveTo>
                <a:cubicBezTo>
                  <a:pt x="908" y="1478"/>
                  <a:pt x="1267" y="1246"/>
                  <a:pt x="1346" y="882"/>
                </a:cubicBezTo>
                <a:cubicBezTo>
                  <a:pt x="1417" y="557"/>
                  <a:pt x="1239" y="236"/>
                  <a:pt x="941" y="114"/>
                </a:cubicBezTo>
                <a:cubicBezTo>
                  <a:pt x="906" y="100"/>
                  <a:pt x="868" y="88"/>
                  <a:pt x="829" y="79"/>
                </a:cubicBezTo>
                <a:cubicBezTo>
                  <a:pt x="465" y="0"/>
                  <a:pt x="106" y="232"/>
                  <a:pt x="27" y="596"/>
                </a:cubicBezTo>
                <a:cubicBezTo>
                  <a:pt x="18" y="635"/>
                  <a:pt x="14" y="674"/>
                  <a:pt x="13" y="712"/>
                </a:cubicBezTo>
                <a:cubicBezTo>
                  <a:pt x="0" y="1034"/>
                  <a:pt x="218" y="1328"/>
                  <a:pt x="543" y="139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E208032B-7C57-4FA7-1C9B-7A0582E57D97}"/>
              </a:ext>
            </a:extLst>
          </p:cNvPr>
          <p:cNvGrpSpPr/>
          <p:nvPr/>
        </p:nvGrpSpPr>
        <p:grpSpPr>
          <a:xfrm>
            <a:off x="2593150" y="2546457"/>
            <a:ext cx="823913" cy="861493"/>
            <a:chOff x="2818528" y="2576610"/>
            <a:chExt cx="823913" cy="861493"/>
          </a:xfrm>
        </p:grpSpPr>
        <p:sp>
          <p:nvSpPr>
            <p:cNvPr id="13" name="Freeform 207">
              <a:extLst>
                <a:ext uri="{FF2B5EF4-FFF2-40B4-BE49-F238E27FC236}">
                  <a16:creationId xmlns:a16="http://schemas.microsoft.com/office/drawing/2014/main" id="{5A84AE0C-3A2B-8772-D91A-B6DC95882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753" y="3161878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0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08">
              <a:extLst>
                <a:ext uri="{FF2B5EF4-FFF2-40B4-BE49-F238E27FC236}">
                  <a16:creationId xmlns:a16="http://schemas.microsoft.com/office/drawing/2014/main" id="{C3E4A22C-D2E2-D4AD-8052-8017B02D8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528" y="2885653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1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09">
              <a:extLst>
                <a:ext uri="{FF2B5EF4-FFF2-40B4-BE49-F238E27FC236}">
                  <a16:creationId xmlns:a16="http://schemas.microsoft.com/office/drawing/2014/main" id="{BC8DC106-2FEA-0D42-9C48-0549D75B2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528" y="2609428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1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0">
              <a:extLst>
                <a:ext uri="{FF2B5EF4-FFF2-40B4-BE49-F238E27FC236}">
                  <a16:creationId xmlns:a16="http://schemas.microsoft.com/office/drawing/2014/main" id="{794435A6-5B07-D775-5A99-BA3B4B9EE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216" y="3161878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1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1">
              <a:extLst>
                <a:ext uri="{FF2B5EF4-FFF2-40B4-BE49-F238E27FC236}">
                  <a16:creationId xmlns:a16="http://schemas.microsoft.com/office/drawing/2014/main" id="{02EE2657-596C-0B78-D334-C0C83A78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447" y="2576610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1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12">
              <a:extLst>
                <a:ext uri="{FF2B5EF4-FFF2-40B4-BE49-F238E27FC236}">
                  <a16:creationId xmlns:a16="http://schemas.microsoft.com/office/drawing/2014/main" id="{7B812AE3-6D3C-5E57-EF31-5896CEBDC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216" y="2609428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1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13">
              <a:extLst>
                <a:ext uri="{FF2B5EF4-FFF2-40B4-BE49-F238E27FC236}">
                  <a16:creationId xmlns:a16="http://schemas.microsoft.com/office/drawing/2014/main" id="{9FD07E96-B479-E202-8CC4-4786AF486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753" y="2885653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0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Freeform 214">
              <a:extLst>
                <a:ext uri="{FF2B5EF4-FFF2-40B4-BE49-F238E27FC236}">
                  <a16:creationId xmlns:a16="http://schemas.microsoft.com/office/drawing/2014/main" id="{794CC501-6FC0-CE74-6E36-86EE574D9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216" y="2885653"/>
              <a:ext cx="276225" cy="276225"/>
            </a:xfrm>
            <a:custGeom>
              <a:avLst/>
              <a:gdLst>
                <a:gd name="T0" fmla="*/ 418 w 418"/>
                <a:gd name="T1" fmla="*/ 418 h 418"/>
                <a:gd name="T2" fmla="*/ 0 w 418"/>
                <a:gd name="T3" fmla="*/ 418 h 418"/>
                <a:gd name="T4" fmla="*/ 0 w 418"/>
                <a:gd name="T5" fmla="*/ 0 h 418"/>
                <a:gd name="T6" fmla="*/ 0 w 418"/>
                <a:gd name="T7" fmla="*/ 0 h 418"/>
                <a:gd name="T8" fmla="*/ 418 w 41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18">
                  <a:moveTo>
                    <a:pt x="418" y="418"/>
                  </a:moveTo>
                  <a:lnTo>
                    <a:pt x="0" y="418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31" y="0"/>
                    <a:pt x="418" y="187"/>
                    <a:pt x="418" y="41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584F972D-3B00-7020-84CF-CCAEAD4E0F10}"/>
              </a:ext>
            </a:extLst>
          </p:cNvPr>
          <p:cNvGrpSpPr/>
          <p:nvPr/>
        </p:nvGrpSpPr>
        <p:grpSpPr>
          <a:xfrm>
            <a:off x="939656" y="3793459"/>
            <a:ext cx="1271588" cy="628650"/>
            <a:chOff x="5427894" y="2278766"/>
            <a:chExt cx="1271588" cy="628650"/>
          </a:xfrm>
        </p:grpSpPr>
        <p:sp>
          <p:nvSpPr>
            <p:cNvPr id="21" name="Freeform 215">
              <a:extLst>
                <a:ext uri="{FF2B5EF4-FFF2-40B4-BE49-F238E27FC236}">
                  <a16:creationId xmlns:a16="http://schemas.microsoft.com/office/drawing/2014/main" id="{264A5D2F-E7D6-B388-30F3-F96681E8F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894" y="2278766"/>
              <a:ext cx="1271588" cy="628650"/>
            </a:xfrm>
            <a:custGeom>
              <a:avLst/>
              <a:gdLst>
                <a:gd name="T0" fmla="*/ 965 w 1929"/>
                <a:gd name="T1" fmla="*/ 476 h 953"/>
                <a:gd name="T2" fmla="*/ 1453 w 1929"/>
                <a:gd name="T3" fmla="*/ 953 h 953"/>
                <a:gd name="T4" fmla="*/ 1929 w 1929"/>
                <a:gd name="T5" fmla="*/ 953 h 953"/>
                <a:gd name="T6" fmla="*/ 965 w 1929"/>
                <a:gd name="T7" fmla="*/ 0 h 953"/>
                <a:gd name="T8" fmla="*/ 0 w 1929"/>
                <a:gd name="T9" fmla="*/ 953 h 953"/>
                <a:gd name="T10" fmla="*/ 477 w 1929"/>
                <a:gd name="T11" fmla="*/ 953 h 953"/>
                <a:gd name="T12" fmla="*/ 965 w 1929"/>
                <a:gd name="T13" fmla="*/ 476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9" h="953">
                  <a:moveTo>
                    <a:pt x="965" y="476"/>
                  </a:moveTo>
                  <a:cubicBezTo>
                    <a:pt x="1231" y="476"/>
                    <a:pt x="1447" y="688"/>
                    <a:pt x="1453" y="953"/>
                  </a:cubicBezTo>
                  <a:lnTo>
                    <a:pt x="1929" y="953"/>
                  </a:lnTo>
                  <a:cubicBezTo>
                    <a:pt x="1923" y="425"/>
                    <a:pt x="1494" y="0"/>
                    <a:pt x="965" y="0"/>
                  </a:cubicBezTo>
                  <a:cubicBezTo>
                    <a:pt x="436" y="0"/>
                    <a:pt x="7" y="425"/>
                    <a:pt x="0" y="953"/>
                  </a:cubicBezTo>
                  <a:lnTo>
                    <a:pt x="477" y="953"/>
                  </a:lnTo>
                  <a:cubicBezTo>
                    <a:pt x="483" y="688"/>
                    <a:pt x="699" y="476"/>
                    <a:pt x="965" y="476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16">
              <a:extLst>
                <a:ext uri="{FF2B5EF4-FFF2-40B4-BE49-F238E27FC236}">
                  <a16:creationId xmlns:a16="http://schemas.microsoft.com/office/drawing/2014/main" id="{02212615-6D2A-65D4-376E-EC5D26346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219" y="2593091"/>
              <a:ext cx="642938" cy="314325"/>
            </a:xfrm>
            <a:custGeom>
              <a:avLst/>
              <a:gdLst>
                <a:gd name="T0" fmla="*/ 488 w 976"/>
                <a:gd name="T1" fmla="*/ 0 h 477"/>
                <a:gd name="T2" fmla="*/ 0 w 976"/>
                <a:gd name="T3" fmla="*/ 477 h 477"/>
                <a:gd name="T4" fmla="*/ 976 w 976"/>
                <a:gd name="T5" fmla="*/ 477 h 477"/>
                <a:gd name="T6" fmla="*/ 488 w 976"/>
                <a:gd name="T7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6" h="477">
                  <a:moveTo>
                    <a:pt x="488" y="0"/>
                  </a:moveTo>
                  <a:cubicBezTo>
                    <a:pt x="222" y="0"/>
                    <a:pt x="6" y="212"/>
                    <a:pt x="0" y="477"/>
                  </a:cubicBezTo>
                  <a:lnTo>
                    <a:pt x="976" y="477"/>
                  </a:lnTo>
                  <a:cubicBezTo>
                    <a:pt x="970" y="21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5D74B2B7-1DE5-094B-EBEF-E323C5040985}"/>
              </a:ext>
            </a:extLst>
          </p:cNvPr>
          <p:cNvGrpSpPr/>
          <p:nvPr/>
        </p:nvGrpSpPr>
        <p:grpSpPr>
          <a:xfrm>
            <a:off x="857884" y="2582036"/>
            <a:ext cx="422275" cy="423863"/>
            <a:chOff x="5485044" y="3448753"/>
            <a:chExt cx="422275" cy="423863"/>
          </a:xfrm>
          <a:solidFill>
            <a:schemeClr val="accent1"/>
          </a:solidFill>
        </p:grpSpPr>
        <p:sp>
          <p:nvSpPr>
            <p:cNvPr id="23" name="Freeform 217">
              <a:extLst>
                <a:ext uri="{FF2B5EF4-FFF2-40B4-BE49-F238E27FC236}">
                  <a16:creationId xmlns:a16="http://schemas.microsoft.com/office/drawing/2014/main" id="{157203A5-837A-658F-C6CB-6CF20BA2A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5044" y="3448753"/>
              <a:ext cx="284163" cy="285750"/>
            </a:xfrm>
            <a:custGeom>
              <a:avLst/>
              <a:gdLst>
                <a:gd name="T0" fmla="*/ 432 w 432"/>
                <a:gd name="T1" fmla="*/ 0 h 433"/>
                <a:gd name="T2" fmla="*/ 0 w 432"/>
                <a:gd name="T3" fmla="*/ 433 h 433"/>
                <a:gd name="T4" fmla="*/ 0 w 432"/>
                <a:gd name="T5" fmla="*/ 0 h 433"/>
                <a:gd name="T6" fmla="*/ 432 w 432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433">
                  <a:moveTo>
                    <a:pt x="432" y="0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4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18">
              <a:extLst>
                <a:ext uri="{FF2B5EF4-FFF2-40B4-BE49-F238E27FC236}">
                  <a16:creationId xmlns:a16="http://schemas.microsoft.com/office/drawing/2014/main" id="{3EB1FAF9-DD97-853E-4AA1-71DE181CB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569" y="3586866"/>
              <a:ext cx="285750" cy="285750"/>
            </a:xfrm>
            <a:custGeom>
              <a:avLst/>
              <a:gdLst>
                <a:gd name="T0" fmla="*/ 433 w 433"/>
                <a:gd name="T1" fmla="*/ 0 h 433"/>
                <a:gd name="T2" fmla="*/ 0 w 433"/>
                <a:gd name="T3" fmla="*/ 433 h 433"/>
                <a:gd name="T4" fmla="*/ 0 w 433"/>
                <a:gd name="T5" fmla="*/ 0 h 433"/>
                <a:gd name="T6" fmla="*/ 433 w 433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433">
                  <a:moveTo>
                    <a:pt x="433" y="0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394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Week 1 meetings, sessions, progress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Progress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The code structure and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611878" cy="392482"/>
          </a:xfrm>
        </p:spPr>
        <p:txBody>
          <a:bodyPr/>
          <a:lstStyle/>
          <a:p>
            <a:pPr lvl="0"/>
            <a:r>
              <a:rPr lang="en-US" dirty="0"/>
              <a:t>Understanding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7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What we plan to do next</a:t>
            </a:r>
            <a:br>
              <a:rPr lang="en-US" dirty="0"/>
            </a:br>
            <a:endParaRPr lang="en-US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/>
        <p:txBody>
          <a:bodyPr/>
          <a:lstStyle/>
          <a:p>
            <a:pPr lvl="0"/>
            <a:r>
              <a:rPr lang="en-US" dirty="0"/>
              <a:t>Next week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Identify scope of update, improvement</a:t>
            </a:r>
            <a:br>
              <a:rPr lang="en-US" dirty="0"/>
            </a:br>
            <a:endParaRPr lang="en-US"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2036321" y="3307311"/>
            <a:ext cx="2393911" cy="392482"/>
          </a:xfrm>
        </p:spPr>
        <p:txBody>
          <a:bodyPr/>
          <a:lstStyle/>
          <a:p>
            <a:pPr lvl="0"/>
            <a:r>
              <a:rPr lang="en-US" dirty="0"/>
              <a:t>Improvement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964FE22B-856E-9989-0032-E2D63A0A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>
            <a:extLst>
              <a:ext uri="{FF2B5EF4-FFF2-40B4-BE49-F238E27FC236}">
                <a16:creationId xmlns:a16="http://schemas.microsoft.com/office/drawing/2014/main" id="{8D9DB8E1-EBE0-3620-74CB-272EBB1F1B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Thanks!</a:t>
            </a:r>
          </a:p>
        </p:txBody>
      </p:sp>
      <p:sp>
        <p:nvSpPr>
          <p:cNvPr id="264" name="Google Shape;264;p13">
            <a:extLst>
              <a:ext uri="{FF2B5EF4-FFF2-40B4-BE49-F238E27FC236}">
                <a16:creationId xmlns:a16="http://schemas.microsoft.com/office/drawing/2014/main" id="{CA6908F4-825C-7994-6892-A70C4D59A51A}"/>
              </a:ext>
            </a:extLst>
          </p:cNvPr>
          <p:cNvSpPr txBox="1"/>
          <p:nvPr/>
        </p:nvSpPr>
        <p:spPr>
          <a:xfrm>
            <a:off x="2308199" y="3141557"/>
            <a:ext cx="3000000" cy="56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lang="en-US" sz="1000" b="1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Content by: Anisha, Anshika, Asad, Shiva</a:t>
            </a:r>
          </a:p>
          <a:p>
            <a:pPr algn="ctr">
              <a:spcBef>
                <a:spcPts val="300"/>
              </a:spcBef>
              <a:buClr>
                <a:srgbClr val="434343"/>
              </a:buClr>
              <a:buSzPts val="1200"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Presentation Made by: Anshika</a:t>
            </a: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15" name="Rectángulo: una sola esquina redondeada 14">
            <a:extLst>
              <a:ext uri="{FF2B5EF4-FFF2-40B4-BE49-F238E27FC236}">
                <a16:creationId xmlns:a16="http://schemas.microsoft.com/office/drawing/2014/main" id="{0AF48695-4C59-C2BA-2E2B-47CFED800D34}"/>
              </a:ext>
            </a:extLst>
          </p:cNvPr>
          <p:cNvSpPr/>
          <p:nvPr/>
        </p:nvSpPr>
        <p:spPr>
          <a:xfrm>
            <a:off x="5308199" y="2756365"/>
            <a:ext cx="569051" cy="569051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una sola esquina redondeada 15">
            <a:extLst>
              <a:ext uri="{FF2B5EF4-FFF2-40B4-BE49-F238E27FC236}">
                <a16:creationId xmlns:a16="http://schemas.microsoft.com/office/drawing/2014/main" id="{ACF2E287-19A3-5A51-BDE8-1236ED0192FE}"/>
              </a:ext>
            </a:extLst>
          </p:cNvPr>
          <p:cNvSpPr/>
          <p:nvPr/>
        </p:nvSpPr>
        <p:spPr>
          <a:xfrm>
            <a:off x="5120847" y="2992644"/>
            <a:ext cx="569051" cy="569051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8BC6C566-6E9D-66E5-ACD6-1725E05D0A1B}"/>
              </a:ext>
            </a:extLst>
          </p:cNvPr>
          <p:cNvSpPr/>
          <p:nvPr/>
        </p:nvSpPr>
        <p:spPr>
          <a:xfrm>
            <a:off x="2295185" y="3708155"/>
            <a:ext cx="4512249" cy="569051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36A62-B789-8D26-E7C8-6D50821C20F2}"/>
              </a:ext>
            </a:extLst>
          </p:cNvPr>
          <p:cNvSpPr txBox="1"/>
          <p:nvPr/>
        </p:nvSpPr>
        <p:spPr>
          <a:xfrm>
            <a:off x="2785730" y="3898605"/>
            <a:ext cx="309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Group: P03</a:t>
            </a:r>
            <a:endParaRPr lang="en-IN" sz="1600" dirty="0">
              <a:solidFill>
                <a:schemeClr val="bg2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Progress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Week 1 meetings, sessions, progress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693283" cy="2428517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In this week, firstly we collected the code, understood it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In an offline meeting with previous developers, we understood the concepts and logics used behind each functionality.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Set up the environment to run the web application locally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Used every functionality of the web application for better understanding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Meetings and Progress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B70F0AD4-E3CF-8F38-08A0-3B9E69FBEA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282" r="8282"/>
          <a:stretch/>
        </p:blipFill>
        <p:spPr>
          <a:xfrm>
            <a:off x="4579087" y="1209928"/>
            <a:ext cx="3917549" cy="30837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1003677"/>
          </a:xfrm>
        </p:spPr>
        <p:txBody>
          <a:bodyPr/>
          <a:lstStyle/>
          <a:p>
            <a:pPr lvl="0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Existing R&amp;D grant application is web-based platform capable of effectively managing grant</a:t>
            </a:r>
            <a:r>
              <a:rPr lang="en-US" dirty="0"/>
              <a:t>s for Research and Development for IIT Ropar</a:t>
            </a:r>
            <a:br>
              <a:rPr lang="en-US" dirty="0"/>
            </a:br>
            <a:endParaRPr lang="en-US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5257404" y="3006348"/>
            <a:ext cx="2524520" cy="11656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Research and Development grants management section (Admins)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Faculty (Professors)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Research Fellows</a:t>
            </a:r>
            <a:endParaRPr lang="en-IN" sz="1200" dirty="0"/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Web-Based</a:t>
            </a: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/>
        <p:txBody>
          <a:bodyPr/>
          <a:lstStyle/>
          <a:p>
            <a:pPr lvl="0"/>
            <a:r>
              <a:rPr lang="en-US" dirty="0"/>
              <a:t>Stakeholders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About the project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1621732" y="186752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F8BD7ADF-D9C8-FA86-40FC-29685653ECA5}"/>
              </a:ext>
            </a:extLst>
          </p:cNvPr>
          <p:cNvSpPr/>
          <p:nvPr/>
        </p:nvSpPr>
        <p:spPr>
          <a:xfrm>
            <a:off x="5257404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90" name="Google Shape;7029;p12">
            <a:extLst>
              <a:ext uri="{FF2B5EF4-FFF2-40B4-BE49-F238E27FC236}">
                <a16:creationId xmlns:a16="http://schemas.microsoft.com/office/drawing/2014/main" id="{BDDA76FD-BC92-3DC2-C27C-EAF75EE7E168}"/>
              </a:ext>
            </a:extLst>
          </p:cNvPr>
          <p:cNvGrpSpPr/>
          <p:nvPr/>
        </p:nvGrpSpPr>
        <p:grpSpPr>
          <a:xfrm>
            <a:off x="1621730" y="2002879"/>
            <a:ext cx="491549" cy="470765"/>
            <a:chOff x="4206459" y="1191441"/>
            <a:chExt cx="712556" cy="785902"/>
          </a:xfrm>
        </p:grpSpPr>
        <p:sp>
          <p:nvSpPr>
            <p:cNvPr id="191" name="Google Shape;7030;p12">
              <a:extLst>
                <a:ext uri="{FF2B5EF4-FFF2-40B4-BE49-F238E27FC236}">
                  <a16:creationId xmlns:a16="http://schemas.microsoft.com/office/drawing/2014/main" id="{3366F306-59D8-41B1-C3A2-8417B174D7B3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7031;p12">
              <a:extLst>
                <a:ext uri="{FF2B5EF4-FFF2-40B4-BE49-F238E27FC236}">
                  <a16:creationId xmlns:a16="http://schemas.microsoft.com/office/drawing/2014/main" id="{0E686CC4-B131-2D5C-3C39-16A0C2A2F299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7032;p12">
              <a:extLst>
                <a:ext uri="{FF2B5EF4-FFF2-40B4-BE49-F238E27FC236}">
                  <a16:creationId xmlns:a16="http://schemas.microsoft.com/office/drawing/2014/main" id="{5E405E1F-160A-03A2-25CB-91F5A08EB3FA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7033;p12">
              <a:extLst>
                <a:ext uri="{FF2B5EF4-FFF2-40B4-BE49-F238E27FC236}">
                  <a16:creationId xmlns:a16="http://schemas.microsoft.com/office/drawing/2014/main" id="{B89861C0-03AC-0815-419A-2EA6B5C7D40C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7034;p12">
              <a:extLst>
                <a:ext uri="{FF2B5EF4-FFF2-40B4-BE49-F238E27FC236}">
                  <a16:creationId xmlns:a16="http://schemas.microsoft.com/office/drawing/2014/main" id="{B2804371-7939-1114-ABD8-9ED236DEA21B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225" name="Google Shape;7035;p12">
                <a:extLst>
                  <a:ext uri="{FF2B5EF4-FFF2-40B4-BE49-F238E27FC236}">
                    <a16:creationId xmlns:a16="http://schemas.microsoft.com/office/drawing/2014/main" id="{84C9F27C-332F-06BB-0A2F-9C6E570B5873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7036;p12">
                <a:extLst>
                  <a:ext uri="{FF2B5EF4-FFF2-40B4-BE49-F238E27FC236}">
                    <a16:creationId xmlns:a16="http://schemas.microsoft.com/office/drawing/2014/main" id="{161C5022-CBED-70CF-A255-D8B5037DDC36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7037;p12">
                <a:extLst>
                  <a:ext uri="{FF2B5EF4-FFF2-40B4-BE49-F238E27FC236}">
                    <a16:creationId xmlns:a16="http://schemas.microsoft.com/office/drawing/2014/main" id="{FF73C2F7-F43A-6B8B-AF36-DC2DA3B8C1E8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7038;p12">
                <a:extLst>
                  <a:ext uri="{FF2B5EF4-FFF2-40B4-BE49-F238E27FC236}">
                    <a16:creationId xmlns:a16="http://schemas.microsoft.com/office/drawing/2014/main" id="{68C280E1-F4D6-596D-1A12-848A20962BC9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7039;p12">
              <a:extLst>
                <a:ext uri="{FF2B5EF4-FFF2-40B4-BE49-F238E27FC236}">
                  <a16:creationId xmlns:a16="http://schemas.microsoft.com/office/drawing/2014/main" id="{61CEBBB8-B4D8-202A-AE52-7147D986C478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221" name="Google Shape;7040;p12">
                <a:extLst>
                  <a:ext uri="{FF2B5EF4-FFF2-40B4-BE49-F238E27FC236}">
                    <a16:creationId xmlns:a16="http://schemas.microsoft.com/office/drawing/2014/main" id="{0731794C-3830-0914-C469-223004D68756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7041;p12">
                <a:extLst>
                  <a:ext uri="{FF2B5EF4-FFF2-40B4-BE49-F238E27FC236}">
                    <a16:creationId xmlns:a16="http://schemas.microsoft.com/office/drawing/2014/main" id="{85BF4B9A-C573-C391-8A72-9695EB684BC6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7042;p12">
                <a:extLst>
                  <a:ext uri="{FF2B5EF4-FFF2-40B4-BE49-F238E27FC236}">
                    <a16:creationId xmlns:a16="http://schemas.microsoft.com/office/drawing/2014/main" id="{18E30FD1-24B6-7AA4-53BF-700DA6B5E0F0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7043;p12">
                <a:extLst>
                  <a:ext uri="{FF2B5EF4-FFF2-40B4-BE49-F238E27FC236}">
                    <a16:creationId xmlns:a16="http://schemas.microsoft.com/office/drawing/2014/main" id="{951BC14C-1284-DEE4-34AD-7546E3ECF4AA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7044;p12">
              <a:extLst>
                <a:ext uri="{FF2B5EF4-FFF2-40B4-BE49-F238E27FC236}">
                  <a16:creationId xmlns:a16="http://schemas.microsoft.com/office/drawing/2014/main" id="{0C1A5286-F9A0-B029-19DC-2E2BA724E818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217" name="Google Shape;7045;p12">
                <a:extLst>
                  <a:ext uri="{FF2B5EF4-FFF2-40B4-BE49-F238E27FC236}">
                    <a16:creationId xmlns:a16="http://schemas.microsoft.com/office/drawing/2014/main" id="{A307B918-0BAE-2035-98BE-0EF8E18EDE3D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7046;p12">
                <a:extLst>
                  <a:ext uri="{FF2B5EF4-FFF2-40B4-BE49-F238E27FC236}">
                    <a16:creationId xmlns:a16="http://schemas.microsoft.com/office/drawing/2014/main" id="{8D69AEA2-988A-5EE1-94E1-4D0220E2268A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7047;p12">
                <a:extLst>
                  <a:ext uri="{FF2B5EF4-FFF2-40B4-BE49-F238E27FC236}">
                    <a16:creationId xmlns:a16="http://schemas.microsoft.com/office/drawing/2014/main" id="{9558BC96-D737-DC04-C9AD-E27B3AD389F9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7048;p12">
                <a:extLst>
                  <a:ext uri="{FF2B5EF4-FFF2-40B4-BE49-F238E27FC236}">
                    <a16:creationId xmlns:a16="http://schemas.microsoft.com/office/drawing/2014/main" id="{A7E7175E-A0B8-48F3-DEE2-CC511FA799E7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7049;p12">
              <a:extLst>
                <a:ext uri="{FF2B5EF4-FFF2-40B4-BE49-F238E27FC236}">
                  <a16:creationId xmlns:a16="http://schemas.microsoft.com/office/drawing/2014/main" id="{CD679CA0-E7D1-09E9-41CE-C6A579229559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13" name="Google Shape;7050;p12">
                <a:extLst>
                  <a:ext uri="{FF2B5EF4-FFF2-40B4-BE49-F238E27FC236}">
                    <a16:creationId xmlns:a16="http://schemas.microsoft.com/office/drawing/2014/main" id="{164A56D6-4967-6631-F7C1-EEF4FA627709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7051;p12">
                <a:extLst>
                  <a:ext uri="{FF2B5EF4-FFF2-40B4-BE49-F238E27FC236}">
                    <a16:creationId xmlns:a16="http://schemas.microsoft.com/office/drawing/2014/main" id="{A6E9BB35-C6C3-A262-1C92-F5A03BF80E52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7052;p12">
                <a:extLst>
                  <a:ext uri="{FF2B5EF4-FFF2-40B4-BE49-F238E27FC236}">
                    <a16:creationId xmlns:a16="http://schemas.microsoft.com/office/drawing/2014/main" id="{4ED633DC-0A33-8F48-DAD0-811646D74826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7053;p12">
                <a:extLst>
                  <a:ext uri="{FF2B5EF4-FFF2-40B4-BE49-F238E27FC236}">
                    <a16:creationId xmlns:a16="http://schemas.microsoft.com/office/drawing/2014/main" id="{A4ED7BB9-842F-E948-A9DF-8DD67B2A6213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7054;p12">
              <a:extLst>
                <a:ext uri="{FF2B5EF4-FFF2-40B4-BE49-F238E27FC236}">
                  <a16:creationId xmlns:a16="http://schemas.microsoft.com/office/drawing/2014/main" id="{F3B7A23C-09EA-9D77-681C-EE640C20EADE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7055;p12">
              <a:extLst>
                <a:ext uri="{FF2B5EF4-FFF2-40B4-BE49-F238E27FC236}">
                  <a16:creationId xmlns:a16="http://schemas.microsoft.com/office/drawing/2014/main" id="{7297311C-578A-BE98-0505-75CC674A9C33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7056;p12">
              <a:extLst>
                <a:ext uri="{FF2B5EF4-FFF2-40B4-BE49-F238E27FC236}">
                  <a16:creationId xmlns:a16="http://schemas.microsoft.com/office/drawing/2014/main" id="{C6D9D8F5-3C2F-8A66-AF26-A3326D3ACF61}"/>
                </a:ext>
              </a:extLst>
            </p:cNvPr>
            <p:cNvSpPr/>
            <p:nvPr/>
          </p:nvSpPr>
          <p:spPr>
            <a:xfrm>
              <a:off x="4432048" y="1523608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7057;p12">
              <a:extLst>
                <a:ext uri="{FF2B5EF4-FFF2-40B4-BE49-F238E27FC236}">
                  <a16:creationId xmlns:a16="http://schemas.microsoft.com/office/drawing/2014/main" id="{13F2AF06-DCD5-8E46-24DF-10C871414CC4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7058;p12">
              <a:extLst>
                <a:ext uri="{FF2B5EF4-FFF2-40B4-BE49-F238E27FC236}">
                  <a16:creationId xmlns:a16="http://schemas.microsoft.com/office/drawing/2014/main" id="{D87854FE-79F0-B324-C920-C04A33D3D0FA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209" name="Google Shape;7059;p12">
                <a:extLst>
                  <a:ext uri="{FF2B5EF4-FFF2-40B4-BE49-F238E27FC236}">
                    <a16:creationId xmlns:a16="http://schemas.microsoft.com/office/drawing/2014/main" id="{1E96CEDC-1D90-81B0-2136-B3B2E5E87929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7060;p12">
                <a:extLst>
                  <a:ext uri="{FF2B5EF4-FFF2-40B4-BE49-F238E27FC236}">
                    <a16:creationId xmlns:a16="http://schemas.microsoft.com/office/drawing/2014/main" id="{E7C9D7BF-5685-17E1-1480-82804DCCD52B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7061;p12">
                <a:extLst>
                  <a:ext uri="{FF2B5EF4-FFF2-40B4-BE49-F238E27FC236}">
                    <a16:creationId xmlns:a16="http://schemas.microsoft.com/office/drawing/2014/main" id="{1391DA1B-41F7-C867-B33B-71A38FF237FE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7062;p12">
                <a:extLst>
                  <a:ext uri="{FF2B5EF4-FFF2-40B4-BE49-F238E27FC236}">
                    <a16:creationId xmlns:a16="http://schemas.microsoft.com/office/drawing/2014/main" id="{3D741786-A443-D1ED-D9DA-16191FAAD5A1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7063;p12">
              <a:extLst>
                <a:ext uri="{FF2B5EF4-FFF2-40B4-BE49-F238E27FC236}">
                  <a16:creationId xmlns:a16="http://schemas.microsoft.com/office/drawing/2014/main" id="{5E3A3169-1207-C19B-E29C-048906BB6FB9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205" name="Google Shape;7064;p12">
                <a:extLst>
                  <a:ext uri="{FF2B5EF4-FFF2-40B4-BE49-F238E27FC236}">
                    <a16:creationId xmlns:a16="http://schemas.microsoft.com/office/drawing/2014/main" id="{990E1384-DA6F-FA26-6B58-7251273065E8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7065;p12">
                <a:extLst>
                  <a:ext uri="{FF2B5EF4-FFF2-40B4-BE49-F238E27FC236}">
                    <a16:creationId xmlns:a16="http://schemas.microsoft.com/office/drawing/2014/main" id="{C40F13EA-29FD-0C8A-19F2-05FAAC58BB03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7066;p12">
                <a:extLst>
                  <a:ext uri="{FF2B5EF4-FFF2-40B4-BE49-F238E27FC236}">
                    <a16:creationId xmlns:a16="http://schemas.microsoft.com/office/drawing/2014/main" id="{CEE1B516-A3E1-35B5-5A0E-621AED2AED98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7067;p12">
                <a:extLst>
                  <a:ext uri="{FF2B5EF4-FFF2-40B4-BE49-F238E27FC236}">
                    <a16:creationId xmlns:a16="http://schemas.microsoft.com/office/drawing/2014/main" id="{13F49CC4-4601-AF31-BFD3-CC6E3808D9EA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5" name="Google Shape;12984;p26">
            <a:extLst>
              <a:ext uri="{FF2B5EF4-FFF2-40B4-BE49-F238E27FC236}">
                <a16:creationId xmlns:a16="http://schemas.microsoft.com/office/drawing/2014/main" id="{8BBF9D8B-2874-A6A4-C0A7-26B4AACBB50C}"/>
              </a:ext>
            </a:extLst>
          </p:cNvPr>
          <p:cNvGrpSpPr/>
          <p:nvPr/>
        </p:nvGrpSpPr>
        <p:grpSpPr>
          <a:xfrm>
            <a:off x="5431942" y="2030144"/>
            <a:ext cx="387325" cy="363425"/>
            <a:chOff x="5481625" y="3052825"/>
            <a:chExt cx="387325" cy="363425"/>
          </a:xfrm>
        </p:grpSpPr>
        <p:sp>
          <p:nvSpPr>
            <p:cNvPr id="236" name="Google Shape;12985;p26">
              <a:extLst>
                <a:ext uri="{FF2B5EF4-FFF2-40B4-BE49-F238E27FC236}">
                  <a16:creationId xmlns:a16="http://schemas.microsoft.com/office/drawing/2014/main" id="{5D4D4D8C-EBCA-D179-F222-EE6E0AFDDDDD}"/>
                </a:ext>
              </a:extLst>
            </p:cNvPr>
            <p:cNvSpPr/>
            <p:nvPr/>
          </p:nvSpPr>
          <p:spPr>
            <a:xfrm>
              <a:off x="5650600" y="3095400"/>
              <a:ext cx="66375" cy="57000"/>
            </a:xfrm>
            <a:custGeom>
              <a:avLst/>
              <a:gdLst/>
              <a:ahLst/>
              <a:cxnLst/>
              <a:rect l="l" t="t" r="r" b="b"/>
              <a:pathLst>
                <a:path w="2655" h="2280" extrusionOk="0">
                  <a:moveTo>
                    <a:pt x="1142" y="582"/>
                  </a:moveTo>
                  <a:cubicBezTo>
                    <a:pt x="1636" y="582"/>
                    <a:pt x="1883" y="1168"/>
                    <a:pt x="1512" y="1538"/>
                  </a:cubicBezTo>
                  <a:cubicBezTo>
                    <a:pt x="1404" y="1657"/>
                    <a:pt x="1267" y="1709"/>
                    <a:pt x="1131" y="1709"/>
                  </a:cubicBezTo>
                  <a:cubicBezTo>
                    <a:pt x="841" y="1709"/>
                    <a:pt x="556" y="1473"/>
                    <a:pt x="556" y="1137"/>
                  </a:cubicBezTo>
                  <a:cubicBezTo>
                    <a:pt x="556" y="829"/>
                    <a:pt x="802" y="582"/>
                    <a:pt x="1142" y="582"/>
                  </a:cubicBezTo>
                  <a:close/>
                  <a:moveTo>
                    <a:pt x="1134" y="1"/>
                  </a:moveTo>
                  <a:cubicBezTo>
                    <a:pt x="549" y="1"/>
                    <a:pt x="0" y="449"/>
                    <a:pt x="0" y="1137"/>
                  </a:cubicBezTo>
                  <a:cubicBezTo>
                    <a:pt x="0" y="1754"/>
                    <a:pt x="494" y="2279"/>
                    <a:pt x="1142" y="2279"/>
                  </a:cubicBezTo>
                  <a:cubicBezTo>
                    <a:pt x="2130" y="2279"/>
                    <a:pt x="2654" y="1045"/>
                    <a:pt x="1944" y="335"/>
                  </a:cubicBezTo>
                  <a:cubicBezTo>
                    <a:pt x="1704" y="104"/>
                    <a:pt x="1415" y="1"/>
                    <a:pt x="11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12986;p26">
              <a:extLst>
                <a:ext uri="{FF2B5EF4-FFF2-40B4-BE49-F238E27FC236}">
                  <a16:creationId xmlns:a16="http://schemas.microsoft.com/office/drawing/2014/main" id="{A367F8D4-8A58-532F-22F9-347A631C5F32}"/>
                </a:ext>
              </a:extLst>
            </p:cNvPr>
            <p:cNvSpPr/>
            <p:nvPr/>
          </p:nvSpPr>
          <p:spPr>
            <a:xfrm>
              <a:off x="5550300" y="3295250"/>
              <a:ext cx="66375" cy="56975"/>
            </a:xfrm>
            <a:custGeom>
              <a:avLst/>
              <a:gdLst/>
              <a:ahLst/>
              <a:cxnLst/>
              <a:rect l="l" t="t" r="r" b="b"/>
              <a:pathLst>
                <a:path w="2655" h="2279" extrusionOk="0">
                  <a:moveTo>
                    <a:pt x="1142" y="581"/>
                  </a:moveTo>
                  <a:cubicBezTo>
                    <a:pt x="1636" y="581"/>
                    <a:pt x="1913" y="1198"/>
                    <a:pt x="1543" y="1538"/>
                  </a:cubicBezTo>
                  <a:cubicBezTo>
                    <a:pt x="1421" y="1660"/>
                    <a:pt x="1272" y="1715"/>
                    <a:pt x="1127" y="1715"/>
                  </a:cubicBezTo>
                  <a:cubicBezTo>
                    <a:pt x="833" y="1715"/>
                    <a:pt x="556" y="1488"/>
                    <a:pt x="556" y="1136"/>
                  </a:cubicBezTo>
                  <a:cubicBezTo>
                    <a:pt x="556" y="828"/>
                    <a:pt x="833" y="581"/>
                    <a:pt x="1142" y="581"/>
                  </a:cubicBezTo>
                  <a:close/>
                  <a:moveTo>
                    <a:pt x="1147" y="0"/>
                  </a:moveTo>
                  <a:cubicBezTo>
                    <a:pt x="563" y="0"/>
                    <a:pt x="0" y="449"/>
                    <a:pt x="0" y="1136"/>
                  </a:cubicBezTo>
                  <a:cubicBezTo>
                    <a:pt x="0" y="1754"/>
                    <a:pt x="525" y="2278"/>
                    <a:pt x="1142" y="2278"/>
                  </a:cubicBezTo>
                  <a:cubicBezTo>
                    <a:pt x="2160" y="2278"/>
                    <a:pt x="2654" y="1044"/>
                    <a:pt x="1944" y="334"/>
                  </a:cubicBezTo>
                  <a:cubicBezTo>
                    <a:pt x="1714" y="104"/>
                    <a:pt x="1428" y="0"/>
                    <a:pt x="11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12987;p26">
              <a:extLst>
                <a:ext uri="{FF2B5EF4-FFF2-40B4-BE49-F238E27FC236}">
                  <a16:creationId xmlns:a16="http://schemas.microsoft.com/office/drawing/2014/main" id="{1B7434BE-605B-E8B0-3DB7-EE5E84E08B7D}"/>
                </a:ext>
              </a:extLst>
            </p:cNvPr>
            <p:cNvSpPr/>
            <p:nvPr/>
          </p:nvSpPr>
          <p:spPr>
            <a:xfrm>
              <a:off x="5481625" y="3059950"/>
              <a:ext cx="387325" cy="356300"/>
            </a:xfrm>
            <a:custGeom>
              <a:avLst/>
              <a:gdLst/>
              <a:ahLst/>
              <a:cxnLst/>
              <a:rect l="l" t="t" r="r" b="b"/>
              <a:pathLst>
                <a:path w="15493" h="14252" extrusionOk="0">
                  <a:moveTo>
                    <a:pt x="7901" y="4530"/>
                  </a:moveTo>
                  <a:cubicBezTo>
                    <a:pt x="8426" y="4530"/>
                    <a:pt x="8919" y="4870"/>
                    <a:pt x="9166" y="5364"/>
                  </a:cubicBezTo>
                  <a:cubicBezTo>
                    <a:pt x="8765" y="5580"/>
                    <a:pt x="8325" y="5688"/>
                    <a:pt x="7886" y="5688"/>
                  </a:cubicBezTo>
                  <a:cubicBezTo>
                    <a:pt x="7446" y="5688"/>
                    <a:pt x="7006" y="5580"/>
                    <a:pt x="6605" y="5364"/>
                  </a:cubicBezTo>
                  <a:cubicBezTo>
                    <a:pt x="6852" y="4870"/>
                    <a:pt x="7345" y="4530"/>
                    <a:pt x="7901" y="4530"/>
                  </a:cubicBezTo>
                  <a:close/>
                  <a:moveTo>
                    <a:pt x="3889" y="8296"/>
                  </a:moveTo>
                  <a:cubicBezTo>
                    <a:pt x="4630" y="8296"/>
                    <a:pt x="5339" y="8573"/>
                    <a:pt x="5833" y="9129"/>
                  </a:cubicBezTo>
                  <a:cubicBezTo>
                    <a:pt x="6882" y="10240"/>
                    <a:pt x="6790" y="12030"/>
                    <a:pt x="5648" y="13017"/>
                  </a:cubicBezTo>
                  <a:cubicBezTo>
                    <a:pt x="5262" y="12323"/>
                    <a:pt x="4568" y="11976"/>
                    <a:pt x="3877" y="11976"/>
                  </a:cubicBezTo>
                  <a:cubicBezTo>
                    <a:pt x="3187" y="11976"/>
                    <a:pt x="2500" y="12323"/>
                    <a:pt x="2130" y="13017"/>
                  </a:cubicBezTo>
                  <a:cubicBezTo>
                    <a:pt x="247" y="11382"/>
                    <a:pt x="1389" y="8296"/>
                    <a:pt x="3889" y="8296"/>
                  </a:cubicBezTo>
                  <a:close/>
                  <a:moveTo>
                    <a:pt x="11859" y="8306"/>
                  </a:moveTo>
                  <a:cubicBezTo>
                    <a:pt x="13233" y="8306"/>
                    <a:pt x="14546" y="9365"/>
                    <a:pt x="14567" y="10981"/>
                  </a:cubicBezTo>
                  <a:lnTo>
                    <a:pt x="14598" y="10981"/>
                  </a:lnTo>
                  <a:cubicBezTo>
                    <a:pt x="14567" y="11783"/>
                    <a:pt x="14228" y="12524"/>
                    <a:pt x="13641" y="13017"/>
                  </a:cubicBezTo>
                  <a:cubicBezTo>
                    <a:pt x="13271" y="12323"/>
                    <a:pt x="12584" y="11976"/>
                    <a:pt x="11894" y="11976"/>
                  </a:cubicBezTo>
                  <a:cubicBezTo>
                    <a:pt x="11203" y="11976"/>
                    <a:pt x="10509" y="12323"/>
                    <a:pt x="10123" y="13017"/>
                  </a:cubicBezTo>
                  <a:cubicBezTo>
                    <a:pt x="8950" y="12030"/>
                    <a:pt x="8889" y="10240"/>
                    <a:pt x="9938" y="9129"/>
                  </a:cubicBezTo>
                  <a:cubicBezTo>
                    <a:pt x="10496" y="8560"/>
                    <a:pt x="11185" y="8306"/>
                    <a:pt x="11859" y="8306"/>
                  </a:cubicBezTo>
                  <a:close/>
                  <a:moveTo>
                    <a:pt x="3904" y="12547"/>
                  </a:moveTo>
                  <a:cubicBezTo>
                    <a:pt x="4414" y="12547"/>
                    <a:pt x="4923" y="12817"/>
                    <a:pt x="5185" y="13357"/>
                  </a:cubicBezTo>
                  <a:cubicBezTo>
                    <a:pt x="4784" y="13573"/>
                    <a:pt x="4344" y="13681"/>
                    <a:pt x="3904" y="13681"/>
                  </a:cubicBezTo>
                  <a:cubicBezTo>
                    <a:pt x="3465" y="13681"/>
                    <a:pt x="3025" y="13573"/>
                    <a:pt x="2624" y="13357"/>
                  </a:cubicBezTo>
                  <a:cubicBezTo>
                    <a:pt x="2886" y="12817"/>
                    <a:pt x="3395" y="12547"/>
                    <a:pt x="3904" y="12547"/>
                  </a:cubicBezTo>
                  <a:close/>
                  <a:moveTo>
                    <a:pt x="11909" y="12547"/>
                  </a:moveTo>
                  <a:cubicBezTo>
                    <a:pt x="12422" y="12547"/>
                    <a:pt x="12931" y="12817"/>
                    <a:pt x="13178" y="13357"/>
                  </a:cubicBezTo>
                  <a:cubicBezTo>
                    <a:pt x="12777" y="13573"/>
                    <a:pt x="12337" y="13681"/>
                    <a:pt x="11898" y="13681"/>
                  </a:cubicBezTo>
                  <a:cubicBezTo>
                    <a:pt x="11458" y="13681"/>
                    <a:pt x="11018" y="13573"/>
                    <a:pt x="10617" y="13357"/>
                  </a:cubicBezTo>
                  <a:cubicBezTo>
                    <a:pt x="10879" y="12817"/>
                    <a:pt x="11396" y="12547"/>
                    <a:pt x="11909" y="12547"/>
                  </a:cubicBezTo>
                  <a:close/>
                  <a:moveTo>
                    <a:pt x="6621" y="0"/>
                  </a:moveTo>
                  <a:cubicBezTo>
                    <a:pt x="6583" y="0"/>
                    <a:pt x="6545" y="8"/>
                    <a:pt x="6512" y="25"/>
                  </a:cubicBezTo>
                  <a:cubicBezTo>
                    <a:pt x="3457" y="1413"/>
                    <a:pt x="4259" y="5950"/>
                    <a:pt x="7592" y="6228"/>
                  </a:cubicBezTo>
                  <a:lnTo>
                    <a:pt x="7592" y="7833"/>
                  </a:lnTo>
                  <a:lnTo>
                    <a:pt x="6111" y="8573"/>
                  </a:lnTo>
                  <a:cubicBezTo>
                    <a:pt x="5470" y="7991"/>
                    <a:pt x="4680" y="7716"/>
                    <a:pt x="3899" y="7716"/>
                  </a:cubicBezTo>
                  <a:cubicBezTo>
                    <a:pt x="2612" y="7716"/>
                    <a:pt x="1352" y="8463"/>
                    <a:pt x="834" y="9808"/>
                  </a:cubicBezTo>
                  <a:cubicBezTo>
                    <a:pt x="0" y="11937"/>
                    <a:pt x="1574" y="14252"/>
                    <a:pt x="3889" y="14252"/>
                  </a:cubicBezTo>
                  <a:cubicBezTo>
                    <a:pt x="5679" y="14252"/>
                    <a:pt x="7160" y="12801"/>
                    <a:pt x="7160" y="10981"/>
                  </a:cubicBezTo>
                  <a:cubicBezTo>
                    <a:pt x="7160" y="10271"/>
                    <a:pt x="6913" y="9592"/>
                    <a:pt x="6481" y="9005"/>
                  </a:cubicBezTo>
                  <a:lnTo>
                    <a:pt x="7901" y="8326"/>
                  </a:lnTo>
                  <a:lnTo>
                    <a:pt x="9290" y="9005"/>
                  </a:lnTo>
                  <a:cubicBezTo>
                    <a:pt x="8271" y="10425"/>
                    <a:pt x="8518" y="12400"/>
                    <a:pt x="9876" y="13480"/>
                  </a:cubicBezTo>
                  <a:cubicBezTo>
                    <a:pt x="10472" y="13954"/>
                    <a:pt x="11186" y="14184"/>
                    <a:pt x="11896" y="14184"/>
                  </a:cubicBezTo>
                  <a:cubicBezTo>
                    <a:pt x="12806" y="14184"/>
                    <a:pt x="13710" y="13807"/>
                    <a:pt x="14351" y="13079"/>
                  </a:cubicBezTo>
                  <a:cubicBezTo>
                    <a:pt x="15493" y="11783"/>
                    <a:pt x="15400" y="9808"/>
                    <a:pt x="14166" y="8604"/>
                  </a:cubicBezTo>
                  <a:cubicBezTo>
                    <a:pt x="13525" y="7995"/>
                    <a:pt x="12702" y="7686"/>
                    <a:pt x="11882" y="7686"/>
                  </a:cubicBezTo>
                  <a:cubicBezTo>
                    <a:pt x="11082" y="7686"/>
                    <a:pt x="10285" y="7979"/>
                    <a:pt x="9660" y="8573"/>
                  </a:cubicBezTo>
                  <a:lnTo>
                    <a:pt x="8179" y="7833"/>
                  </a:lnTo>
                  <a:lnTo>
                    <a:pt x="8179" y="6228"/>
                  </a:lnTo>
                  <a:cubicBezTo>
                    <a:pt x="11512" y="5950"/>
                    <a:pt x="12283" y="1413"/>
                    <a:pt x="9259" y="25"/>
                  </a:cubicBezTo>
                  <a:cubicBezTo>
                    <a:pt x="9218" y="8"/>
                    <a:pt x="9176" y="0"/>
                    <a:pt x="9136" y="0"/>
                  </a:cubicBezTo>
                  <a:cubicBezTo>
                    <a:pt x="9026" y="0"/>
                    <a:pt x="8925" y="58"/>
                    <a:pt x="8858" y="148"/>
                  </a:cubicBezTo>
                  <a:cubicBezTo>
                    <a:pt x="8796" y="302"/>
                    <a:pt x="8858" y="488"/>
                    <a:pt x="9012" y="549"/>
                  </a:cubicBezTo>
                  <a:cubicBezTo>
                    <a:pt x="10802" y="1383"/>
                    <a:pt x="11111" y="3759"/>
                    <a:pt x="9629" y="5055"/>
                  </a:cubicBezTo>
                  <a:cubicBezTo>
                    <a:pt x="9259" y="4345"/>
                    <a:pt x="8572" y="3990"/>
                    <a:pt x="7886" y="3990"/>
                  </a:cubicBezTo>
                  <a:cubicBezTo>
                    <a:pt x="7199" y="3990"/>
                    <a:pt x="6512" y="4345"/>
                    <a:pt x="6142" y="5055"/>
                  </a:cubicBezTo>
                  <a:cubicBezTo>
                    <a:pt x="4630" y="3759"/>
                    <a:pt x="4969" y="1383"/>
                    <a:pt x="6759" y="549"/>
                  </a:cubicBezTo>
                  <a:cubicBezTo>
                    <a:pt x="6913" y="488"/>
                    <a:pt x="6975" y="302"/>
                    <a:pt x="6882" y="148"/>
                  </a:cubicBezTo>
                  <a:cubicBezTo>
                    <a:pt x="6837" y="58"/>
                    <a:pt x="6726" y="0"/>
                    <a:pt x="66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12988;p26">
              <a:extLst>
                <a:ext uri="{FF2B5EF4-FFF2-40B4-BE49-F238E27FC236}">
                  <a16:creationId xmlns:a16="http://schemas.microsoft.com/office/drawing/2014/main" id="{F47C5F56-27C0-DA5C-D150-F8FE33CFB45F}"/>
                </a:ext>
              </a:extLst>
            </p:cNvPr>
            <p:cNvSpPr/>
            <p:nvPr/>
          </p:nvSpPr>
          <p:spPr>
            <a:xfrm>
              <a:off x="5750125" y="3295250"/>
              <a:ext cx="66375" cy="56975"/>
            </a:xfrm>
            <a:custGeom>
              <a:avLst/>
              <a:gdLst/>
              <a:ahLst/>
              <a:cxnLst/>
              <a:rect l="l" t="t" r="r" b="b"/>
              <a:pathLst>
                <a:path w="2655" h="2279" extrusionOk="0">
                  <a:moveTo>
                    <a:pt x="1142" y="581"/>
                  </a:moveTo>
                  <a:cubicBezTo>
                    <a:pt x="1667" y="581"/>
                    <a:pt x="1914" y="1198"/>
                    <a:pt x="1543" y="1538"/>
                  </a:cubicBezTo>
                  <a:cubicBezTo>
                    <a:pt x="1431" y="1660"/>
                    <a:pt x="1289" y="1715"/>
                    <a:pt x="1149" y="1715"/>
                  </a:cubicBezTo>
                  <a:cubicBezTo>
                    <a:pt x="864" y="1715"/>
                    <a:pt x="587" y="1488"/>
                    <a:pt x="587" y="1136"/>
                  </a:cubicBezTo>
                  <a:cubicBezTo>
                    <a:pt x="587" y="828"/>
                    <a:pt x="833" y="581"/>
                    <a:pt x="1142" y="581"/>
                  </a:cubicBezTo>
                  <a:close/>
                  <a:moveTo>
                    <a:pt x="1148" y="0"/>
                  </a:moveTo>
                  <a:cubicBezTo>
                    <a:pt x="563" y="0"/>
                    <a:pt x="0" y="449"/>
                    <a:pt x="0" y="1136"/>
                  </a:cubicBezTo>
                  <a:cubicBezTo>
                    <a:pt x="0" y="1754"/>
                    <a:pt x="525" y="2278"/>
                    <a:pt x="1142" y="2278"/>
                  </a:cubicBezTo>
                  <a:cubicBezTo>
                    <a:pt x="2161" y="2278"/>
                    <a:pt x="2654" y="1044"/>
                    <a:pt x="1945" y="334"/>
                  </a:cubicBezTo>
                  <a:cubicBezTo>
                    <a:pt x="1714" y="104"/>
                    <a:pt x="1428" y="0"/>
                    <a:pt x="11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12989;p26">
              <a:extLst>
                <a:ext uri="{FF2B5EF4-FFF2-40B4-BE49-F238E27FC236}">
                  <a16:creationId xmlns:a16="http://schemas.microsoft.com/office/drawing/2014/main" id="{15029150-D855-4A2A-725B-23EECBE0B89D}"/>
                </a:ext>
              </a:extLst>
            </p:cNvPr>
            <p:cNvSpPr/>
            <p:nvPr/>
          </p:nvSpPr>
          <p:spPr>
            <a:xfrm>
              <a:off x="5669100" y="3052825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402" y="1"/>
                  </a:moveTo>
                  <a:cubicBezTo>
                    <a:pt x="124" y="1"/>
                    <a:pt x="1" y="310"/>
                    <a:pt x="186" y="495"/>
                  </a:cubicBezTo>
                  <a:cubicBezTo>
                    <a:pt x="243" y="552"/>
                    <a:pt x="311" y="576"/>
                    <a:pt x="379" y="576"/>
                  </a:cubicBezTo>
                  <a:cubicBezTo>
                    <a:pt x="531" y="576"/>
                    <a:pt x="680" y="450"/>
                    <a:pt x="680" y="27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924931" y="3090609"/>
            <a:ext cx="2279176" cy="1531018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sz="1200" dirty="0"/>
              <a:t>React JS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sz="1200" dirty="0"/>
              <a:t>TypeScript + JavaScript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 MUI &amp; </a:t>
            </a:r>
            <a:r>
              <a:rPr lang="en-IN" sz="1200" dirty="0" err="1"/>
              <a:t>TailwindCSS</a:t>
            </a:r>
            <a:r>
              <a:rPr lang="en-IN" sz="1200" dirty="0"/>
              <a:t>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React-router (client-side routing)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1852992"/>
          </a:xfrm>
        </p:spPr>
        <p:txBody>
          <a:bodyPr/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TypeScript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Nest.js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Express.js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Excel JS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Node-</a:t>
            </a:r>
            <a:r>
              <a:rPr lang="en-IN" sz="12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pg</a:t>
            </a:r>
            <a:endParaRPr lang="en-IN" sz="12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PostgreSQL</a:t>
            </a: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</a:rPr>
              <a:t>Google </a:t>
            </a:r>
            <a:r>
              <a:rPr lang="en-IN" dirty="0">
                <a:solidFill>
                  <a:schemeClr val="tx1"/>
                </a:solidFill>
              </a:rPr>
              <a:t>O</a:t>
            </a:r>
            <a:r>
              <a:rPr lang="en-IN" sz="1200" dirty="0">
                <a:solidFill>
                  <a:schemeClr val="tx1"/>
                </a:solidFill>
              </a:rPr>
              <a:t>Auth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Frontend</a:t>
            </a: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4"/>
          </p:nvPr>
        </p:nvSpPr>
        <p:spPr/>
        <p:txBody>
          <a:bodyPr/>
          <a:lstStyle/>
          <a:p>
            <a:pPr lvl="0"/>
            <a:r>
              <a:rPr lang="en-US" dirty="0"/>
              <a:t>Backend</a:t>
            </a: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5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</a:rPr>
              <a:t>Render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</a:rPr>
              <a:t>Server: Nginx, 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</a:rPr>
              <a:t>PM2</a:t>
            </a: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Inter"/>
              </a:rPr>
              <a:t>, PostgreSQL</a:t>
            </a:r>
          </a:p>
          <a:p>
            <a:pPr lvl="0"/>
            <a:endParaRPr lang="en-US"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 dirty="0"/>
              <a:t>Deployment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Technologies Used</a:t>
            </a:r>
          </a:p>
        </p:txBody>
      </p:sp>
      <p:sp>
        <p:nvSpPr>
          <p:cNvPr id="45" name="Rectángulo: una sola esquina redondeada 44">
            <a:extLst>
              <a:ext uri="{FF2B5EF4-FFF2-40B4-BE49-F238E27FC236}">
                <a16:creationId xmlns:a16="http://schemas.microsoft.com/office/drawing/2014/main" id="{CA1B5069-5996-0DA1-9CAD-11108DE60258}"/>
              </a:ext>
            </a:extLst>
          </p:cNvPr>
          <p:cNvSpPr/>
          <p:nvPr/>
        </p:nvSpPr>
        <p:spPr>
          <a:xfrm>
            <a:off x="924931" y="199351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una sola esquina redondeada 46">
            <a:extLst>
              <a:ext uri="{FF2B5EF4-FFF2-40B4-BE49-F238E27FC236}">
                <a16:creationId xmlns:a16="http://schemas.microsoft.com/office/drawing/2014/main" id="{88BC2DEB-C8EB-6D2E-7676-D6C20946A584}"/>
              </a:ext>
            </a:extLst>
          </p:cNvPr>
          <p:cNvSpPr/>
          <p:nvPr/>
        </p:nvSpPr>
        <p:spPr>
          <a:xfrm>
            <a:off x="3511183" y="199351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: una sola esquina redondeada 47">
            <a:extLst>
              <a:ext uri="{FF2B5EF4-FFF2-40B4-BE49-F238E27FC236}">
                <a16:creationId xmlns:a16="http://schemas.microsoft.com/office/drawing/2014/main" id="{2BA9DB71-C6F4-2268-9BC1-7CE43D93F85C}"/>
              </a:ext>
            </a:extLst>
          </p:cNvPr>
          <p:cNvSpPr/>
          <p:nvPr/>
        </p:nvSpPr>
        <p:spPr>
          <a:xfrm>
            <a:off x="6067792" y="1950900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AD0E6F8-AAD9-B06E-1E6E-19571D272489}"/>
              </a:ext>
            </a:extLst>
          </p:cNvPr>
          <p:cNvGrpSpPr/>
          <p:nvPr/>
        </p:nvGrpSpPr>
        <p:grpSpPr>
          <a:xfrm>
            <a:off x="3631643" y="2117315"/>
            <a:ext cx="393700" cy="395287"/>
            <a:chOff x="3197225" y="1658938"/>
            <a:chExt cx="393700" cy="395287"/>
          </a:xfrm>
          <a:solidFill>
            <a:schemeClr val="tx1"/>
          </a:solidFill>
        </p:grpSpPr>
        <p:sp>
          <p:nvSpPr>
            <p:cNvPr id="6" name="Freeform 372">
              <a:extLst>
                <a:ext uri="{FF2B5EF4-FFF2-40B4-BE49-F238E27FC236}">
                  <a16:creationId xmlns:a16="http://schemas.microsoft.com/office/drawing/2014/main" id="{FC43CD3D-B291-A0D8-8596-57E0D8EF6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7225" y="1658938"/>
              <a:ext cx="393700" cy="395287"/>
            </a:xfrm>
            <a:custGeom>
              <a:avLst/>
              <a:gdLst>
                <a:gd name="T0" fmla="*/ 9994 w 10143"/>
                <a:gd name="T1" fmla="*/ 1118 h 10150"/>
                <a:gd name="T2" fmla="*/ 7017 w 10143"/>
                <a:gd name="T3" fmla="*/ 1118 h 10150"/>
                <a:gd name="T4" fmla="*/ 5146 w 10143"/>
                <a:gd name="T5" fmla="*/ 27 h 10150"/>
                <a:gd name="T6" fmla="*/ 4996 w 10143"/>
                <a:gd name="T7" fmla="*/ 27 h 10150"/>
                <a:gd name="T8" fmla="*/ 3125 w 10143"/>
                <a:gd name="T9" fmla="*/ 1118 h 10150"/>
                <a:gd name="T10" fmla="*/ 149 w 10143"/>
                <a:gd name="T11" fmla="*/ 1118 h 10150"/>
                <a:gd name="T12" fmla="*/ 0 w 10143"/>
                <a:gd name="T13" fmla="*/ 1267 h 10150"/>
                <a:gd name="T14" fmla="*/ 0 w 10143"/>
                <a:gd name="T15" fmla="*/ 1902 h 10150"/>
                <a:gd name="T16" fmla="*/ 149 w 10143"/>
                <a:gd name="T17" fmla="*/ 2051 h 10150"/>
                <a:gd name="T18" fmla="*/ 476 w 10143"/>
                <a:gd name="T19" fmla="*/ 2051 h 10150"/>
                <a:gd name="T20" fmla="*/ 476 w 10143"/>
                <a:gd name="T21" fmla="*/ 8254 h 10150"/>
                <a:gd name="T22" fmla="*/ 625 w 10143"/>
                <a:gd name="T23" fmla="*/ 8403 h 10150"/>
                <a:gd name="T24" fmla="*/ 4922 w 10143"/>
                <a:gd name="T25" fmla="*/ 8403 h 10150"/>
                <a:gd name="T26" fmla="*/ 4922 w 10143"/>
                <a:gd name="T27" fmla="*/ 9852 h 10150"/>
                <a:gd name="T28" fmla="*/ 4436 w 10143"/>
                <a:gd name="T29" fmla="*/ 9852 h 10150"/>
                <a:gd name="T30" fmla="*/ 4287 w 10143"/>
                <a:gd name="T31" fmla="*/ 10001 h 10150"/>
                <a:gd name="T32" fmla="*/ 4436 w 10143"/>
                <a:gd name="T33" fmla="*/ 10150 h 10150"/>
                <a:gd name="T34" fmla="*/ 5706 w 10143"/>
                <a:gd name="T35" fmla="*/ 10150 h 10150"/>
                <a:gd name="T36" fmla="*/ 5855 w 10143"/>
                <a:gd name="T37" fmla="*/ 10001 h 10150"/>
                <a:gd name="T38" fmla="*/ 5706 w 10143"/>
                <a:gd name="T39" fmla="*/ 9852 h 10150"/>
                <a:gd name="T40" fmla="*/ 5220 w 10143"/>
                <a:gd name="T41" fmla="*/ 9852 h 10150"/>
                <a:gd name="T42" fmla="*/ 5220 w 10143"/>
                <a:gd name="T43" fmla="*/ 8403 h 10150"/>
                <a:gd name="T44" fmla="*/ 9518 w 10143"/>
                <a:gd name="T45" fmla="*/ 8403 h 10150"/>
                <a:gd name="T46" fmla="*/ 9666 w 10143"/>
                <a:gd name="T47" fmla="*/ 8254 h 10150"/>
                <a:gd name="T48" fmla="*/ 9666 w 10143"/>
                <a:gd name="T49" fmla="*/ 2051 h 10150"/>
                <a:gd name="T50" fmla="*/ 9994 w 10143"/>
                <a:gd name="T51" fmla="*/ 2051 h 10150"/>
                <a:gd name="T52" fmla="*/ 10143 w 10143"/>
                <a:gd name="T53" fmla="*/ 1902 h 10150"/>
                <a:gd name="T54" fmla="*/ 10143 w 10143"/>
                <a:gd name="T55" fmla="*/ 1267 h 10150"/>
                <a:gd name="T56" fmla="*/ 9994 w 10143"/>
                <a:gd name="T57" fmla="*/ 1118 h 10150"/>
                <a:gd name="T58" fmla="*/ 5071 w 10143"/>
                <a:gd name="T59" fmla="*/ 328 h 10150"/>
                <a:gd name="T60" fmla="*/ 6426 w 10143"/>
                <a:gd name="T61" fmla="*/ 1118 h 10150"/>
                <a:gd name="T62" fmla="*/ 3716 w 10143"/>
                <a:gd name="T63" fmla="*/ 1118 h 10150"/>
                <a:gd name="T64" fmla="*/ 5071 w 10143"/>
                <a:gd name="T65" fmla="*/ 328 h 10150"/>
                <a:gd name="T66" fmla="*/ 9845 w 10143"/>
                <a:gd name="T67" fmla="*/ 1753 h 10150"/>
                <a:gd name="T68" fmla="*/ 8327 w 10143"/>
                <a:gd name="T69" fmla="*/ 1753 h 10150"/>
                <a:gd name="T70" fmla="*/ 8178 w 10143"/>
                <a:gd name="T71" fmla="*/ 1902 h 10150"/>
                <a:gd name="T72" fmla="*/ 8327 w 10143"/>
                <a:gd name="T73" fmla="*/ 2051 h 10150"/>
                <a:gd name="T74" fmla="*/ 9369 w 10143"/>
                <a:gd name="T75" fmla="*/ 2051 h 10150"/>
                <a:gd name="T76" fmla="*/ 9369 w 10143"/>
                <a:gd name="T77" fmla="*/ 8105 h 10150"/>
                <a:gd name="T78" fmla="*/ 774 w 10143"/>
                <a:gd name="T79" fmla="*/ 8105 h 10150"/>
                <a:gd name="T80" fmla="*/ 774 w 10143"/>
                <a:gd name="T81" fmla="*/ 2051 h 10150"/>
                <a:gd name="T82" fmla="*/ 7639 w 10143"/>
                <a:gd name="T83" fmla="*/ 2051 h 10150"/>
                <a:gd name="T84" fmla="*/ 7787 w 10143"/>
                <a:gd name="T85" fmla="*/ 1902 h 10150"/>
                <a:gd name="T86" fmla="*/ 7639 w 10143"/>
                <a:gd name="T87" fmla="*/ 1753 h 10150"/>
                <a:gd name="T88" fmla="*/ 298 w 10143"/>
                <a:gd name="T89" fmla="*/ 1753 h 10150"/>
                <a:gd name="T90" fmla="*/ 298 w 10143"/>
                <a:gd name="T91" fmla="*/ 1416 h 10150"/>
                <a:gd name="T92" fmla="*/ 9845 w 10143"/>
                <a:gd name="T93" fmla="*/ 1416 h 10150"/>
                <a:gd name="T94" fmla="*/ 9845 w 10143"/>
                <a:gd name="T95" fmla="*/ 1753 h 10150"/>
                <a:gd name="T96" fmla="*/ 9845 w 10143"/>
                <a:gd name="T97" fmla="*/ 1753 h 10150"/>
                <a:gd name="T98" fmla="*/ 9845 w 10143"/>
                <a:gd name="T99" fmla="*/ 1753 h 10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43" h="1015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73">
              <a:extLst>
                <a:ext uri="{FF2B5EF4-FFF2-40B4-BE49-F238E27FC236}">
                  <a16:creationId xmlns:a16="http://schemas.microsoft.com/office/drawing/2014/main" id="{07FB3418-E126-9854-5D1F-B92715168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1752600"/>
              <a:ext cx="111125" cy="109537"/>
            </a:xfrm>
            <a:custGeom>
              <a:avLst/>
              <a:gdLst>
                <a:gd name="T0" fmla="*/ 1419 w 2838"/>
                <a:gd name="T1" fmla="*/ 0 h 2839"/>
                <a:gd name="T2" fmla="*/ 0 w 2838"/>
                <a:gd name="T3" fmla="*/ 1420 h 2839"/>
                <a:gd name="T4" fmla="*/ 1419 w 2838"/>
                <a:gd name="T5" fmla="*/ 2839 h 2839"/>
                <a:gd name="T6" fmla="*/ 2838 w 2838"/>
                <a:gd name="T7" fmla="*/ 1420 h 2839"/>
                <a:gd name="T8" fmla="*/ 1419 w 2838"/>
                <a:gd name="T9" fmla="*/ 0 h 2839"/>
                <a:gd name="T10" fmla="*/ 1419 w 2838"/>
                <a:gd name="T11" fmla="*/ 2541 h 2839"/>
                <a:gd name="T12" fmla="*/ 297 w 2838"/>
                <a:gd name="T13" fmla="*/ 1420 h 2839"/>
                <a:gd name="T14" fmla="*/ 1419 w 2838"/>
                <a:gd name="T15" fmla="*/ 298 h 2839"/>
                <a:gd name="T16" fmla="*/ 2540 w 2838"/>
                <a:gd name="T17" fmla="*/ 1420 h 2839"/>
                <a:gd name="T18" fmla="*/ 1419 w 2838"/>
                <a:gd name="T19" fmla="*/ 2541 h 2839"/>
                <a:gd name="T20" fmla="*/ 1419 w 2838"/>
                <a:gd name="T21" fmla="*/ 2541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8" h="2839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74">
              <a:extLst>
                <a:ext uri="{FF2B5EF4-FFF2-40B4-BE49-F238E27FC236}">
                  <a16:creationId xmlns:a16="http://schemas.microsoft.com/office/drawing/2014/main" id="{21431294-76DC-296E-66CD-4D75E3B06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763" y="1868488"/>
              <a:ext cx="93663" cy="93662"/>
            </a:xfrm>
            <a:custGeom>
              <a:avLst/>
              <a:gdLst>
                <a:gd name="T0" fmla="*/ 1766 w 2437"/>
                <a:gd name="T1" fmla="*/ 1217 h 2434"/>
                <a:gd name="T2" fmla="*/ 2286 w 2437"/>
                <a:gd name="T3" fmla="*/ 696 h 2434"/>
                <a:gd name="T4" fmla="*/ 2286 w 2437"/>
                <a:gd name="T5" fmla="*/ 149 h 2434"/>
                <a:gd name="T6" fmla="*/ 1739 w 2437"/>
                <a:gd name="T7" fmla="*/ 149 h 2434"/>
                <a:gd name="T8" fmla="*/ 1218 w 2437"/>
                <a:gd name="T9" fmla="*/ 669 h 2434"/>
                <a:gd name="T10" fmla="*/ 698 w 2437"/>
                <a:gd name="T11" fmla="*/ 149 h 2434"/>
                <a:gd name="T12" fmla="*/ 151 w 2437"/>
                <a:gd name="T13" fmla="*/ 149 h 2434"/>
                <a:gd name="T14" fmla="*/ 151 w 2437"/>
                <a:gd name="T15" fmla="*/ 696 h 2434"/>
                <a:gd name="T16" fmla="*/ 671 w 2437"/>
                <a:gd name="T17" fmla="*/ 1217 h 2434"/>
                <a:gd name="T18" fmla="*/ 151 w 2437"/>
                <a:gd name="T19" fmla="*/ 1737 h 2434"/>
                <a:gd name="T20" fmla="*/ 151 w 2437"/>
                <a:gd name="T21" fmla="*/ 2284 h 2434"/>
                <a:gd name="T22" fmla="*/ 698 w 2437"/>
                <a:gd name="T23" fmla="*/ 2284 h 2434"/>
                <a:gd name="T24" fmla="*/ 1218 w 2437"/>
                <a:gd name="T25" fmla="*/ 1764 h 2434"/>
                <a:gd name="T26" fmla="*/ 1739 w 2437"/>
                <a:gd name="T27" fmla="*/ 2284 h 2434"/>
                <a:gd name="T28" fmla="*/ 2286 w 2437"/>
                <a:gd name="T29" fmla="*/ 2284 h 2434"/>
                <a:gd name="T30" fmla="*/ 2286 w 2437"/>
                <a:gd name="T31" fmla="*/ 1737 h 2434"/>
                <a:gd name="T32" fmla="*/ 1766 w 2437"/>
                <a:gd name="T33" fmla="*/ 1217 h 2434"/>
                <a:gd name="T34" fmla="*/ 2079 w 2437"/>
                <a:gd name="T35" fmla="*/ 2070 h 2434"/>
                <a:gd name="T36" fmla="*/ 1949 w 2437"/>
                <a:gd name="T37" fmla="*/ 2074 h 2434"/>
                <a:gd name="T38" fmla="*/ 1324 w 2437"/>
                <a:gd name="T39" fmla="*/ 1448 h 2434"/>
                <a:gd name="T40" fmla="*/ 1113 w 2437"/>
                <a:gd name="T41" fmla="*/ 1448 h 2434"/>
                <a:gd name="T42" fmla="*/ 488 w 2437"/>
                <a:gd name="T43" fmla="*/ 2074 h 2434"/>
                <a:gd name="T44" fmla="*/ 357 w 2437"/>
                <a:gd name="T45" fmla="*/ 2070 h 2434"/>
                <a:gd name="T46" fmla="*/ 361 w 2437"/>
                <a:gd name="T47" fmla="*/ 1947 h 2434"/>
                <a:gd name="T48" fmla="*/ 987 w 2437"/>
                <a:gd name="T49" fmla="*/ 1322 h 2434"/>
                <a:gd name="T50" fmla="*/ 987 w 2437"/>
                <a:gd name="T51" fmla="*/ 1111 h 2434"/>
                <a:gd name="T52" fmla="*/ 361 w 2437"/>
                <a:gd name="T53" fmla="*/ 486 h 2434"/>
                <a:gd name="T54" fmla="*/ 357 w 2437"/>
                <a:gd name="T55" fmla="*/ 364 h 2434"/>
                <a:gd name="T56" fmla="*/ 488 w 2437"/>
                <a:gd name="T57" fmla="*/ 359 h 2434"/>
                <a:gd name="T58" fmla="*/ 1113 w 2437"/>
                <a:gd name="T59" fmla="*/ 985 h 2434"/>
                <a:gd name="T60" fmla="*/ 1324 w 2437"/>
                <a:gd name="T61" fmla="*/ 985 h 2434"/>
                <a:gd name="T62" fmla="*/ 1949 w 2437"/>
                <a:gd name="T63" fmla="*/ 359 h 2434"/>
                <a:gd name="T64" fmla="*/ 2079 w 2437"/>
                <a:gd name="T65" fmla="*/ 364 h 2434"/>
                <a:gd name="T66" fmla="*/ 2076 w 2437"/>
                <a:gd name="T67" fmla="*/ 486 h 2434"/>
                <a:gd name="T68" fmla="*/ 1450 w 2437"/>
                <a:gd name="T69" fmla="*/ 1111 h 2434"/>
                <a:gd name="T70" fmla="*/ 1450 w 2437"/>
                <a:gd name="T71" fmla="*/ 1322 h 2434"/>
                <a:gd name="T72" fmla="*/ 2076 w 2437"/>
                <a:gd name="T73" fmla="*/ 1947 h 2434"/>
                <a:gd name="T74" fmla="*/ 2079 w 2437"/>
                <a:gd name="T75" fmla="*/ 2070 h 2434"/>
                <a:gd name="T76" fmla="*/ 2079 w 2437"/>
                <a:gd name="T77" fmla="*/ 2070 h 2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37" h="2434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75">
              <a:extLst>
                <a:ext uri="{FF2B5EF4-FFF2-40B4-BE49-F238E27FC236}">
                  <a16:creationId xmlns:a16="http://schemas.microsoft.com/office/drawing/2014/main" id="{02469D98-2F82-6942-575D-4580CCA85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1776413"/>
              <a:ext cx="266700" cy="147637"/>
            </a:xfrm>
            <a:custGeom>
              <a:avLst/>
              <a:gdLst>
                <a:gd name="T0" fmla="*/ 6752 w 6825"/>
                <a:gd name="T1" fmla="*/ 686 h 3810"/>
                <a:gd name="T2" fmla="*/ 5958 w 6825"/>
                <a:gd name="T3" fmla="*/ 51 h 3810"/>
                <a:gd name="T4" fmla="*/ 5749 w 6825"/>
                <a:gd name="T5" fmla="*/ 75 h 3810"/>
                <a:gd name="T6" fmla="*/ 5772 w 6825"/>
                <a:gd name="T7" fmla="*/ 284 h 3810"/>
                <a:gd name="T8" fmla="*/ 6235 w 6825"/>
                <a:gd name="T9" fmla="*/ 654 h 3810"/>
                <a:gd name="T10" fmla="*/ 4277 w 6825"/>
                <a:gd name="T11" fmla="*/ 654 h 3810"/>
                <a:gd name="T12" fmla="*/ 3493 w 6825"/>
                <a:gd name="T13" fmla="*/ 1438 h 3810"/>
                <a:gd name="T14" fmla="*/ 3493 w 6825"/>
                <a:gd name="T15" fmla="*/ 3026 h 3810"/>
                <a:gd name="T16" fmla="*/ 3007 w 6825"/>
                <a:gd name="T17" fmla="*/ 3512 h 3810"/>
                <a:gd name="T18" fmla="*/ 148 w 6825"/>
                <a:gd name="T19" fmla="*/ 3512 h 3810"/>
                <a:gd name="T20" fmla="*/ 0 w 6825"/>
                <a:gd name="T21" fmla="*/ 3661 h 3810"/>
                <a:gd name="T22" fmla="*/ 148 w 6825"/>
                <a:gd name="T23" fmla="*/ 3810 h 3810"/>
                <a:gd name="T24" fmla="*/ 3007 w 6825"/>
                <a:gd name="T25" fmla="*/ 3810 h 3810"/>
                <a:gd name="T26" fmla="*/ 3791 w 6825"/>
                <a:gd name="T27" fmla="*/ 3026 h 3810"/>
                <a:gd name="T28" fmla="*/ 3791 w 6825"/>
                <a:gd name="T29" fmla="*/ 1438 h 3810"/>
                <a:gd name="T30" fmla="*/ 4277 w 6825"/>
                <a:gd name="T31" fmla="*/ 952 h 3810"/>
                <a:gd name="T32" fmla="*/ 6235 w 6825"/>
                <a:gd name="T33" fmla="*/ 952 h 3810"/>
                <a:gd name="T34" fmla="*/ 5772 w 6825"/>
                <a:gd name="T35" fmla="*/ 1322 h 3810"/>
                <a:gd name="T36" fmla="*/ 5739 w 6825"/>
                <a:gd name="T37" fmla="*/ 1517 h 3810"/>
                <a:gd name="T38" fmla="*/ 5958 w 6825"/>
                <a:gd name="T39" fmla="*/ 1554 h 3810"/>
                <a:gd name="T40" fmla="*/ 6752 w 6825"/>
                <a:gd name="T41" fmla="*/ 919 h 3810"/>
                <a:gd name="T42" fmla="*/ 6752 w 6825"/>
                <a:gd name="T43" fmla="*/ 686 h 3810"/>
                <a:gd name="T44" fmla="*/ 6752 w 6825"/>
                <a:gd name="T45" fmla="*/ 686 h 3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25" h="381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1FB0FEB-243C-A289-E6BE-E6F201AE4B3B}"/>
              </a:ext>
            </a:extLst>
          </p:cNvPr>
          <p:cNvGrpSpPr/>
          <p:nvPr/>
        </p:nvGrpSpPr>
        <p:grpSpPr>
          <a:xfrm>
            <a:off x="1029231" y="2109917"/>
            <a:ext cx="393700" cy="395287"/>
            <a:chOff x="2409825" y="1658938"/>
            <a:chExt cx="393700" cy="395287"/>
          </a:xfrm>
          <a:solidFill>
            <a:schemeClr val="tx1"/>
          </a:solidFill>
        </p:grpSpPr>
        <p:sp>
          <p:nvSpPr>
            <p:cNvPr id="11" name="Freeform 376">
              <a:extLst>
                <a:ext uri="{FF2B5EF4-FFF2-40B4-BE49-F238E27FC236}">
                  <a16:creationId xmlns:a16="http://schemas.microsoft.com/office/drawing/2014/main" id="{4EE7F191-6A83-251D-0015-0D92B3E7F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825" y="1658938"/>
              <a:ext cx="393700" cy="395287"/>
            </a:xfrm>
            <a:custGeom>
              <a:avLst/>
              <a:gdLst>
                <a:gd name="T0" fmla="*/ 9994 w 10143"/>
                <a:gd name="T1" fmla="*/ 0 h 10143"/>
                <a:gd name="T2" fmla="*/ 4159 w 10143"/>
                <a:gd name="T3" fmla="*/ 0 h 10143"/>
                <a:gd name="T4" fmla="*/ 4053 w 10143"/>
                <a:gd name="T5" fmla="*/ 43 h 10143"/>
                <a:gd name="T6" fmla="*/ 2267 w 10143"/>
                <a:gd name="T7" fmla="*/ 1830 h 10143"/>
                <a:gd name="T8" fmla="*/ 2223 w 10143"/>
                <a:gd name="T9" fmla="*/ 1935 h 10143"/>
                <a:gd name="T10" fmla="*/ 2223 w 10143"/>
                <a:gd name="T11" fmla="*/ 2699 h 10143"/>
                <a:gd name="T12" fmla="*/ 149 w 10143"/>
                <a:gd name="T13" fmla="*/ 2699 h 10143"/>
                <a:gd name="T14" fmla="*/ 0 w 10143"/>
                <a:gd name="T15" fmla="*/ 2848 h 10143"/>
                <a:gd name="T16" fmla="*/ 0 w 10143"/>
                <a:gd name="T17" fmla="*/ 4922 h 10143"/>
                <a:gd name="T18" fmla="*/ 149 w 10143"/>
                <a:gd name="T19" fmla="*/ 5071 h 10143"/>
                <a:gd name="T20" fmla="*/ 298 w 10143"/>
                <a:gd name="T21" fmla="*/ 4922 h 10143"/>
                <a:gd name="T22" fmla="*/ 298 w 10143"/>
                <a:gd name="T23" fmla="*/ 2997 h 10143"/>
                <a:gd name="T24" fmla="*/ 4764 w 10143"/>
                <a:gd name="T25" fmla="*/ 2997 h 10143"/>
                <a:gd name="T26" fmla="*/ 4764 w 10143"/>
                <a:gd name="T27" fmla="*/ 8733 h 10143"/>
                <a:gd name="T28" fmla="*/ 298 w 10143"/>
                <a:gd name="T29" fmla="*/ 8733 h 10143"/>
                <a:gd name="T30" fmla="*/ 298 w 10143"/>
                <a:gd name="T31" fmla="*/ 5637 h 10143"/>
                <a:gd name="T32" fmla="*/ 149 w 10143"/>
                <a:gd name="T33" fmla="*/ 5488 h 10143"/>
                <a:gd name="T34" fmla="*/ 0 w 10143"/>
                <a:gd name="T35" fmla="*/ 5637 h 10143"/>
                <a:gd name="T36" fmla="*/ 0 w 10143"/>
                <a:gd name="T37" fmla="*/ 8882 h 10143"/>
                <a:gd name="T38" fmla="*/ 149 w 10143"/>
                <a:gd name="T39" fmla="*/ 9031 h 10143"/>
                <a:gd name="T40" fmla="*/ 2223 w 10143"/>
                <a:gd name="T41" fmla="*/ 9031 h 10143"/>
                <a:gd name="T42" fmla="*/ 2223 w 10143"/>
                <a:gd name="T43" fmla="*/ 9994 h 10143"/>
                <a:gd name="T44" fmla="*/ 2372 w 10143"/>
                <a:gd name="T45" fmla="*/ 10143 h 10143"/>
                <a:gd name="T46" fmla="*/ 9994 w 10143"/>
                <a:gd name="T47" fmla="*/ 10143 h 10143"/>
                <a:gd name="T48" fmla="*/ 10143 w 10143"/>
                <a:gd name="T49" fmla="*/ 9994 h 10143"/>
                <a:gd name="T50" fmla="*/ 10143 w 10143"/>
                <a:gd name="T51" fmla="*/ 148 h 10143"/>
                <a:gd name="T52" fmla="*/ 9994 w 10143"/>
                <a:gd name="T53" fmla="*/ 0 h 10143"/>
                <a:gd name="T54" fmla="*/ 4010 w 10143"/>
                <a:gd name="T55" fmla="*/ 508 h 10143"/>
                <a:gd name="T56" fmla="*/ 4010 w 10143"/>
                <a:gd name="T57" fmla="*/ 1786 h 10143"/>
                <a:gd name="T58" fmla="*/ 2731 w 10143"/>
                <a:gd name="T59" fmla="*/ 1786 h 10143"/>
                <a:gd name="T60" fmla="*/ 4010 w 10143"/>
                <a:gd name="T61" fmla="*/ 508 h 10143"/>
                <a:gd name="T62" fmla="*/ 9845 w 10143"/>
                <a:gd name="T63" fmla="*/ 9845 h 10143"/>
                <a:gd name="T64" fmla="*/ 2521 w 10143"/>
                <a:gd name="T65" fmla="*/ 9845 h 10143"/>
                <a:gd name="T66" fmla="*/ 2521 w 10143"/>
                <a:gd name="T67" fmla="*/ 9031 h 10143"/>
                <a:gd name="T68" fmla="*/ 4913 w 10143"/>
                <a:gd name="T69" fmla="*/ 9031 h 10143"/>
                <a:gd name="T70" fmla="*/ 5062 w 10143"/>
                <a:gd name="T71" fmla="*/ 8882 h 10143"/>
                <a:gd name="T72" fmla="*/ 5062 w 10143"/>
                <a:gd name="T73" fmla="*/ 2848 h 10143"/>
                <a:gd name="T74" fmla="*/ 4913 w 10143"/>
                <a:gd name="T75" fmla="*/ 2699 h 10143"/>
                <a:gd name="T76" fmla="*/ 2521 w 10143"/>
                <a:gd name="T77" fmla="*/ 2699 h 10143"/>
                <a:gd name="T78" fmla="*/ 2521 w 10143"/>
                <a:gd name="T79" fmla="*/ 2084 h 10143"/>
                <a:gd name="T80" fmla="*/ 4159 w 10143"/>
                <a:gd name="T81" fmla="*/ 2084 h 10143"/>
                <a:gd name="T82" fmla="*/ 4307 w 10143"/>
                <a:gd name="T83" fmla="*/ 1935 h 10143"/>
                <a:gd name="T84" fmla="*/ 4307 w 10143"/>
                <a:gd name="T85" fmla="*/ 297 h 10143"/>
                <a:gd name="T86" fmla="*/ 9845 w 10143"/>
                <a:gd name="T87" fmla="*/ 297 h 10143"/>
                <a:gd name="T88" fmla="*/ 9845 w 10143"/>
                <a:gd name="T89" fmla="*/ 9845 h 10143"/>
                <a:gd name="T90" fmla="*/ 9845 w 10143"/>
                <a:gd name="T91" fmla="*/ 9845 h 10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43" h="10143">
                  <a:moveTo>
                    <a:pt x="9994" y="0"/>
                  </a:moveTo>
                  <a:lnTo>
                    <a:pt x="4159" y="0"/>
                  </a:lnTo>
                  <a:cubicBezTo>
                    <a:pt x="4119" y="0"/>
                    <a:pt x="4081" y="16"/>
                    <a:pt x="4053" y="43"/>
                  </a:cubicBezTo>
                  <a:lnTo>
                    <a:pt x="2267" y="1830"/>
                  </a:lnTo>
                  <a:cubicBezTo>
                    <a:pt x="2239" y="1857"/>
                    <a:pt x="2223" y="1896"/>
                    <a:pt x="2223" y="1935"/>
                  </a:cubicBezTo>
                  <a:lnTo>
                    <a:pt x="2223" y="2699"/>
                  </a:lnTo>
                  <a:lnTo>
                    <a:pt x="149" y="2699"/>
                  </a:lnTo>
                  <a:cubicBezTo>
                    <a:pt x="67" y="2699"/>
                    <a:pt x="0" y="2766"/>
                    <a:pt x="0" y="2848"/>
                  </a:cubicBezTo>
                  <a:lnTo>
                    <a:pt x="0" y="4922"/>
                  </a:lnTo>
                  <a:cubicBezTo>
                    <a:pt x="0" y="5004"/>
                    <a:pt x="67" y="5071"/>
                    <a:pt x="149" y="5071"/>
                  </a:cubicBezTo>
                  <a:cubicBezTo>
                    <a:pt x="231" y="5071"/>
                    <a:pt x="298" y="5004"/>
                    <a:pt x="298" y="4922"/>
                  </a:cubicBezTo>
                  <a:lnTo>
                    <a:pt x="298" y="2997"/>
                  </a:lnTo>
                  <a:lnTo>
                    <a:pt x="4764" y="2997"/>
                  </a:lnTo>
                  <a:lnTo>
                    <a:pt x="4764" y="8733"/>
                  </a:lnTo>
                  <a:lnTo>
                    <a:pt x="298" y="8733"/>
                  </a:lnTo>
                  <a:lnTo>
                    <a:pt x="298" y="5637"/>
                  </a:lnTo>
                  <a:cubicBezTo>
                    <a:pt x="298" y="5555"/>
                    <a:pt x="231" y="5488"/>
                    <a:pt x="149" y="5488"/>
                  </a:cubicBezTo>
                  <a:cubicBezTo>
                    <a:pt x="67" y="5488"/>
                    <a:pt x="0" y="5555"/>
                    <a:pt x="0" y="5637"/>
                  </a:cubicBezTo>
                  <a:lnTo>
                    <a:pt x="0" y="8882"/>
                  </a:lnTo>
                  <a:cubicBezTo>
                    <a:pt x="0" y="8964"/>
                    <a:pt x="67" y="9031"/>
                    <a:pt x="149" y="9031"/>
                  </a:cubicBezTo>
                  <a:lnTo>
                    <a:pt x="2223" y="9031"/>
                  </a:lnTo>
                  <a:lnTo>
                    <a:pt x="2223" y="9994"/>
                  </a:lnTo>
                  <a:cubicBezTo>
                    <a:pt x="2223" y="10076"/>
                    <a:pt x="2290" y="10143"/>
                    <a:pt x="2372" y="10143"/>
                  </a:cubicBezTo>
                  <a:lnTo>
                    <a:pt x="9994" y="10143"/>
                  </a:lnTo>
                  <a:cubicBezTo>
                    <a:pt x="10076" y="10143"/>
                    <a:pt x="10143" y="10076"/>
                    <a:pt x="10143" y="9994"/>
                  </a:cubicBezTo>
                  <a:lnTo>
                    <a:pt x="10143" y="148"/>
                  </a:lnTo>
                  <a:cubicBezTo>
                    <a:pt x="10143" y="66"/>
                    <a:pt x="10076" y="0"/>
                    <a:pt x="9994" y="0"/>
                  </a:cubicBezTo>
                  <a:close/>
                  <a:moveTo>
                    <a:pt x="4010" y="508"/>
                  </a:moveTo>
                  <a:lnTo>
                    <a:pt x="4010" y="1786"/>
                  </a:lnTo>
                  <a:lnTo>
                    <a:pt x="2731" y="1786"/>
                  </a:lnTo>
                  <a:lnTo>
                    <a:pt x="4010" y="508"/>
                  </a:lnTo>
                  <a:close/>
                  <a:moveTo>
                    <a:pt x="9845" y="9845"/>
                  </a:moveTo>
                  <a:lnTo>
                    <a:pt x="2521" y="9845"/>
                  </a:lnTo>
                  <a:lnTo>
                    <a:pt x="2521" y="9031"/>
                  </a:lnTo>
                  <a:lnTo>
                    <a:pt x="4913" y="9031"/>
                  </a:lnTo>
                  <a:cubicBezTo>
                    <a:pt x="4995" y="9031"/>
                    <a:pt x="5062" y="8964"/>
                    <a:pt x="5062" y="8882"/>
                  </a:cubicBezTo>
                  <a:lnTo>
                    <a:pt x="5062" y="2848"/>
                  </a:lnTo>
                  <a:cubicBezTo>
                    <a:pt x="5062" y="2766"/>
                    <a:pt x="4995" y="2699"/>
                    <a:pt x="4913" y="2699"/>
                  </a:cubicBezTo>
                  <a:lnTo>
                    <a:pt x="2521" y="2699"/>
                  </a:lnTo>
                  <a:lnTo>
                    <a:pt x="2521" y="2084"/>
                  </a:lnTo>
                  <a:lnTo>
                    <a:pt x="4159" y="2084"/>
                  </a:lnTo>
                  <a:cubicBezTo>
                    <a:pt x="4241" y="2084"/>
                    <a:pt x="4307" y="2017"/>
                    <a:pt x="4307" y="1935"/>
                  </a:cubicBezTo>
                  <a:lnTo>
                    <a:pt x="4307" y="297"/>
                  </a:lnTo>
                  <a:lnTo>
                    <a:pt x="9845" y="297"/>
                  </a:lnTo>
                  <a:lnTo>
                    <a:pt x="9845" y="9845"/>
                  </a:lnTo>
                  <a:close/>
                  <a:moveTo>
                    <a:pt x="9845" y="984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77">
              <a:extLst>
                <a:ext uri="{FF2B5EF4-FFF2-40B4-BE49-F238E27FC236}">
                  <a16:creationId xmlns:a16="http://schemas.microsoft.com/office/drawing/2014/main" id="{ACC76FFE-11FA-D2AC-32E0-7D7E1F8A8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5888" y="1701800"/>
              <a:ext cx="104775" cy="209550"/>
            </a:xfrm>
            <a:custGeom>
              <a:avLst/>
              <a:gdLst>
                <a:gd name="T0" fmla="*/ 2680 w 2680"/>
                <a:gd name="T1" fmla="*/ 1975 h 5379"/>
                <a:gd name="T2" fmla="*/ 1727 w 2680"/>
                <a:gd name="T3" fmla="*/ 645 h 5379"/>
                <a:gd name="T4" fmla="*/ 1340 w 2680"/>
                <a:gd name="T5" fmla="*/ 0 h 5379"/>
                <a:gd name="T6" fmla="*/ 953 w 2680"/>
                <a:gd name="T7" fmla="*/ 665 h 5379"/>
                <a:gd name="T8" fmla="*/ 1221 w 2680"/>
                <a:gd name="T9" fmla="*/ 3077 h 5379"/>
                <a:gd name="T10" fmla="*/ 1905 w 2680"/>
                <a:gd name="T11" fmla="*/ 3523 h 5379"/>
                <a:gd name="T12" fmla="*/ 1102 w 2680"/>
                <a:gd name="T13" fmla="*/ 3970 h 5379"/>
                <a:gd name="T14" fmla="*/ 387 w 2680"/>
                <a:gd name="T15" fmla="*/ 3255 h 5379"/>
                <a:gd name="T16" fmla="*/ 953 w 2680"/>
                <a:gd name="T17" fmla="*/ 4734 h 5379"/>
                <a:gd name="T18" fmla="*/ 1340 w 2680"/>
                <a:gd name="T19" fmla="*/ 5379 h 5379"/>
                <a:gd name="T20" fmla="*/ 1727 w 2680"/>
                <a:gd name="T21" fmla="*/ 4714 h 5379"/>
                <a:gd name="T22" fmla="*/ 1459 w 2680"/>
                <a:gd name="T23" fmla="*/ 2303 h 5379"/>
                <a:gd name="T24" fmla="*/ 774 w 2680"/>
                <a:gd name="T25" fmla="*/ 1856 h 5379"/>
                <a:gd name="T26" fmla="*/ 1578 w 2680"/>
                <a:gd name="T27" fmla="*/ 1410 h 5379"/>
                <a:gd name="T28" fmla="*/ 1905 w 2680"/>
                <a:gd name="T29" fmla="*/ 1975 h 5379"/>
                <a:gd name="T30" fmla="*/ 1578 w 2680"/>
                <a:gd name="T31" fmla="*/ 1112 h 5379"/>
                <a:gd name="T32" fmla="*/ 476 w 2680"/>
                <a:gd name="T33" fmla="*/ 1856 h 5379"/>
                <a:gd name="T34" fmla="*/ 1459 w 2680"/>
                <a:gd name="T35" fmla="*/ 2600 h 5379"/>
                <a:gd name="T36" fmla="*/ 1561 w 2680"/>
                <a:gd name="T37" fmla="*/ 4441 h 5379"/>
                <a:gd name="T38" fmla="*/ 1429 w 2680"/>
                <a:gd name="T39" fmla="*/ 4992 h 5379"/>
                <a:gd name="T40" fmla="*/ 1250 w 2680"/>
                <a:gd name="T41" fmla="*/ 4992 h 5379"/>
                <a:gd name="T42" fmla="*/ 1101 w 2680"/>
                <a:gd name="T43" fmla="*/ 4446 h 5379"/>
                <a:gd name="T44" fmla="*/ 387 w 2680"/>
                <a:gd name="T45" fmla="*/ 3553 h 5379"/>
                <a:gd name="T46" fmla="*/ 1102 w 2680"/>
                <a:gd name="T47" fmla="*/ 4268 h 5379"/>
                <a:gd name="T48" fmla="*/ 2203 w 2680"/>
                <a:gd name="T49" fmla="*/ 3523 h 5379"/>
                <a:gd name="T50" fmla="*/ 1221 w 2680"/>
                <a:gd name="T51" fmla="*/ 2779 h 5379"/>
                <a:gd name="T52" fmla="*/ 1118 w 2680"/>
                <a:gd name="T53" fmla="*/ 939 h 5379"/>
                <a:gd name="T54" fmla="*/ 1250 w 2680"/>
                <a:gd name="T55" fmla="*/ 387 h 5379"/>
                <a:gd name="T56" fmla="*/ 1429 w 2680"/>
                <a:gd name="T57" fmla="*/ 387 h 5379"/>
                <a:gd name="T58" fmla="*/ 1578 w 2680"/>
                <a:gd name="T59" fmla="*/ 933 h 5379"/>
                <a:gd name="T60" fmla="*/ 2382 w 2680"/>
                <a:gd name="T61" fmla="*/ 1975 h 5379"/>
                <a:gd name="T62" fmla="*/ 2203 w 2680"/>
                <a:gd name="T63" fmla="*/ 1975 h 5379"/>
                <a:gd name="T64" fmla="*/ 1578 w 2680"/>
                <a:gd name="T65" fmla="*/ 1112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80" h="5379">
                  <a:moveTo>
                    <a:pt x="2292" y="2362"/>
                  </a:moveTo>
                  <a:cubicBezTo>
                    <a:pt x="2506" y="2362"/>
                    <a:pt x="2680" y="2189"/>
                    <a:pt x="2680" y="1975"/>
                  </a:cubicBezTo>
                  <a:lnTo>
                    <a:pt x="2680" y="1737"/>
                  </a:lnTo>
                  <a:cubicBezTo>
                    <a:pt x="2680" y="1180"/>
                    <a:pt x="2264" y="718"/>
                    <a:pt x="1727" y="645"/>
                  </a:cubicBezTo>
                  <a:lnTo>
                    <a:pt x="1727" y="387"/>
                  </a:lnTo>
                  <a:cubicBezTo>
                    <a:pt x="1727" y="174"/>
                    <a:pt x="1553" y="0"/>
                    <a:pt x="1340" y="0"/>
                  </a:cubicBezTo>
                  <a:cubicBezTo>
                    <a:pt x="1126" y="0"/>
                    <a:pt x="953" y="174"/>
                    <a:pt x="953" y="387"/>
                  </a:cubicBezTo>
                  <a:lnTo>
                    <a:pt x="953" y="665"/>
                  </a:lnTo>
                  <a:cubicBezTo>
                    <a:pt x="401" y="788"/>
                    <a:pt x="0" y="1279"/>
                    <a:pt x="0" y="1856"/>
                  </a:cubicBezTo>
                  <a:cubicBezTo>
                    <a:pt x="0" y="2529"/>
                    <a:pt x="547" y="3077"/>
                    <a:pt x="1221" y="3077"/>
                  </a:cubicBezTo>
                  <a:lnTo>
                    <a:pt x="1459" y="3077"/>
                  </a:lnTo>
                  <a:cubicBezTo>
                    <a:pt x="1705" y="3077"/>
                    <a:pt x="1905" y="3277"/>
                    <a:pt x="1905" y="3523"/>
                  </a:cubicBezTo>
                  <a:cubicBezTo>
                    <a:pt x="1905" y="3770"/>
                    <a:pt x="1705" y="3970"/>
                    <a:pt x="1459" y="3970"/>
                  </a:cubicBezTo>
                  <a:lnTo>
                    <a:pt x="1102" y="3970"/>
                  </a:lnTo>
                  <a:cubicBezTo>
                    <a:pt x="921" y="3970"/>
                    <a:pt x="774" y="3823"/>
                    <a:pt x="774" y="3642"/>
                  </a:cubicBezTo>
                  <a:cubicBezTo>
                    <a:pt x="774" y="3429"/>
                    <a:pt x="600" y="3255"/>
                    <a:pt x="387" y="3255"/>
                  </a:cubicBezTo>
                  <a:cubicBezTo>
                    <a:pt x="173" y="3255"/>
                    <a:pt x="0" y="3429"/>
                    <a:pt x="0" y="3642"/>
                  </a:cubicBezTo>
                  <a:cubicBezTo>
                    <a:pt x="0" y="4200"/>
                    <a:pt x="415" y="4661"/>
                    <a:pt x="953" y="4734"/>
                  </a:cubicBezTo>
                  <a:lnTo>
                    <a:pt x="953" y="4992"/>
                  </a:lnTo>
                  <a:cubicBezTo>
                    <a:pt x="953" y="5206"/>
                    <a:pt x="1126" y="5379"/>
                    <a:pt x="1340" y="5379"/>
                  </a:cubicBezTo>
                  <a:cubicBezTo>
                    <a:pt x="1553" y="5379"/>
                    <a:pt x="1727" y="5206"/>
                    <a:pt x="1727" y="4992"/>
                  </a:cubicBezTo>
                  <a:lnTo>
                    <a:pt x="1727" y="4714"/>
                  </a:lnTo>
                  <a:cubicBezTo>
                    <a:pt x="2278" y="4591"/>
                    <a:pt x="2679" y="4101"/>
                    <a:pt x="2679" y="3523"/>
                  </a:cubicBezTo>
                  <a:cubicBezTo>
                    <a:pt x="2679" y="2850"/>
                    <a:pt x="2132" y="2303"/>
                    <a:pt x="1459" y="2303"/>
                  </a:cubicBezTo>
                  <a:lnTo>
                    <a:pt x="1221" y="2303"/>
                  </a:lnTo>
                  <a:cubicBezTo>
                    <a:pt x="974" y="2303"/>
                    <a:pt x="774" y="2102"/>
                    <a:pt x="774" y="1856"/>
                  </a:cubicBezTo>
                  <a:cubicBezTo>
                    <a:pt x="774" y="1610"/>
                    <a:pt x="974" y="1410"/>
                    <a:pt x="1221" y="1410"/>
                  </a:cubicBezTo>
                  <a:lnTo>
                    <a:pt x="1578" y="1410"/>
                  </a:lnTo>
                  <a:cubicBezTo>
                    <a:pt x="1759" y="1410"/>
                    <a:pt x="1905" y="1556"/>
                    <a:pt x="1905" y="1737"/>
                  </a:cubicBezTo>
                  <a:lnTo>
                    <a:pt x="1905" y="1975"/>
                  </a:lnTo>
                  <a:cubicBezTo>
                    <a:pt x="1905" y="2189"/>
                    <a:pt x="2079" y="2362"/>
                    <a:pt x="2292" y="2362"/>
                  </a:cubicBezTo>
                  <a:close/>
                  <a:moveTo>
                    <a:pt x="1578" y="1112"/>
                  </a:moveTo>
                  <a:lnTo>
                    <a:pt x="1221" y="1112"/>
                  </a:lnTo>
                  <a:cubicBezTo>
                    <a:pt x="810" y="1112"/>
                    <a:pt x="476" y="1446"/>
                    <a:pt x="476" y="1856"/>
                  </a:cubicBezTo>
                  <a:cubicBezTo>
                    <a:pt x="476" y="2267"/>
                    <a:pt x="810" y="2600"/>
                    <a:pt x="1221" y="2600"/>
                  </a:cubicBezTo>
                  <a:lnTo>
                    <a:pt x="1459" y="2600"/>
                  </a:lnTo>
                  <a:cubicBezTo>
                    <a:pt x="1968" y="2600"/>
                    <a:pt x="2382" y="3014"/>
                    <a:pt x="2382" y="3523"/>
                  </a:cubicBezTo>
                  <a:cubicBezTo>
                    <a:pt x="2382" y="3994"/>
                    <a:pt x="2029" y="4389"/>
                    <a:pt x="1561" y="4441"/>
                  </a:cubicBezTo>
                  <a:cubicBezTo>
                    <a:pt x="1486" y="4449"/>
                    <a:pt x="1429" y="4513"/>
                    <a:pt x="1429" y="4589"/>
                  </a:cubicBezTo>
                  <a:lnTo>
                    <a:pt x="1429" y="4992"/>
                  </a:lnTo>
                  <a:cubicBezTo>
                    <a:pt x="1429" y="5041"/>
                    <a:pt x="1389" y="5082"/>
                    <a:pt x="1340" y="5082"/>
                  </a:cubicBezTo>
                  <a:cubicBezTo>
                    <a:pt x="1290" y="5082"/>
                    <a:pt x="1250" y="5042"/>
                    <a:pt x="1250" y="4992"/>
                  </a:cubicBezTo>
                  <a:lnTo>
                    <a:pt x="1250" y="4595"/>
                  </a:lnTo>
                  <a:cubicBezTo>
                    <a:pt x="1250" y="4513"/>
                    <a:pt x="1184" y="4446"/>
                    <a:pt x="1101" y="4446"/>
                  </a:cubicBezTo>
                  <a:cubicBezTo>
                    <a:pt x="658" y="4446"/>
                    <a:pt x="298" y="4086"/>
                    <a:pt x="298" y="3642"/>
                  </a:cubicBezTo>
                  <a:cubicBezTo>
                    <a:pt x="298" y="3593"/>
                    <a:pt x="338" y="3553"/>
                    <a:pt x="387" y="3553"/>
                  </a:cubicBezTo>
                  <a:cubicBezTo>
                    <a:pt x="436" y="3553"/>
                    <a:pt x="476" y="3593"/>
                    <a:pt x="476" y="3642"/>
                  </a:cubicBezTo>
                  <a:cubicBezTo>
                    <a:pt x="476" y="3987"/>
                    <a:pt x="757" y="4268"/>
                    <a:pt x="1102" y="4268"/>
                  </a:cubicBezTo>
                  <a:lnTo>
                    <a:pt x="1459" y="4268"/>
                  </a:lnTo>
                  <a:cubicBezTo>
                    <a:pt x="1869" y="4268"/>
                    <a:pt x="2203" y="3934"/>
                    <a:pt x="2203" y="3523"/>
                  </a:cubicBezTo>
                  <a:cubicBezTo>
                    <a:pt x="2203" y="3113"/>
                    <a:pt x="1869" y="2779"/>
                    <a:pt x="1459" y="2779"/>
                  </a:cubicBezTo>
                  <a:lnTo>
                    <a:pt x="1221" y="2779"/>
                  </a:lnTo>
                  <a:cubicBezTo>
                    <a:pt x="712" y="2779"/>
                    <a:pt x="298" y="2365"/>
                    <a:pt x="298" y="1856"/>
                  </a:cubicBezTo>
                  <a:cubicBezTo>
                    <a:pt x="298" y="1385"/>
                    <a:pt x="650" y="991"/>
                    <a:pt x="1118" y="939"/>
                  </a:cubicBezTo>
                  <a:cubicBezTo>
                    <a:pt x="1193" y="931"/>
                    <a:pt x="1250" y="867"/>
                    <a:pt x="1250" y="791"/>
                  </a:cubicBezTo>
                  <a:lnTo>
                    <a:pt x="1250" y="387"/>
                  </a:lnTo>
                  <a:cubicBezTo>
                    <a:pt x="1250" y="338"/>
                    <a:pt x="1290" y="298"/>
                    <a:pt x="1340" y="298"/>
                  </a:cubicBezTo>
                  <a:cubicBezTo>
                    <a:pt x="1389" y="298"/>
                    <a:pt x="1429" y="338"/>
                    <a:pt x="1429" y="387"/>
                  </a:cubicBezTo>
                  <a:lnTo>
                    <a:pt x="1429" y="784"/>
                  </a:lnTo>
                  <a:cubicBezTo>
                    <a:pt x="1429" y="866"/>
                    <a:pt x="1496" y="933"/>
                    <a:pt x="1578" y="933"/>
                  </a:cubicBezTo>
                  <a:cubicBezTo>
                    <a:pt x="2021" y="933"/>
                    <a:pt x="2382" y="1294"/>
                    <a:pt x="2382" y="1737"/>
                  </a:cubicBezTo>
                  <a:lnTo>
                    <a:pt x="2382" y="1975"/>
                  </a:lnTo>
                  <a:cubicBezTo>
                    <a:pt x="2382" y="2024"/>
                    <a:pt x="2342" y="2064"/>
                    <a:pt x="2292" y="2064"/>
                  </a:cubicBezTo>
                  <a:cubicBezTo>
                    <a:pt x="2243" y="2064"/>
                    <a:pt x="2203" y="2024"/>
                    <a:pt x="2203" y="1975"/>
                  </a:cubicBezTo>
                  <a:lnTo>
                    <a:pt x="2203" y="1737"/>
                  </a:lnTo>
                  <a:cubicBezTo>
                    <a:pt x="2203" y="1392"/>
                    <a:pt x="1923" y="1112"/>
                    <a:pt x="1578" y="1112"/>
                  </a:cubicBezTo>
                  <a:close/>
                  <a:moveTo>
                    <a:pt x="1578" y="111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8">
              <a:extLst>
                <a:ext uri="{FF2B5EF4-FFF2-40B4-BE49-F238E27FC236}">
                  <a16:creationId xmlns:a16="http://schemas.microsoft.com/office/drawing/2014/main" id="{EC48F61B-C7EA-DC3C-E17E-740153210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5" y="1936750"/>
              <a:ext cx="53975" cy="12700"/>
            </a:xfrm>
            <a:custGeom>
              <a:avLst/>
              <a:gdLst>
                <a:gd name="T0" fmla="*/ 1260 w 1409"/>
                <a:gd name="T1" fmla="*/ 0 h 298"/>
                <a:gd name="T2" fmla="*/ 149 w 1409"/>
                <a:gd name="T3" fmla="*/ 0 h 298"/>
                <a:gd name="T4" fmla="*/ 0 w 1409"/>
                <a:gd name="T5" fmla="*/ 149 h 298"/>
                <a:gd name="T6" fmla="*/ 149 w 1409"/>
                <a:gd name="T7" fmla="*/ 298 h 298"/>
                <a:gd name="T8" fmla="*/ 1260 w 1409"/>
                <a:gd name="T9" fmla="*/ 298 h 298"/>
                <a:gd name="T10" fmla="*/ 1409 w 1409"/>
                <a:gd name="T11" fmla="*/ 149 h 298"/>
                <a:gd name="T12" fmla="*/ 1260 w 1409"/>
                <a:gd name="T13" fmla="*/ 0 h 298"/>
                <a:gd name="T14" fmla="*/ 1260 w 1409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9" h="298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9">
              <a:extLst>
                <a:ext uri="{FF2B5EF4-FFF2-40B4-BE49-F238E27FC236}">
                  <a16:creationId xmlns:a16="http://schemas.microsoft.com/office/drawing/2014/main" id="{289BD439-3FB6-B9F5-5F4E-83C072E57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8750" y="1936750"/>
              <a:ext cx="74613" cy="12700"/>
            </a:xfrm>
            <a:custGeom>
              <a:avLst/>
              <a:gdLst>
                <a:gd name="T0" fmla="*/ 1737 w 1886"/>
                <a:gd name="T1" fmla="*/ 0 h 298"/>
                <a:gd name="T2" fmla="*/ 149 w 1886"/>
                <a:gd name="T3" fmla="*/ 0 h 298"/>
                <a:gd name="T4" fmla="*/ 0 w 1886"/>
                <a:gd name="T5" fmla="*/ 149 h 298"/>
                <a:gd name="T6" fmla="*/ 149 w 1886"/>
                <a:gd name="T7" fmla="*/ 298 h 298"/>
                <a:gd name="T8" fmla="*/ 1737 w 1886"/>
                <a:gd name="T9" fmla="*/ 298 h 298"/>
                <a:gd name="T10" fmla="*/ 1886 w 1886"/>
                <a:gd name="T11" fmla="*/ 149 h 298"/>
                <a:gd name="T12" fmla="*/ 1737 w 1886"/>
                <a:gd name="T13" fmla="*/ 0 h 298"/>
                <a:gd name="T14" fmla="*/ 1737 w 18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6" h="298">
                  <a:moveTo>
                    <a:pt x="1737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6" y="231"/>
                    <a:pt x="1886" y="149"/>
                  </a:cubicBezTo>
                  <a:cubicBezTo>
                    <a:pt x="1886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80">
              <a:extLst>
                <a:ext uri="{FF2B5EF4-FFF2-40B4-BE49-F238E27FC236}">
                  <a16:creationId xmlns:a16="http://schemas.microsoft.com/office/drawing/2014/main" id="{B211BB60-BE0A-C609-4305-021A44A99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5" y="1968500"/>
              <a:ext cx="36513" cy="11112"/>
            </a:xfrm>
            <a:custGeom>
              <a:avLst/>
              <a:gdLst>
                <a:gd name="T0" fmla="*/ 784 w 933"/>
                <a:gd name="T1" fmla="*/ 0 h 298"/>
                <a:gd name="T2" fmla="*/ 149 w 933"/>
                <a:gd name="T3" fmla="*/ 0 h 298"/>
                <a:gd name="T4" fmla="*/ 0 w 933"/>
                <a:gd name="T5" fmla="*/ 149 h 298"/>
                <a:gd name="T6" fmla="*/ 149 w 933"/>
                <a:gd name="T7" fmla="*/ 298 h 298"/>
                <a:gd name="T8" fmla="*/ 784 w 933"/>
                <a:gd name="T9" fmla="*/ 298 h 298"/>
                <a:gd name="T10" fmla="*/ 933 w 933"/>
                <a:gd name="T11" fmla="*/ 149 h 298"/>
                <a:gd name="T12" fmla="*/ 784 w 933"/>
                <a:gd name="T13" fmla="*/ 0 h 298"/>
                <a:gd name="T14" fmla="*/ 784 w 933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298">
                  <a:moveTo>
                    <a:pt x="784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81">
              <a:extLst>
                <a:ext uri="{FF2B5EF4-FFF2-40B4-BE49-F238E27FC236}">
                  <a16:creationId xmlns:a16="http://schemas.microsoft.com/office/drawing/2014/main" id="{7DE6ABF3-6DEE-5E37-9A2C-DFE7E0D70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1288" y="1968500"/>
              <a:ext cx="92075" cy="11112"/>
            </a:xfrm>
            <a:custGeom>
              <a:avLst/>
              <a:gdLst>
                <a:gd name="T0" fmla="*/ 2213 w 2362"/>
                <a:gd name="T1" fmla="*/ 0 h 298"/>
                <a:gd name="T2" fmla="*/ 149 w 2362"/>
                <a:gd name="T3" fmla="*/ 0 h 298"/>
                <a:gd name="T4" fmla="*/ 0 w 2362"/>
                <a:gd name="T5" fmla="*/ 149 h 298"/>
                <a:gd name="T6" fmla="*/ 149 w 2362"/>
                <a:gd name="T7" fmla="*/ 298 h 298"/>
                <a:gd name="T8" fmla="*/ 2213 w 2362"/>
                <a:gd name="T9" fmla="*/ 298 h 298"/>
                <a:gd name="T10" fmla="*/ 2362 w 2362"/>
                <a:gd name="T11" fmla="*/ 149 h 298"/>
                <a:gd name="T12" fmla="*/ 2213 w 2362"/>
                <a:gd name="T13" fmla="*/ 0 h 298"/>
                <a:gd name="T14" fmla="*/ 2213 w 2362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2" h="298">
                  <a:moveTo>
                    <a:pt x="221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2213" y="298"/>
                  </a:lnTo>
                  <a:cubicBezTo>
                    <a:pt x="2295" y="298"/>
                    <a:pt x="2362" y="231"/>
                    <a:pt x="2362" y="149"/>
                  </a:cubicBezTo>
                  <a:cubicBezTo>
                    <a:pt x="2362" y="67"/>
                    <a:pt x="2295" y="0"/>
                    <a:pt x="2213" y="0"/>
                  </a:cubicBezTo>
                  <a:close/>
                  <a:moveTo>
                    <a:pt x="2213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2">
              <a:extLst>
                <a:ext uri="{FF2B5EF4-FFF2-40B4-BE49-F238E27FC236}">
                  <a16:creationId xmlns:a16="http://schemas.microsoft.com/office/drawing/2014/main" id="{9313B273-EB1D-1D8A-97C8-CB35CDB19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5" y="1998663"/>
              <a:ext cx="73025" cy="11112"/>
            </a:xfrm>
            <a:custGeom>
              <a:avLst/>
              <a:gdLst>
                <a:gd name="T0" fmla="*/ 1737 w 1885"/>
                <a:gd name="T1" fmla="*/ 0 h 298"/>
                <a:gd name="T2" fmla="*/ 149 w 1885"/>
                <a:gd name="T3" fmla="*/ 0 h 298"/>
                <a:gd name="T4" fmla="*/ 0 w 1885"/>
                <a:gd name="T5" fmla="*/ 149 h 298"/>
                <a:gd name="T6" fmla="*/ 149 w 1885"/>
                <a:gd name="T7" fmla="*/ 298 h 298"/>
                <a:gd name="T8" fmla="*/ 1737 w 1885"/>
                <a:gd name="T9" fmla="*/ 298 h 298"/>
                <a:gd name="T10" fmla="*/ 1885 w 1885"/>
                <a:gd name="T11" fmla="*/ 149 h 298"/>
                <a:gd name="T12" fmla="*/ 1737 w 1885"/>
                <a:gd name="T13" fmla="*/ 0 h 298"/>
                <a:gd name="T14" fmla="*/ 1737 w 1885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298">
                  <a:moveTo>
                    <a:pt x="173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5" y="231"/>
                    <a:pt x="1885" y="149"/>
                  </a:cubicBezTo>
                  <a:cubicBezTo>
                    <a:pt x="1885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3">
              <a:extLst>
                <a:ext uri="{FF2B5EF4-FFF2-40B4-BE49-F238E27FC236}">
                  <a16:creationId xmlns:a16="http://schemas.microsoft.com/office/drawing/2014/main" id="{1D02BB46-1F8C-2A25-D49F-EFE8C143A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800" y="1998663"/>
              <a:ext cx="55563" cy="11112"/>
            </a:xfrm>
            <a:custGeom>
              <a:avLst/>
              <a:gdLst>
                <a:gd name="T0" fmla="*/ 1260 w 1409"/>
                <a:gd name="T1" fmla="*/ 0 h 298"/>
                <a:gd name="T2" fmla="*/ 149 w 1409"/>
                <a:gd name="T3" fmla="*/ 0 h 298"/>
                <a:gd name="T4" fmla="*/ 0 w 1409"/>
                <a:gd name="T5" fmla="*/ 149 h 298"/>
                <a:gd name="T6" fmla="*/ 149 w 1409"/>
                <a:gd name="T7" fmla="*/ 298 h 298"/>
                <a:gd name="T8" fmla="*/ 1260 w 1409"/>
                <a:gd name="T9" fmla="*/ 298 h 298"/>
                <a:gd name="T10" fmla="*/ 1409 w 1409"/>
                <a:gd name="T11" fmla="*/ 149 h 298"/>
                <a:gd name="T12" fmla="*/ 1260 w 1409"/>
                <a:gd name="T13" fmla="*/ 0 h 298"/>
                <a:gd name="T14" fmla="*/ 1260 w 1409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9" h="298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4">
              <a:extLst>
                <a:ext uri="{FF2B5EF4-FFF2-40B4-BE49-F238E27FC236}">
                  <a16:creationId xmlns:a16="http://schemas.microsoft.com/office/drawing/2014/main" id="{A209077B-D815-2E45-CB14-800ECC416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638" y="1789113"/>
              <a:ext cx="147638" cy="49212"/>
            </a:xfrm>
            <a:custGeom>
              <a:avLst/>
              <a:gdLst>
                <a:gd name="T0" fmla="*/ 3643 w 3791"/>
                <a:gd name="T1" fmla="*/ 0 h 1251"/>
                <a:gd name="T2" fmla="*/ 149 w 3791"/>
                <a:gd name="T3" fmla="*/ 0 h 1251"/>
                <a:gd name="T4" fmla="*/ 0 w 3791"/>
                <a:gd name="T5" fmla="*/ 149 h 1251"/>
                <a:gd name="T6" fmla="*/ 0 w 3791"/>
                <a:gd name="T7" fmla="*/ 1102 h 1251"/>
                <a:gd name="T8" fmla="*/ 149 w 3791"/>
                <a:gd name="T9" fmla="*/ 1251 h 1251"/>
                <a:gd name="T10" fmla="*/ 3643 w 3791"/>
                <a:gd name="T11" fmla="*/ 1251 h 1251"/>
                <a:gd name="T12" fmla="*/ 3791 w 3791"/>
                <a:gd name="T13" fmla="*/ 1102 h 1251"/>
                <a:gd name="T14" fmla="*/ 3791 w 3791"/>
                <a:gd name="T15" fmla="*/ 149 h 1251"/>
                <a:gd name="T16" fmla="*/ 3643 w 3791"/>
                <a:gd name="T17" fmla="*/ 0 h 1251"/>
                <a:gd name="T18" fmla="*/ 3494 w 3791"/>
                <a:gd name="T19" fmla="*/ 953 h 1251"/>
                <a:gd name="T20" fmla="*/ 298 w 3791"/>
                <a:gd name="T21" fmla="*/ 953 h 1251"/>
                <a:gd name="T22" fmla="*/ 298 w 3791"/>
                <a:gd name="T23" fmla="*/ 298 h 1251"/>
                <a:gd name="T24" fmla="*/ 3494 w 3791"/>
                <a:gd name="T25" fmla="*/ 298 h 1251"/>
                <a:gd name="T26" fmla="*/ 3494 w 3791"/>
                <a:gd name="T27" fmla="*/ 953 h 1251"/>
                <a:gd name="T28" fmla="*/ 3494 w 3791"/>
                <a:gd name="T29" fmla="*/ 953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91" h="1251">
                  <a:moveTo>
                    <a:pt x="36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102"/>
                  </a:lnTo>
                  <a:cubicBezTo>
                    <a:pt x="0" y="1184"/>
                    <a:pt x="67" y="1251"/>
                    <a:pt x="149" y="1251"/>
                  </a:cubicBezTo>
                  <a:lnTo>
                    <a:pt x="3643" y="1251"/>
                  </a:lnTo>
                  <a:cubicBezTo>
                    <a:pt x="3725" y="1251"/>
                    <a:pt x="3791" y="1184"/>
                    <a:pt x="3791" y="1102"/>
                  </a:cubicBezTo>
                  <a:lnTo>
                    <a:pt x="3791" y="149"/>
                  </a:lnTo>
                  <a:cubicBezTo>
                    <a:pt x="3791" y="67"/>
                    <a:pt x="3725" y="0"/>
                    <a:pt x="3643" y="0"/>
                  </a:cubicBezTo>
                  <a:close/>
                  <a:moveTo>
                    <a:pt x="3494" y="953"/>
                  </a:moveTo>
                  <a:lnTo>
                    <a:pt x="298" y="953"/>
                  </a:lnTo>
                  <a:lnTo>
                    <a:pt x="298" y="298"/>
                  </a:lnTo>
                  <a:lnTo>
                    <a:pt x="3494" y="298"/>
                  </a:lnTo>
                  <a:lnTo>
                    <a:pt x="3494" y="953"/>
                  </a:lnTo>
                  <a:close/>
                  <a:moveTo>
                    <a:pt x="3494" y="95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5">
              <a:extLst>
                <a:ext uri="{FF2B5EF4-FFF2-40B4-BE49-F238E27FC236}">
                  <a16:creationId xmlns:a16="http://schemas.microsoft.com/office/drawing/2014/main" id="{34D12DD2-2C3C-9EF1-7ABF-E928C5899F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950" y="1851025"/>
              <a:ext cx="60325" cy="60325"/>
            </a:xfrm>
            <a:custGeom>
              <a:avLst/>
              <a:gdLst>
                <a:gd name="T0" fmla="*/ 1420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20 h 1568"/>
                <a:gd name="T8" fmla="*/ 149 w 1568"/>
                <a:gd name="T9" fmla="*/ 1568 h 1568"/>
                <a:gd name="T10" fmla="*/ 1420 w 1568"/>
                <a:gd name="T11" fmla="*/ 1568 h 1568"/>
                <a:gd name="T12" fmla="*/ 1568 w 1568"/>
                <a:gd name="T13" fmla="*/ 1420 h 1568"/>
                <a:gd name="T14" fmla="*/ 1568 w 1568"/>
                <a:gd name="T15" fmla="*/ 149 h 1568"/>
                <a:gd name="T16" fmla="*/ 1420 w 1568"/>
                <a:gd name="T17" fmla="*/ 0 h 1568"/>
                <a:gd name="T18" fmla="*/ 1271 w 1568"/>
                <a:gd name="T19" fmla="*/ 1271 h 1568"/>
                <a:gd name="T20" fmla="*/ 298 w 1568"/>
                <a:gd name="T21" fmla="*/ 1271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1 h 1568"/>
                <a:gd name="T28" fmla="*/ 1271 w 1568"/>
                <a:gd name="T29" fmla="*/ 1271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20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6">
              <a:extLst>
                <a:ext uri="{FF2B5EF4-FFF2-40B4-BE49-F238E27FC236}">
                  <a16:creationId xmlns:a16="http://schemas.microsoft.com/office/drawing/2014/main" id="{193F846F-D5B5-07F7-7750-CB9109715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638" y="1851025"/>
              <a:ext cx="61913" cy="60325"/>
            </a:xfrm>
            <a:custGeom>
              <a:avLst/>
              <a:gdLst>
                <a:gd name="T0" fmla="*/ 1419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20 h 1568"/>
                <a:gd name="T8" fmla="*/ 149 w 1568"/>
                <a:gd name="T9" fmla="*/ 1568 h 1568"/>
                <a:gd name="T10" fmla="*/ 1419 w 1568"/>
                <a:gd name="T11" fmla="*/ 1568 h 1568"/>
                <a:gd name="T12" fmla="*/ 1568 w 1568"/>
                <a:gd name="T13" fmla="*/ 1420 h 1568"/>
                <a:gd name="T14" fmla="*/ 1568 w 1568"/>
                <a:gd name="T15" fmla="*/ 149 h 1568"/>
                <a:gd name="T16" fmla="*/ 1419 w 1568"/>
                <a:gd name="T17" fmla="*/ 0 h 1568"/>
                <a:gd name="T18" fmla="*/ 1271 w 1568"/>
                <a:gd name="T19" fmla="*/ 1271 h 1568"/>
                <a:gd name="T20" fmla="*/ 298 w 1568"/>
                <a:gd name="T21" fmla="*/ 1271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1 h 1568"/>
                <a:gd name="T28" fmla="*/ 1271 w 1568"/>
                <a:gd name="T29" fmla="*/ 1271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19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87">
              <a:extLst>
                <a:ext uri="{FF2B5EF4-FFF2-40B4-BE49-F238E27FC236}">
                  <a16:creationId xmlns:a16="http://schemas.microsoft.com/office/drawing/2014/main" id="{40C6A689-493F-07BD-A278-ACF782C78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950" y="1924050"/>
              <a:ext cx="60325" cy="61912"/>
            </a:xfrm>
            <a:custGeom>
              <a:avLst/>
              <a:gdLst>
                <a:gd name="T0" fmla="*/ 1420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19 h 1568"/>
                <a:gd name="T8" fmla="*/ 149 w 1568"/>
                <a:gd name="T9" fmla="*/ 1568 h 1568"/>
                <a:gd name="T10" fmla="*/ 1420 w 1568"/>
                <a:gd name="T11" fmla="*/ 1568 h 1568"/>
                <a:gd name="T12" fmla="*/ 1568 w 1568"/>
                <a:gd name="T13" fmla="*/ 1419 h 1568"/>
                <a:gd name="T14" fmla="*/ 1568 w 1568"/>
                <a:gd name="T15" fmla="*/ 149 h 1568"/>
                <a:gd name="T16" fmla="*/ 1420 w 1568"/>
                <a:gd name="T17" fmla="*/ 0 h 1568"/>
                <a:gd name="T18" fmla="*/ 1271 w 1568"/>
                <a:gd name="T19" fmla="*/ 1270 h 1568"/>
                <a:gd name="T20" fmla="*/ 298 w 1568"/>
                <a:gd name="T21" fmla="*/ 1270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0 h 1568"/>
                <a:gd name="T28" fmla="*/ 1271 w 1568"/>
                <a:gd name="T29" fmla="*/ 1270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20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88">
              <a:extLst>
                <a:ext uri="{FF2B5EF4-FFF2-40B4-BE49-F238E27FC236}">
                  <a16:creationId xmlns:a16="http://schemas.microsoft.com/office/drawing/2014/main" id="{325E471B-6674-D60D-138D-F5D1DE05C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638" y="1924050"/>
              <a:ext cx="61913" cy="61912"/>
            </a:xfrm>
            <a:custGeom>
              <a:avLst/>
              <a:gdLst>
                <a:gd name="T0" fmla="*/ 1419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19 h 1568"/>
                <a:gd name="T8" fmla="*/ 149 w 1568"/>
                <a:gd name="T9" fmla="*/ 1568 h 1568"/>
                <a:gd name="T10" fmla="*/ 1419 w 1568"/>
                <a:gd name="T11" fmla="*/ 1568 h 1568"/>
                <a:gd name="T12" fmla="*/ 1568 w 1568"/>
                <a:gd name="T13" fmla="*/ 1419 h 1568"/>
                <a:gd name="T14" fmla="*/ 1568 w 1568"/>
                <a:gd name="T15" fmla="*/ 149 h 1568"/>
                <a:gd name="T16" fmla="*/ 1419 w 1568"/>
                <a:gd name="T17" fmla="*/ 0 h 1568"/>
                <a:gd name="T18" fmla="*/ 1271 w 1568"/>
                <a:gd name="T19" fmla="*/ 1270 h 1568"/>
                <a:gd name="T20" fmla="*/ 298 w 1568"/>
                <a:gd name="T21" fmla="*/ 1270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0 h 1568"/>
                <a:gd name="T28" fmla="*/ 1271 w 1568"/>
                <a:gd name="T29" fmla="*/ 1270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19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89">
              <a:extLst>
                <a:ext uri="{FF2B5EF4-FFF2-40B4-BE49-F238E27FC236}">
                  <a16:creationId xmlns:a16="http://schemas.microsoft.com/office/drawing/2014/main" id="{FEB0C905-A7DD-FEAC-5EF0-573FDCC8E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2688" y="1868488"/>
              <a:ext cx="23813" cy="25400"/>
            </a:xfrm>
            <a:custGeom>
              <a:avLst/>
              <a:gdLst>
                <a:gd name="T0" fmla="*/ 466 w 615"/>
                <a:gd name="T1" fmla="*/ 158 h 615"/>
                <a:gd name="T2" fmla="*/ 456 w 615"/>
                <a:gd name="T3" fmla="*/ 158 h 615"/>
                <a:gd name="T4" fmla="*/ 456 w 615"/>
                <a:gd name="T5" fmla="*/ 149 h 615"/>
                <a:gd name="T6" fmla="*/ 307 w 615"/>
                <a:gd name="T7" fmla="*/ 0 h 615"/>
                <a:gd name="T8" fmla="*/ 158 w 615"/>
                <a:gd name="T9" fmla="*/ 149 h 615"/>
                <a:gd name="T10" fmla="*/ 158 w 615"/>
                <a:gd name="T11" fmla="*/ 158 h 615"/>
                <a:gd name="T12" fmla="*/ 148 w 615"/>
                <a:gd name="T13" fmla="*/ 158 h 615"/>
                <a:gd name="T14" fmla="*/ 0 w 615"/>
                <a:gd name="T15" fmla="*/ 307 h 615"/>
                <a:gd name="T16" fmla="*/ 148 w 615"/>
                <a:gd name="T17" fmla="*/ 456 h 615"/>
                <a:gd name="T18" fmla="*/ 158 w 615"/>
                <a:gd name="T19" fmla="*/ 456 h 615"/>
                <a:gd name="T20" fmla="*/ 158 w 615"/>
                <a:gd name="T21" fmla="*/ 466 h 615"/>
                <a:gd name="T22" fmla="*/ 307 w 615"/>
                <a:gd name="T23" fmla="*/ 615 h 615"/>
                <a:gd name="T24" fmla="*/ 456 w 615"/>
                <a:gd name="T25" fmla="*/ 466 h 615"/>
                <a:gd name="T26" fmla="*/ 456 w 615"/>
                <a:gd name="T27" fmla="*/ 456 h 615"/>
                <a:gd name="T28" fmla="*/ 466 w 615"/>
                <a:gd name="T29" fmla="*/ 456 h 615"/>
                <a:gd name="T30" fmla="*/ 615 w 615"/>
                <a:gd name="T31" fmla="*/ 307 h 615"/>
                <a:gd name="T32" fmla="*/ 466 w 615"/>
                <a:gd name="T33" fmla="*/ 158 h 615"/>
                <a:gd name="T34" fmla="*/ 466 w 615"/>
                <a:gd name="T35" fmla="*/ 158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5" h="615">
                  <a:moveTo>
                    <a:pt x="466" y="158"/>
                  </a:moveTo>
                  <a:lnTo>
                    <a:pt x="456" y="158"/>
                  </a:lnTo>
                  <a:lnTo>
                    <a:pt x="456" y="149"/>
                  </a:lnTo>
                  <a:cubicBezTo>
                    <a:pt x="456" y="66"/>
                    <a:pt x="390" y="0"/>
                    <a:pt x="307" y="0"/>
                  </a:cubicBezTo>
                  <a:cubicBezTo>
                    <a:pt x="225" y="0"/>
                    <a:pt x="158" y="66"/>
                    <a:pt x="158" y="149"/>
                  </a:cubicBezTo>
                  <a:lnTo>
                    <a:pt x="158" y="158"/>
                  </a:lnTo>
                  <a:lnTo>
                    <a:pt x="148" y="158"/>
                  </a:lnTo>
                  <a:cubicBezTo>
                    <a:pt x="66" y="158"/>
                    <a:pt x="0" y="225"/>
                    <a:pt x="0" y="307"/>
                  </a:cubicBezTo>
                  <a:cubicBezTo>
                    <a:pt x="0" y="390"/>
                    <a:pt x="66" y="456"/>
                    <a:pt x="148" y="456"/>
                  </a:cubicBezTo>
                  <a:lnTo>
                    <a:pt x="158" y="456"/>
                  </a:lnTo>
                  <a:lnTo>
                    <a:pt x="158" y="466"/>
                  </a:lnTo>
                  <a:cubicBezTo>
                    <a:pt x="158" y="548"/>
                    <a:pt x="225" y="615"/>
                    <a:pt x="307" y="615"/>
                  </a:cubicBezTo>
                  <a:cubicBezTo>
                    <a:pt x="390" y="615"/>
                    <a:pt x="456" y="548"/>
                    <a:pt x="456" y="466"/>
                  </a:cubicBezTo>
                  <a:lnTo>
                    <a:pt x="456" y="456"/>
                  </a:lnTo>
                  <a:lnTo>
                    <a:pt x="466" y="456"/>
                  </a:lnTo>
                  <a:cubicBezTo>
                    <a:pt x="548" y="456"/>
                    <a:pt x="615" y="389"/>
                    <a:pt x="615" y="307"/>
                  </a:cubicBezTo>
                  <a:cubicBezTo>
                    <a:pt x="615" y="225"/>
                    <a:pt x="548" y="158"/>
                    <a:pt x="466" y="158"/>
                  </a:cubicBezTo>
                  <a:close/>
                  <a:moveTo>
                    <a:pt x="466" y="15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90">
              <a:extLst>
                <a:ext uri="{FF2B5EF4-FFF2-40B4-BE49-F238E27FC236}">
                  <a16:creationId xmlns:a16="http://schemas.microsoft.com/office/drawing/2014/main" id="{87CE4AD5-9F05-4772-200E-83903F123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874838"/>
              <a:ext cx="23813" cy="12700"/>
            </a:xfrm>
            <a:custGeom>
              <a:avLst/>
              <a:gdLst>
                <a:gd name="T0" fmla="*/ 466 w 615"/>
                <a:gd name="T1" fmla="*/ 0 h 298"/>
                <a:gd name="T2" fmla="*/ 149 w 615"/>
                <a:gd name="T3" fmla="*/ 0 h 298"/>
                <a:gd name="T4" fmla="*/ 0 w 615"/>
                <a:gd name="T5" fmla="*/ 149 h 298"/>
                <a:gd name="T6" fmla="*/ 149 w 615"/>
                <a:gd name="T7" fmla="*/ 298 h 298"/>
                <a:gd name="T8" fmla="*/ 466 w 615"/>
                <a:gd name="T9" fmla="*/ 298 h 298"/>
                <a:gd name="T10" fmla="*/ 615 w 615"/>
                <a:gd name="T11" fmla="*/ 149 h 298"/>
                <a:gd name="T12" fmla="*/ 466 w 615"/>
                <a:gd name="T13" fmla="*/ 0 h 298"/>
                <a:gd name="T14" fmla="*/ 466 w 615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298">
                  <a:moveTo>
                    <a:pt x="466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466" y="298"/>
                  </a:lnTo>
                  <a:cubicBezTo>
                    <a:pt x="548" y="298"/>
                    <a:pt x="615" y="231"/>
                    <a:pt x="615" y="149"/>
                  </a:cubicBezTo>
                  <a:cubicBezTo>
                    <a:pt x="615" y="67"/>
                    <a:pt x="548" y="0"/>
                    <a:pt x="466" y="0"/>
                  </a:cubicBezTo>
                  <a:close/>
                  <a:moveTo>
                    <a:pt x="466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91">
              <a:extLst>
                <a:ext uri="{FF2B5EF4-FFF2-40B4-BE49-F238E27FC236}">
                  <a16:creationId xmlns:a16="http://schemas.microsoft.com/office/drawing/2014/main" id="{16499659-72C1-7794-A20B-2F2E2FA1BC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2688" y="1943100"/>
              <a:ext cx="23813" cy="23812"/>
            </a:xfrm>
            <a:custGeom>
              <a:avLst/>
              <a:gdLst>
                <a:gd name="T0" fmla="*/ 533 w 645"/>
                <a:gd name="T1" fmla="*/ 322 h 629"/>
                <a:gd name="T2" fmla="*/ 586 w 645"/>
                <a:gd name="T3" fmla="*/ 268 h 629"/>
                <a:gd name="T4" fmla="*/ 586 w 645"/>
                <a:gd name="T5" fmla="*/ 58 h 629"/>
                <a:gd name="T6" fmla="*/ 376 w 645"/>
                <a:gd name="T7" fmla="*/ 58 h 629"/>
                <a:gd name="T8" fmla="*/ 322 w 645"/>
                <a:gd name="T9" fmla="*/ 111 h 629"/>
                <a:gd name="T10" fmla="*/ 269 w 645"/>
                <a:gd name="T11" fmla="*/ 58 h 629"/>
                <a:gd name="T12" fmla="*/ 58 w 645"/>
                <a:gd name="T13" fmla="*/ 58 h 629"/>
                <a:gd name="T14" fmla="*/ 58 w 645"/>
                <a:gd name="T15" fmla="*/ 268 h 629"/>
                <a:gd name="T16" fmla="*/ 112 w 645"/>
                <a:gd name="T17" fmla="*/ 322 h 629"/>
                <a:gd name="T18" fmla="*/ 58 w 645"/>
                <a:gd name="T19" fmla="*/ 375 h 629"/>
                <a:gd name="T20" fmla="*/ 58 w 645"/>
                <a:gd name="T21" fmla="*/ 586 h 629"/>
                <a:gd name="T22" fmla="*/ 163 w 645"/>
                <a:gd name="T23" fmla="*/ 629 h 629"/>
                <a:gd name="T24" fmla="*/ 269 w 645"/>
                <a:gd name="T25" fmla="*/ 586 h 629"/>
                <a:gd name="T26" fmla="*/ 322 w 645"/>
                <a:gd name="T27" fmla="*/ 532 h 629"/>
                <a:gd name="T28" fmla="*/ 376 w 645"/>
                <a:gd name="T29" fmla="*/ 586 h 629"/>
                <a:gd name="T30" fmla="*/ 481 w 645"/>
                <a:gd name="T31" fmla="*/ 629 h 629"/>
                <a:gd name="T32" fmla="*/ 586 w 645"/>
                <a:gd name="T33" fmla="*/ 586 h 629"/>
                <a:gd name="T34" fmla="*/ 586 w 645"/>
                <a:gd name="T35" fmla="*/ 375 h 629"/>
                <a:gd name="T36" fmla="*/ 533 w 645"/>
                <a:gd name="T37" fmla="*/ 322 h 629"/>
                <a:gd name="T38" fmla="*/ 533 w 645"/>
                <a:gd name="T39" fmla="*/ 32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5" h="629">
                  <a:moveTo>
                    <a:pt x="533" y="322"/>
                  </a:moveTo>
                  <a:lnTo>
                    <a:pt x="586" y="268"/>
                  </a:lnTo>
                  <a:cubicBezTo>
                    <a:pt x="645" y="210"/>
                    <a:pt x="645" y="116"/>
                    <a:pt x="586" y="58"/>
                  </a:cubicBezTo>
                  <a:cubicBezTo>
                    <a:pt x="528" y="0"/>
                    <a:pt x="434" y="0"/>
                    <a:pt x="376" y="58"/>
                  </a:cubicBezTo>
                  <a:lnTo>
                    <a:pt x="322" y="111"/>
                  </a:lnTo>
                  <a:lnTo>
                    <a:pt x="269" y="58"/>
                  </a:lnTo>
                  <a:cubicBezTo>
                    <a:pt x="211" y="0"/>
                    <a:pt x="116" y="0"/>
                    <a:pt x="58" y="58"/>
                  </a:cubicBezTo>
                  <a:cubicBezTo>
                    <a:pt x="0" y="116"/>
                    <a:pt x="0" y="210"/>
                    <a:pt x="58" y="268"/>
                  </a:cubicBezTo>
                  <a:lnTo>
                    <a:pt x="112" y="322"/>
                  </a:lnTo>
                  <a:lnTo>
                    <a:pt x="58" y="375"/>
                  </a:lnTo>
                  <a:cubicBezTo>
                    <a:pt x="0" y="433"/>
                    <a:pt x="0" y="528"/>
                    <a:pt x="58" y="586"/>
                  </a:cubicBezTo>
                  <a:cubicBezTo>
                    <a:pt x="87" y="615"/>
                    <a:pt x="125" y="629"/>
                    <a:pt x="163" y="629"/>
                  </a:cubicBezTo>
                  <a:cubicBezTo>
                    <a:pt x="202" y="629"/>
                    <a:pt x="240" y="615"/>
                    <a:pt x="269" y="586"/>
                  </a:cubicBezTo>
                  <a:lnTo>
                    <a:pt x="322" y="532"/>
                  </a:lnTo>
                  <a:lnTo>
                    <a:pt x="376" y="586"/>
                  </a:lnTo>
                  <a:cubicBezTo>
                    <a:pt x="405" y="615"/>
                    <a:pt x="443" y="629"/>
                    <a:pt x="481" y="629"/>
                  </a:cubicBezTo>
                  <a:cubicBezTo>
                    <a:pt x="519" y="629"/>
                    <a:pt x="557" y="615"/>
                    <a:pt x="586" y="586"/>
                  </a:cubicBezTo>
                  <a:cubicBezTo>
                    <a:pt x="644" y="528"/>
                    <a:pt x="644" y="433"/>
                    <a:pt x="586" y="375"/>
                  </a:cubicBezTo>
                  <a:lnTo>
                    <a:pt x="533" y="322"/>
                  </a:lnTo>
                  <a:close/>
                  <a:moveTo>
                    <a:pt x="533" y="32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92">
              <a:extLst>
                <a:ext uri="{FF2B5EF4-FFF2-40B4-BE49-F238E27FC236}">
                  <a16:creationId xmlns:a16="http://schemas.microsoft.com/office/drawing/2014/main" id="{18A3D288-5E7A-4290-4BBC-307B0A80F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825" y="1943100"/>
              <a:ext cx="26988" cy="23812"/>
            </a:xfrm>
            <a:custGeom>
              <a:avLst/>
              <a:gdLst>
                <a:gd name="T0" fmla="*/ 619 w 678"/>
                <a:gd name="T1" fmla="*/ 58 h 629"/>
                <a:gd name="T2" fmla="*/ 409 w 678"/>
                <a:gd name="T3" fmla="*/ 58 h 629"/>
                <a:gd name="T4" fmla="*/ 91 w 678"/>
                <a:gd name="T5" fmla="*/ 375 h 629"/>
                <a:gd name="T6" fmla="*/ 197 w 678"/>
                <a:gd name="T7" fmla="*/ 629 h 629"/>
                <a:gd name="T8" fmla="*/ 302 w 678"/>
                <a:gd name="T9" fmla="*/ 586 h 629"/>
                <a:gd name="T10" fmla="*/ 619 w 678"/>
                <a:gd name="T11" fmla="*/ 268 h 629"/>
                <a:gd name="T12" fmla="*/ 619 w 678"/>
                <a:gd name="T13" fmla="*/ 58 h 629"/>
                <a:gd name="T14" fmla="*/ 619 w 678"/>
                <a:gd name="T15" fmla="*/ 5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8" h="629">
                  <a:moveTo>
                    <a:pt x="619" y="58"/>
                  </a:moveTo>
                  <a:cubicBezTo>
                    <a:pt x="561" y="0"/>
                    <a:pt x="467" y="0"/>
                    <a:pt x="409" y="58"/>
                  </a:cubicBezTo>
                  <a:lnTo>
                    <a:pt x="91" y="375"/>
                  </a:lnTo>
                  <a:cubicBezTo>
                    <a:pt x="0" y="467"/>
                    <a:pt x="66" y="629"/>
                    <a:pt x="197" y="629"/>
                  </a:cubicBezTo>
                  <a:cubicBezTo>
                    <a:pt x="235" y="629"/>
                    <a:pt x="273" y="615"/>
                    <a:pt x="302" y="586"/>
                  </a:cubicBezTo>
                  <a:lnTo>
                    <a:pt x="619" y="268"/>
                  </a:lnTo>
                  <a:cubicBezTo>
                    <a:pt x="678" y="210"/>
                    <a:pt x="678" y="116"/>
                    <a:pt x="619" y="58"/>
                  </a:cubicBezTo>
                  <a:close/>
                  <a:moveTo>
                    <a:pt x="619" y="5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28" name="Picture 4" descr="Node.js Tutorial: What It is, Framework, Architecture - javaTpoint">
            <a:extLst>
              <a:ext uri="{FF2B5EF4-FFF2-40B4-BE49-F238E27FC236}">
                <a16:creationId xmlns:a16="http://schemas.microsoft.com/office/drawing/2014/main" id="{7B29EBAD-16AC-02F4-CE4E-F61C4730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24965" y="2057184"/>
            <a:ext cx="607055" cy="5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React (software) - Wikipedia">
            <a:extLst>
              <a:ext uri="{FF2B5EF4-FFF2-40B4-BE49-F238E27FC236}">
                <a16:creationId xmlns:a16="http://schemas.microsoft.com/office/drawing/2014/main" id="{14DDD45C-C7BB-4C88-3965-F9866DA7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57" y="2102159"/>
            <a:ext cx="583202" cy="48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Deploying on Render | fast.ai course v3">
            <a:extLst>
              <a:ext uri="{FF2B5EF4-FFF2-40B4-BE49-F238E27FC236}">
                <a16:creationId xmlns:a16="http://schemas.microsoft.com/office/drawing/2014/main" id="{34CD3F31-2468-6AB9-6F42-18BF40B1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3" y="2150658"/>
            <a:ext cx="613198" cy="3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80742A36-30B0-25E5-E480-6C783D88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87B2A0E5-F663-5A4A-47A2-5BC58B205B5B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E7E9D611-E146-CE61-19E5-176AC2F3AC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Understanding</a:t>
            </a:r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D8A18707-E83E-C920-1DA9-F776647681D0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code structure and functionality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559DF857-5194-9B03-5638-AE1237C313F7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445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3D41CCE1-EBDC-16E9-9DD3-F3223E27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A22A9D8B-469F-EFC6-9E53-E3570BE22B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Frontend Code Structure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D063CC0-2B99-24D9-DA13-2705D6AC8831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9166AE73-0530-4614-696D-4A0C454BE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B8D77898-BAD0-FAE7-A888-0D3CFD42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3A401C1E-DFCF-63B8-59CE-64D988B7E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048E7CC0-AA5D-C2A2-3B4D-4A2AF3DCC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F301C8CF-511E-D414-E7D6-D19214ECD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4899655-64DA-CFDA-195F-AA564154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D6CB3BA-BA6B-A941-EBA0-51460D36A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DDDAC8A5-ECAA-E6BB-F995-A50F3C58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308082DB-CE04-B1AB-10FE-C7C6A722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DF034068-9D52-031A-8A84-928BA240C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9D0AB1D1-5801-F902-1649-301AF5EE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3CFCC5A3-B519-0481-781D-B0A28147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B426848F-2C28-BB4A-202F-95686D1B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895BB28-0CC5-9695-438C-C3698D3DE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92C89B3B-73E5-B09A-F79A-122A22E9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5A2D94A1-1136-94F0-53EC-5DAF7186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B53B2E1F-11EF-EB9B-08BA-334B000B4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752B4AF-3BEF-10F6-E21C-6B6C3CD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F319C0ED-7334-05B5-F9F2-37E41B92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054BF66B-5D30-CA85-88F9-FA14E9FB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C7FF0C1F-3DFA-4D21-BEB7-58E388D2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429203B-D14D-8AD3-0592-0D3A4DD4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4FEA1369-3996-DF5C-D627-AF7CE3A74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BA85183B-0A81-CB25-1030-AFFF3F7F8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8F8484A5-B1B8-6FD0-9656-67FC5CB7C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C8BA7764-08ED-1DA4-F97B-7A00B185C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4A13244A-3DEF-F5CB-8FB6-14A7ADF6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D2F83A1F-D7D5-8CD2-9E41-CFACE8AE2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D90022FD-2D9A-71E6-2ADB-3A2C0A825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42EACB9D-1AFD-AE2C-AED2-36D45C986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3A61FADF-0AD8-868D-402B-F69C9907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658F681E-E01D-C211-5FB3-DF76F0F2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DD0913B9-B8CE-D423-4B25-CE24E261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8FA74890-6CC2-6CA0-1113-873F4C047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849097CB-65A1-6D66-70C3-46537D191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E3EAC6AC-361E-3CD8-3736-A51E25318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44584A84-CE22-B5E2-AA63-6EC7E1989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C902E209-408F-FB4C-A0F8-1611EC56A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E6C3435-8A09-AAC9-337D-F3A4F4B4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A0CB0C02-9519-8A8E-7F61-53133376E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FA3909B6-58B5-E03E-A594-4A510ACA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B31F59A6-D97B-E7B4-ADAC-B9C175F93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766665D1-1860-C588-87F5-378F1B84C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48CE05EA-88B7-EB70-3189-908F3B4A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13015DA8-4851-FAC1-C4B7-4187CD4F3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3992EED7-6985-EC1E-6177-1D085868A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6AD500FE-66D3-662A-C78F-57FD76A6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8C3D06D5-ECD8-E7D8-6311-13EE9DFEA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E262ED27-75FD-A283-0B3F-2332BF500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F579A490-7F78-5597-65AD-C995CCE4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9F7564B-3479-767A-2338-27B228270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056AF2C5-8434-700B-2165-38AF658D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6FD1067A-1676-6AA2-907F-4B8B04316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AB43D7ED-E7CA-5805-A818-129DADC38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0B9C58-C481-4716-9D38-0BAB2277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5185E2D-DB9F-8197-5BC0-049421B8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1471DE87-D6B1-6F93-3EF4-2371018F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1322FAB-E849-DF21-53A0-52FCB20C3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F32364B7-5634-0CB7-0981-DB9360ED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DE3C5ED0-77E1-0F00-886A-8A138A1E8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37EEBEBB-60D7-5F35-8B99-3B51C50A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3220A9E-04F6-1EE6-688E-DA6A8E6FE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C3570A32-427C-CE33-06D7-27A4D0565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BF9594D-B34E-4E74-3A8D-9E4E58C2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4DEE947F-03D1-52CE-C837-9EECA43BF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5B93820F-FD47-2E2A-7228-6D450599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0327685-5BEA-ED09-1169-6E621FDE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D654955F-2044-00D9-AE19-16B72039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F4FAA9C-B459-B7DB-57F3-2AAE8B76E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3D9951AC-0323-C051-7223-97C3E6AA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7AA4C479-7AA5-C6AC-A564-AF045D46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52B656F8-F1A9-6237-40D5-9745412CB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36F39E32-081F-1F42-550A-1F21B8DE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6C61D6EB-1CEB-AA08-EDE5-287851BD9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BE883715-3E4C-9ECE-C9AD-69FD5BE1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41323C6F-1FF6-F597-BD2D-96882B51F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69CCBBBF-AFC9-49BF-9205-83504E09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8A42DD2B-2225-C4C4-BD21-AA246949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D1BEB24D-F4B0-315B-E43E-D904E054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95265513-8AC7-37D0-6B7D-C743AA879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BFD3639A-06E0-700A-9514-E861F319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07BE53D5-4109-BE21-B77B-77987EA3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2251C27F-88AF-F632-0B56-6A9F423F6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53019A99-D3FB-00A5-B880-E44B1B7A3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64E734D2-3ABD-897A-1F54-5E7C8AF9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5D9AADA5-CC27-FD4D-BF72-3034F11F4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96FC2207-C831-42B7-3414-0821CEB3E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F21952C2-321F-E41E-7363-43124653A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0979A973-71C3-9977-006A-D1654BC06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0889538F-BF19-D113-66EB-172D1DDA0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34CEECF8-1A61-7C6B-A39F-0E87EA413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3C37387-111F-F83C-A830-70DF476F2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285C2653-0722-2EB8-0875-FFC3E917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0F8D161C-3ABA-22E9-1E2D-EB40AF67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026BA031-E755-45A7-BDCD-2489CB17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0D325F1E-8E69-923A-19B5-E497A19EF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8905C4B9-4934-8E52-28E3-ECD1806D6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C4674224-6409-9566-24E2-6A8C205CD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FA4C72A0-7E0B-808A-6FBB-4CE47351C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592D4D90-A94C-505C-19DD-AFE398AC5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7A4888B8-449A-8D7E-6F93-6B8D3AAEA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569AED9D-9AC2-D9AC-F658-F15BE775A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FD1C3156-235E-2864-886B-0C9B86536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693C8CD0-025F-7C50-9B8E-87721A440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3F1C2C3E-307A-8F8F-D5B7-A7749E5AC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22D4AFCD-B5D3-67CD-1944-F47844E8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6037C27F-6465-8271-D354-E6D9FD7BE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BC5BD32F-1AEA-4389-D883-9C122916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E9530F86-FCF3-F370-D1DD-2DA67A5C2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F5E6A045-E11E-92D0-047A-784A81C10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8F5905CE-C6F1-0A74-06E2-296E4928F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1E501A0D-991A-A2F9-D729-E770ABBC0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00979238-D180-47C0-D3B9-2B87AADD4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7F13AC70-57A6-3134-D133-CD89ED093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79918ABB-0170-3431-4CAC-E8C061EC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822DCEE3-F267-49EC-C50D-412FBC387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57C7DEE1-ECAA-0101-A2E0-277BA79D8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605" name="Google Shape;170;p19">
            <a:extLst>
              <a:ext uri="{FF2B5EF4-FFF2-40B4-BE49-F238E27FC236}">
                <a16:creationId xmlns:a16="http://schemas.microsoft.com/office/drawing/2014/main" id="{452A56EE-F084-7BC6-2334-2B6CC7E87E78}"/>
              </a:ext>
            </a:extLst>
          </p:cNvPr>
          <p:cNvSpPr/>
          <p:nvPr/>
        </p:nvSpPr>
        <p:spPr>
          <a:xfrm>
            <a:off x="293698" y="1812706"/>
            <a:ext cx="1219728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606" name="Google Shape;171;p19">
            <a:extLst>
              <a:ext uri="{FF2B5EF4-FFF2-40B4-BE49-F238E27FC236}">
                <a16:creationId xmlns:a16="http://schemas.microsoft.com/office/drawing/2014/main" id="{453558FB-3036-3BDB-7BD0-20A6C336DB5A}"/>
              </a:ext>
            </a:extLst>
          </p:cNvPr>
          <p:cNvSpPr/>
          <p:nvPr/>
        </p:nvSpPr>
        <p:spPr>
          <a:xfrm>
            <a:off x="2888700" y="3441156"/>
            <a:ext cx="18456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package.json </a:t>
            </a:r>
            <a:endParaRPr dirty="0"/>
          </a:p>
        </p:txBody>
      </p:sp>
      <p:sp>
        <p:nvSpPr>
          <p:cNvPr id="607" name="Google Shape;172;p19">
            <a:extLst>
              <a:ext uri="{FF2B5EF4-FFF2-40B4-BE49-F238E27FC236}">
                <a16:creationId xmlns:a16="http://schemas.microsoft.com/office/drawing/2014/main" id="{A59684B8-234A-3187-A739-D50CF1C5705E}"/>
              </a:ext>
            </a:extLst>
          </p:cNvPr>
          <p:cNvSpPr/>
          <p:nvPr/>
        </p:nvSpPr>
        <p:spPr>
          <a:xfrm>
            <a:off x="2888700" y="2679156"/>
            <a:ext cx="18456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src</a:t>
            </a:r>
            <a:endParaRPr dirty="0"/>
          </a:p>
        </p:txBody>
      </p:sp>
      <p:sp>
        <p:nvSpPr>
          <p:cNvPr id="608" name="Google Shape;173;p19">
            <a:extLst>
              <a:ext uri="{FF2B5EF4-FFF2-40B4-BE49-F238E27FC236}">
                <a16:creationId xmlns:a16="http://schemas.microsoft.com/office/drawing/2014/main" id="{2F31655E-1BF4-0047-B0E9-3B7A1912A4E7}"/>
              </a:ext>
            </a:extLst>
          </p:cNvPr>
          <p:cNvSpPr/>
          <p:nvPr/>
        </p:nvSpPr>
        <p:spPr>
          <a:xfrm>
            <a:off x="2888700" y="4203156"/>
            <a:ext cx="18456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package-lock.json</a:t>
            </a:r>
            <a:endParaRPr/>
          </a:p>
        </p:txBody>
      </p:sp>
      <p:sp>
        <p:nvSpPr>
          <p:cNvPr id="609" name="Google Shape;174;p19">
            <a:extLst>
              <a:ext uri="{FF2B5EF4-FFF2-40B4-BE49-F238E27FC236}">
                <a16:creationId xmlns:a16="http://schemas.microsoft.com/office/drawing/2014/main" id="{35C57647-10D8-6B48-0FA0-3A9BBAF8BEB9}"/>
              </a:ext>
            </a:extLst>
          </p:cNvPr>
          <p:cNvSpPr/>
          <p:nvPr/>
        </p:nvSpPr>
        <p:spPr>
          <a:xfrm>
            <a:off x="2888700" y="1307556"/>
            <a:ext cx="18456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node modules</a:t>
            </a:r>
            <a:endParaRPr dirty="0"/>
          </a:p>
        </p:txBody>
      </p:sp>
      <p:sp>
        <p:nvSpPr>
          <p:cNvPr id="610" name="Google Shape;175;p19">
            <a:extLst>
              <a:ext uri="{FF2B5EF4-FFF2-40B4-BE49-F238E27FC236}">
                <a16:creationId xmlns:a16="http://schemas.microsoft.com/office/drawing/2014/main" id="{C327C6A6-978E-EF9D-8C44-CB6C216BFF76}"/>
              </a:ext>
            </a:extLst>
          </p:cNvPr>
          <p:cNvSpPr/>
          <p:nvPr/>
        </p:nvSpPr>
        <p:spPr>
          <a:xfrm>
            <a:off x="2888700" y="1993356"/>
            <a:ext cx="1845600" cy="4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public</a:t>
            </a:r>
            <a:endParaRPr/>
          </a:p>
        </p:txBody>
      </p:sp>
      <p:cxnSp>
        <p:nvCxnSpPr>
          <p:cNvPr id="611" name="Google Shape;176;p19">
            <a:extLst>
              <a:ext uri="{FF2B5EF4-FFF2-40B4-BE49-F238E27FC236}">
                <a16:creationId xmlns:a16="http://schemas.microsoft.com/office/drawing/2014/main" id="{2982D067-D9D0-EC9B-D42D-402178E541AB}"/>
              </a:ext>
            </a:extLst>
          </p:cNvPr>
          <p:cNvCxnSpPr/>
          <p:nvPr/>
        </p:nvCxnSpPr>
        <p:spPr>
          <a:xfrm>
            <a:off x="1860300" y="1505856"/>
            <a:ext cx="27900" cy="30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177;p19">
            <a:extLst>
              <a:ext uri="{FF2B5EF4-FFF2-40B4-BE49-F238E27FC236}">
                <a16:creationId xmlns:a16="http://schemas.microsoft.com/office/drawing/2014/main" id="{647C2BB7-6BC8-D398-5F7E-3B4AADC5A5F1}"/>
              </a:ext>
            </a:extLst>
          </p:cNvPr>
          <p:cNvCxnSpPr>
            <a:endCxn id="609" idx="1"/>
          </p:cNvCxnSpPr>
          <p:nvPr/>
        </p:nvCxnSpPr>
        <p:spPr>
          <a:xfrm>
            <a:off x="1860300" y="1505856"/>
            <a:ext cx="10284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178;p19">
            <a:extLst>
              <a:ext uri="{FF2B5EF4-FFF2-40B4-BE49-F238E27FC236}">
                <a16:creationId xmlns:a16="http://schemas.microsoft.com/office/drawing/2014/main" id="{DAC0196B-9ABE-B71D-EC82-5614FC39978B}"/>
              </a:ext>
            </a:extLst>
          </p:cNvPr>
          <p:cNvCxnSpPr>
            <a:endCxn id="610" idx="1"/>
          </p:cNvCxnSpPr>
          <p:nvPr/>
        </p:nvCxnSpPr>
        <p:spPr>
          <a:xfrm rot="10800000" flipH="1">
            <a:off x="1888200" y="2193456"/>
            <a:ext cx="10005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179;p19">
            <a:extLst>
              <a:ext uri="{FF2B5EF4-FFF2-40B4-BE49-F238E27FC236}">
                <a16:creationId xmlns:a16="http://schemas.microsoft.com/office/drawing/2014/main" id="{A8C8992B-A9AC-B1E3-5F83-147C3F7398CC}"/>
              </a:ext>
            </a:extLst>
          </p:cNvPr>
          <p:cNvCxnSpPr>
            <a:endCxn id="607" idx="1"/>
          </p:cNvCxnSpPr>
          <p:nvPr/>
        </p:nvCxnSpPr>
        <p:spPr>
          <a:xfrm rot="10800000" flipH="1">
            <a:off x="1888200" y="2879256"/>
            <a:ext cx="10005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180;p19">
            <a:extLst>
              <a:ext uri="{FF2B5EF4-FFF2-40B4-BE49-F238E27FC236}">
                <a16:creationId xmlns:a16="http://schemas.microsoft.com/office/drawing/2014/main" id="{BBFD6203-D0E5-1FD1-31F2-DE83A73A5AD5}"/>
              </a:ext>
            </a:extLst>
          </p:cNvPr>
          <p:cNvCxnSpPr/>
          <p:nvPr/>
        </p:nvCxnSpPr>
        <p:spPr>
          <a:xfrm rot="10800000" flipH="1">
            <a:off x="1888200" y="3641256"/>
            <a:ext cx="10005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181;p19">
            <a:extLst>
              <a:ext uri="{FF2B5EF4-FFF2-40B4-BE49-F238E27FC236}">
                <a16:creationId xmlns:a16="http://schemas.microsoft.com/office/drawing/2014/main" id="{B42C8408-B86F-0103-CADD-04A5E0B7045B}"/>
              </a:ext>
            </a:extLst>
          </p:cNvPr>
          <p:cNvCxnSpPr/>
          <p:nvPr/>
        </p:nvCxnSpPr>
        <p:spPr>
          <a:xfrm rot="10800000" flipH="1">
            <a:off x="1888200" y="4555656"/>
            <a:ext cx="10005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182;p19">
            <a:extLst>
              <a:ext uri="{FF2B5EF4-FFF2-40B4-BE49-F238E27FC236}">
                <a16:creationId xmlns:a16="http://schemas.microsoft.com/office/drawing/2014/main" id="{DB287048-E0A9-B431-5B75-314967BE2D74}"/>
              </a:ext>
            </a:extLst>
          </p:cNvPr>
          <p:cNvCxnSpPr>
            <a:cxnSpLocks/>
            <a:stCxn id="605" idx="3"/>
          </p:cNvCxnSpPr>
          <p:nvPr/>
        </p:nvCxnSpPr>
        <p:spPr>
          <a:xfrm>
            <a:off x="1513426" y="2012806"/>
            <a:ext cx="356174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Hire Front End Developer">
            <a:extLst>
              <a:ext uri="{FF2B5EF4-FFF2-40B4-BE49-F238E27FC236}">
                <a16:creationId xmlns:a16="http://schemas.microsoft.com/office/drawing/2014/main" id="{33ACC5D6-0D3C-97D1-27D4-CF0AF47ACEB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2" b="7442"/>
          <a:stretch>
            <a:fillRect/>
          </a:stretch>
        </p:blipFill>
        <p:spPr bwMode="auto">
          <a:xfrm>
            <a:off x="5124450" y="1337435"/>
            <a:ext cx="3295650" cy="293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BA9BB976-33D2-BF67-6570-6F6185D56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939C7E57-603A-8D5E-E7D1-4C6EC8B3F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577" y="108542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Frontend Code Structure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5AF9068-E939-F628-B558-BF664661C787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D7F7FFA7-8EB0-9C5E-48E2-65AD5285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71F64C98-CCA0-11A9-8B52-CE50C57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7294C145-E508-6F53-3CCE-30EDB95B2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E862986C-C5A0-FF2D-45F9-F6C54BB74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8AF86D83-9BB4-4C41-09C4-13258CE19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E2D0B3D0-5CAF-41C5-791A-274D83376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B091F97A-7E1D-F2CA-4990-2EE6B613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1631AFA6-2981-F1AE-B85D-994F5FCB6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F33B22F-E980-9516-0474-036B01C13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EA86B231-DA76-C18B-025B-2F368E2AC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BA8EAC3A-F78C-8F9A-B4EE-186BA2C2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105D843E-F722-0422-4169-4CD5A174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204CF797-E9AC-F020-5179-CA6920D34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5CC9BC0C-AC55-B340-4618-E4892A4B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46338EED-39AE-A702-4247-59A5477E2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03695F15-00AB-3485-8545-B1E7E4111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443C3E47-420F-3704-E9F9-6C72B6D0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1E8EE06-A6F2-7310-D77B-729F166CD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F67136CA-C4C0-891C-BC9D-11C2B3731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3033EB41-5120-BC54-73A0-81425C7F0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C5000C1B-DE36-6B0F-EACB-1B90CA55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35EEBEF0-C14F-C4C4-7BDB-8EFB2E64A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E467FE72-8091-A1E0-414F-E84D0391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CB697E9F-E702-78D2-AD44-6809582B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760EBB4-04A1-1366-CD5F-B7A4FE888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35A52D3-D44E-CB10-8039-4910E6DF2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1C9007B0-4068-4EC7-72F8-9A21373C2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92679CC7-31EA-47A4-1333-FD1475E2D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7DEFDDA-6D1D-111A-6A45-F77394A86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F0B536CE-8702-E9EF-9F18-36433D98C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01C16EEB-9EFE-7686-EE08-A9D858C5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2C2402EC-3658-0192-78EC-EFE1BA2E1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DA9D0131-D298-8636-FAFC-4F89FB6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49CA4534-860D-8E02-4DBA-F9BFFAB46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F12CAF54-5552-1CE3-620D-4A166409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CD0D8235-8D5C-2070-BF3E-D897C6AD1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D569B158-E1BD-4997-FAB5-17A9025FD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F5B647EB-FC96-B3BC-227D-72CC2604C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E3574048-DCB4-D9BA-79F5-1C5D96F39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4EF3479F-2F9F-9DB3-AC7B-C152F5C3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5CFF72A-6164-1A8C-2A2A-A628D7124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B14E1D35-7F24-CE44-AA34-C4E82059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99511AC0-9A93-C26E-CD4D-76128584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26BF8786-757A-8C0C-279D-941DE6E16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4C97D99B-BB83-E927-4FA7-51AD41B50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ECB14E7B-6EBB-3108-AAB3-CC651D8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E6E92E75-BE17-CEBB-1253-66E316CB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86A9D7EB-8A6C-A103-281F-2D0DD449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7E0F1F37-2D68-5613-8434-28F551AB0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15EC86CC-CF9D-A7A1-8C1A-FF6001F8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1820C2FB-061F-A2DC-CD24-3E819A81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7C057E6F-FAD6-0680-7549-2B5450F3E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A54C8FED-8817-A122-5014-4B2B97084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176511D1-0ECA-5C30-DD70-FF553D578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FFAE8EDC-AD4F-9339-CFC2-C70918379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06380AEE-D70C-7476-494D-2B380FEA5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AA7364AE-D3A4-AC59-0B60-61ED91080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B263294A-B25A-5AC0-E99A-D56143FA7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ED1D3355-2AB1-3143-2FE2-36C84BEC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8650C08D-7759-2DD0-1490-C4553CAC5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39000B4F-3A10-140B-0BDE-7CC9CE812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7DE2CFC5-D056-3517-42FC-479D4865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09A68E22-20F0-9800-332D-1A671E5F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2C5AC491-735C-BE3B-156A-2BAC15E2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63F8B8EA-52AF-F340-2E63-2220DCCD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973A3BB9-4CF1-087B-14E5-B29F19BC7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CA738D38-F5DF-3176-FB19-3A1E4556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57A79A07-714A-52BA-E958-1369868C7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39800E37-AD0F-6AC1-EC06-EF3B61B25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F1F7AB71-51B7-AACE-1BDD-86F8482FD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F8FFE275-70EA-A6CC-1C3B-C6568A21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FA4DFEE3-F017-FD44-54C4-A897C395B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9D394E1D-BD8F-5AD3-0EC1-36F221B5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D455467E-5192-7ACB-2B58-9BE3BBB5C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F9252AA3-90FC-1692-558D-29FA29FC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B2A5C2F-F034-2A5E-9BA2-7E6ADF1DA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AA9336E8-C96A-AB52-18A0-15ACB51CE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940BF5A9-2838-D899-FEA5-478BD267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5693E6C9-735A-8B12-7288-33AAB9D4B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C4D2C53F-9098-0C19-F285-98FC6BD3F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4D37AD1-53C7-E676-667D-39D37C28C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2F836326-97A2-7F57-38CA-CAFCB64F9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B331297C-E589-C4C6-69E3-D7676D0FD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90592973-C11D-4597-69A4-3A2964E5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26E6EA48-CE97-CEEF-5C6C-094411C6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36D24FC1-BFD4-E364-FCAA-62947C8F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E26ABED-0BF9-FAF3-34B8-9C7B7A650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1D870994-F129-C4D9-3526-E458D086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744831F-220F-4414-71E6-67F1BC349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94D41CBD-DDEF-2483-3E74-534720ED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FC19367C-D7E4-DDA9-2198-22BBCECCB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86B8A36F-F048-C674-70D5-0A3CCA87B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62360096-1395-6EDD-4B78-2385462F8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961D6919-007D-C437-434C-E4230F9CE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149E3A29-ABEE-6BD7-2962-EFEEC2B3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CFC6BC30-C1B4-8C75-1877-7BDFB7D2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727BE6FD-8E08-1EFD-4250-0A1E3593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CBFE5455-C699-17B9-4CF7-285370E0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2DE9CF9-7018-FC0B-4F1F-5F19A68C3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76D9CFF1-CB51-9792-5B68-56DB10D94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F1241735-3722-8298-44D0-688ACB9A3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F6D85134-E390-D962-78F0-5B5A4991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E6208185-27E8-DC4B-5FAE-9DFA7EF1D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8D901D48-3E24-B09B-7DB2-546623129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515421C7-E32F-5BAD-44CC-32C90B503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CDBB234E-A385-DE31-662C-AB8FE712C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5002B9B2-AE83-D18F-F7D9-A56F54088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91BBE57D-87E5-87E7-AB23-F7FA2CC51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16FAAF69-33C2-07E9-335F-FD03F3273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368E2F3D-6740-EC17-1B9C-18A01AB27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FF9B145-F1A5-6A31-2ED5-A2EC61549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FC5E16C0-017F-D16D-25DD-8D55565C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EE29C9AA-8C70-9849-0A11-1C509F70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61386095-0F28-01CC-B7E8-4BF75E03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94B68F4F-B83B-DCD8-0990-1188779B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3C9D4CC3-CF02-A1CA-8B58-7DD87CFC0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42B94A24-F376-948E-2D76-C2D1C5FF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1" name="Google Shape;188;p20">
            <a:extLst>
              <a:ext uri="{FF2B5EF4-FFF2-40B4-BE49-F238E27FC236}">
                <a16:creationId xmlns:a16="http://schemas.microsoft.com/office/drawing/2014/main" id="{83CE2D3B-EF79-B330-D642-D62FB20B000C}"/>
              </a:ext>
            </a:extLst>
          </p:cNvPr>
          <p:cNvSpPr/>
          <p:nvPr/>
        </p:nvSpPr>
        <p:spPr>
          <a:xfrm>
            <a:off x="845819" y="1199980"/>
            <a:ext cx="1937435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editFellow</a:t>
            </a:r>
            <a:endParaRPr/>
          </a:p>
        </p:txBody>
      </p:sp>
      <p:sp>
        <p:nvSpPr>
          <p:cNvPr id="102" name="Google Shape;189;p20">
            <a:extLst>
              <a:ext uri="{FF2B5EF4-FFF2-40B4-BE49-F238E27FC236}">
                <a16:creationId xmlns:a16="http://schemas.microsoft.com/office/drawing/2014/main" id="{E0389EC7-3BD7-8E9C-2900-60B9921A38E2}"/>
              </a:ext>
            </a:extLst>
          </p:cNvPr>
          <p:cNvSpPr/>
          <p:nvPr/>
        </p:nvSpPr>
        <p:spPr>
          <a:xfrm>
            <a:off x="845819" y="1809580"/>
            <a:ext cx="1937436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getComment</a:t>
            </a:r>
            <a:endParaRPr/>
          </a:p>
        </p:txBody>
      </p:sp>
      <p:sp>
        <p:nvSpPr>
          <p:cNvPr id="103" name="Google Shape;190;p20">
            <a:extLst>
              <a:ext uri="{FF2B5EF4-FFF2-40B4-BE49-F238E27FC236}">
                <a16:creationId xmlns:a16="http://schemas.microsoft.com/office/drawing/2014/main" id="{B2D6D70A-98A3-C583-4ABE-C02BE0769A4A}"/>
              </a:ext>
            </a:extLst>
          </p:cNvPr>
          <p:cNvSpPr/>
          <p:nvPr/>
        </p:nvSpPr>
        <p:spPr>
          <a:xfrm>
            <a:off x="845819" y="2419180"/>
            <a:ext cx="1937436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getmainTable</a:t>
            </a:r>
            <a:endParaRPr/>
          </a:p>
        </p:txBody>
      </p:sp>
      <p:sp>
        <p:nvSpPr>
          <p:cNvPr id="104" name="Google Shape;191;p20">
            <a:extLst>
              <a:ext uri="{FF2B5EF4-FFF2-40B4-BE49-F238E27FC236}">
                <a16:creationId xmlns:a16="http://schemas.microsoft.com/office/drawing/2014/main" id="{3781C965-BD36-67A0-1887-AD55E463CA80}"/>
              </a:ext>
            </a:extLst>
          </p:cNvPr>
          <p:cNvSpPr/>
          <p:nvPr/>
        </p:nvSpPr>
        <p:spPr>
          <a:xfrm>
            <a:off x="845819" y="3028780"/>
            <a:ext cx="1937436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getMarkread</a:t>
            </a:r>
            <a:endParaRPr dirty="0"/>
          </a:p>
        </p:txBody>
      </p:sp>
      <p:sp>
        <p:nvSpPr>
          <p:cNvPr id="105" name="Google Shape;192;p20">
            <a:extLst>
              <a:ext uri="{FF2B5EF4-FFF2-40B4-BE49-F238E27FC236}">
                <a16:creationId xmlns:a16="http://schemas.microsoft.com/office/drawing/2014/main" id="{7FD3252F-CC12-BAFF-D653-5C7DFF83F1B8}"/>
              </a:ext>
            </a:extLst>
          </p:cNvPr>
          <p:cNvSpPr/>
          <p:nvPr/>
        </p:nvSpPr>
        <p:spPr>
          <a:xfrm>
            <a:off x="845819" y="3638380"/>
            <a:ext cx="1937436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getProjectcolor</a:t>
            </a:r>
            <a:endParaRPr dirty="0"/>
          </a:p>
        </p:txBody>
      </p:sp>
      <p:sp>
        <p:nvSpPr>
          <p:cNvPr id="106" name="Google Shape;193;p20">
            <a:extLst>
              <a:ext uri="{FF2B5EF4-FFF2-40B4-BE49-F238E27FC236}">
                <a16:creationId xmlns:a16="http://schemas.microsoft.com/office/drawing/2014/main" id="{FDD66F79-59E7-D2C2-6DF9-68DEB5A447D4}"/>
              </a:ext>
            </a:extLst>
          </p:cNvPr>
          <p:cNvSpPr/>
          <p:nvPr/>
        </p:nvSpPr>
        <p:spPr>
          <a:xfrm>
            <a:off x="3343747" y="19619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InsertMainTable</a:t>
            </a:r>
            <a:endParaRPr/>
          </a:p>
        </p:txBody>
      </p:sp>
      <p:sp>
        <p:nvSpPr>
          <p:cNvPr id="107" name="Google Shape;194;p20">
            <a:extLst>
              <a:ext uri="{FF2B5EF4-FFF2-40B4-BE49-F238E27FC236}">
                <a16:creationId xmlns:a16="http://schemas.microsoft.com/office/drawing/2014/main" id="{C51A0541-4107-02ED-CF42-6C7B1E3CA48A}"/>
              </a:ext>
            </a:extLst>
          </p:cNvPr>
          <p:cNvSpPr/>
          <p:nvPr/>
        </p:nvSpPr>
        <p:spPr>
          <a:xfrm>
            <a:off x="6010747" y="18095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listofProjects</a:t>
            </a:r>
            <a:endParaRPr/>
          </a:p>
        </p:txBody>
      </p:sp>
      <p:sp>
        <p:nvSpPr>
          <p:cNvPr id="108" name="Google Shape;195;p20">
            <a:extLst>
              <a:ext uri="{FF2B5EF4-FFF2-40B4-BE49-F238E27FC236}">
                <a16:creationId xmlns:a16="http://schemas.microsoft.com/office/drawing/2014/main" id="{A7763916-DDF7-06E2-F0B7-86EDE55B87B7}"/>
              </a:ext>
            </a:extLst>
          </p:cNvPr>
          <p:cNvSpPr/>
          <p:nvPr/>
        </p:nvSpPr>
        <p:spPr>
          <a:xfrm>
            <a:off x="6010747" y="36383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specificUser</a:t>
            </a:r>
            <a:endParaRPr/>
          </a:p>
        </p:txBody>
      </p:sp>
      <p:sp>
        <p:nvSpPr>
          <p:cNvPr id="109" name="Google Shape;196;p20">
            <a:extLst>
              <a:ext uri="{FF2B5EF4-FFF2-40B4-BE49-F238E27FC236}">
                <a16:creationId xmlns:a16="http://schemas.microsoft.com/office/drawing/2014/main" id="{24AE0D7A-56BC-58BD-1525-38D7D5F1D6FF}"/>
              </a:ext>
            </a:extLst>
          </p:cNvPr>
          <p:cNvSpPr/>
          <p:nvPr/>
        </p:nvSpPr>
        <p:spPr>
          <a:xfrm>
            <a:off x="6010747" y="30287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specificProject</a:t>
            </a:r>
            <a:endParaRPr/>
          </a:p>
        </p:txBody>
      </p:sp>
      <p:sp>
        <p:nvSpPr>
          <p:cNvPr id="110" name="Google Shape;197;p20">
            <a:extLst>
              <a:ext uri="{FF2B5EF4-FFF2-40B4-BE49-F238E27FC236}">
                <a16:creationId xmlns:a16="http://schemas.microsoft.com/office/drawing/2014/main" id="{C8888A5A-3328-493D-2EE8-8FB9913CCC14}"/>
              </a:ext>
            </a:extLst>
          </p:cNvPr>
          <p:cNvSpPr/>
          <p:nvPr/>
        </p:nvSpPr>
        <p:spPr>
          <a:xfrm>
            <a:off x="6010747" y="24191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showProject</a:t>
            </a:r>
            <a:endParaRPr/>
          </a:p>
        </p:txBody>
      </p:sp>
      <p:sp>
        <p:nvSpPr>
          <p:cNvPr id="111" name="Google Shape;198;p20">
            <a:extLst>
              <a:ext uri="{FF2B5EF4-FFF2-40B4-BE49-F238E27FC236}">
                <a16:creationId xmlns:a16="http://schemas.microsoft.com/office/drawing/2014/main" id="{CEDDAD9D-50A2-7CEE-6C5C-5A926AC0F52B}"/>
              </a:ext>
            </a:extLst>
          </p:cNvPr>
          <p:cNvSpPr/>
          <p:nvPr/>
        </p:nvSpPr>
        <p:spPr>
          <a:xfrm>
            <a:off x="3343747" y="11999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editSanctioned</a:t>
            </a:r>
            <a:endParaRPr dirty="0"/>
          </a:p>
        </p:txBody>
      </p:sp>
      <p:sp>
        <p:nvSpPr>
          <p:cNvPr id="112" name="Google Shape;199;p20">
            <a:extLst>
              <a:ext uri="{FF2B5EF4-FFF2-40B4-BE49-F238E27FC236}">
                <a16:creationId xmlns:a16="http://schemas.microsoft.com/office/drawing/2014/main" id="{C6AFC9C0-8426-ADC4-4497-77CC08B16696}"/>
              </a:ext>
            </a:extLst>
          </p:cNvPr>
          <p:cNvSpPr/>
          <p:nvPr/>
        </p:nvSpPr>
        <p:spPr>
          <a:xfrm>
            <a:off x="6010747" y="11237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</a:t>
            </a:r>
            <a:endParaRPr/>
          </a:p>
        </p:txBody>
      </p:sp>
      <p:sp>
        <p:nvSpPr>
          <p:cNvPr id="113" name="Google Shape;200;p20">
            <a:extLst>
              <a:ext uri="{FF2B5EF4-FFF2-40B4-BE49-F238E27FC236}">
                <a16:creationId xmlns:a16="http://schemas.microsoft.com/office/drawing/2014/main" id="{BDD9C8E4-F1BB-6612-9BF7-F5122A468557}"/>
              </a:ext>
            </a:extLst>
          </p:cNvPr>
          <p:cNvSpPr/>
          <p:nvPr/>
        </p:nvSpPr>
        <p:spPr>
          <a:xfrm>
            <a:off x="6010747" y="4246081"/>
            <a:ext cx="2106508" cy="3696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ToActual</a:t>
            </a:r>
            <a:endParaRPr/>
          </a:p>
        </p:txBody>
      </p:sp>
      <p:sp>
        <p:nvSpPr>
          <p:cNvPr id="114" name="Google Shape;201;p20">
            <a:extLst>
              <a:ext uri="{FF2B5EF4-FFF2-40B4-BE49-F238E27FC236}">
                <a16:creationId xmlns:a16="http://schemas.microsoft.com/office/drawing/2014/main" id="{C2578B2B-96E7-72DC-9DB5-19D4F935B01C}"/>
              </a:ext>
            </a:extLst>
          </p:cNvPr>
          <p:cNvSpPr/>
          <p:nvPr/>
        </p:nvSpPr>
        <p:spPr>
          <a:xfrm>
            <a:off x="845819" y="4247980"/>
            <a:ext cx="1937436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getSummaryComment</a:t>
            </a:r>
            <a:endParaRPr dirty="0"/>
          </a:p>
        </p:txBody>
      </p:sp>
      <p:sp>
        <p:nvSpPr>
          <p:cNvPr id="115" name="Google Shape;202;p20">
            <a:extLst>
              <a:ext uri="{FF2B5EF4-FFF2-40B4-BE49-F238E27FC236}">
                <a16:creationId xmlns:a16="http://schemas.microsoft.com/office/drawing/2014/main" id="{523AC360-C965-4743-B874-1F3FA7571E5F}"/>
              </a:ext>
            </a:extLst>
          </p:cNvPr>
          <p:cNvSpPr/>
          <p:nvPr/>
        </p:nvSpPr>
        <p:spPr>
          <a:xfrm>
            <a:off x="3267547" y="27239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updatedAddfund</a:t>
            </a:r>
            <a:endParaRPr/>
          </a:p>
        </p:txBody>
      </p:sp>
      <p:sp>
        <p:nvSpPr>
          <p:cNvPr id="116" name="Google Shape;203;p20">
            <a:extLst>
              <a:ext uri="{FF2B5EF4-FFF2-40B4-BE49-F238E27FC236}">
                <a16:creationId xmlns:a16="http://schemas.microsoft.com/office/drawing/2014/main" id="{A5CF00B9-D235-9F8F-4E88-52F08D790F0B}"/>
              </a:ext>
            </a:extLst>
          </p:cNvPr>
          <p:cNvSpPr/>
          <p:nvPr/>
        </p:nvSpPr>
        <p:spPr>
          <a:xfrm>
            <a:off x="3267547" y="34097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updateStatus</a:t>
            </a:r>
            <a:endParaRPr/>
          </a:p>
        </p:txBody>
      </p:sp>
      <p:sp>
        <p:nvSpPr>
          <p:cNvPr id="117" name="Google Shape;204;p20">
            <a:extLst>
              <a:ext uri="{FF2B5EF4-FFF2-40B4-BE49-F238E27FC236}">
                <a16:creationId xmlns:a16="http://schemas.microsoft.com/office/drawing/2014/main" id="{8D4838DA-E0E4-B1D3-F2C0-DB8ABE840C53}"/>
              </a:ext>
            </a:extLst>
          </p:cNvPr>
          <p:cNvSpPr/>
          <p:nvPr/>
        </p:nvSpPr>
        <p:spPr>
          <a:xfrm>
            <a:off x="3286147" y="4019380"/>
            <a:ext cx="21065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upload_users_file</a:t>
            </a:r>
            <a:endParaRPr dirty="0"/>
          </a:p>
        </p:txBody>
      </p:sp>
      <p:sp>
        <p:nvSpPr>
          <p:cNvPr id="119" name="Google Shape;205;p20">
            <a:extLst>
              <a:ext uri="{FF2B5EF4-FFF2-40B4-BE49-F238E27FC236}">
                <a16:creationId xmlns:a16="http://schemas.microsoft.com/office/drawing/2014/main" id="{0DDBEA21-96FF-D19D-E91D-8B4C9CBC3456}"/>
              </a:ext>
            </a:extLst>
          </p:cNvPr>
          <p:cNvSpPr/>
          <p:nvPr/>
        </p:nvSpPr>
        <p:spPr>
          <a:xfrm>
            <a:off x="845817" y="4803300"/>
            <a:ext cx="1937437" cy="327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editSanctioned</a:t>
            </a:r>
            <a:endParaRPr dirty="0"/>
          </a:p>
        </p:txBody>
      </p:sp>
      <p:sp>
        <p:nvSpPr>
          <p:cNvPr id="120" name="Google Shape;206;p20">
            <a:extLst>
              <a:ext uri="{FF2B5EF4-FFF2-40B4-BE49-F238E27FC236}">
                <a16:creationId xmlns:a16="http://schemas.microsoft.com/office/drawing/2014/main" id="{B754D527-9713-039A-CF03-03A3E69C6379}"/>
              </a:ext>
            </a:extLst>
          </p:cNvPr>
          <p:cNvSpPr/>
          <p:nvPr/>
        </p:nvSpPr>
        <p:spPr>
          <a:xfrm>
            <a:off x="3267547" y="4705180"/>
            <a:ext cx="21279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userEXIST</a:t>
            </a:r>
            <a:endParaRPr/>
          </a:p>
        </p:txBody>
      </p:sp>
      <p:sp>
        <p:nvSpPr>
          <p:cNvPr id="121" name="Google Shape;207;p20">
            <a:extLst>
              <a:ext uri="{FF2B5EF4-FFF2-40B4-BE49-F238E27FC236}">
                <a16:creationId xmlns:a16="http://schemas.microsoft.com/office/drawing/2014/main" id="{FF88C27D-863C-E0DE-55F5-9A4D53C3299A}"/>
              </a:ext>
            </a:extLst>
          </p:cNvPr>
          <p:cNvSpPr/>
          <p:nvPr/>
        </p:nvSpPr>
        <p:spPr>
          <a:xfrm>
            <a:off x="5989347" y="4758110"/>
            <a:ext cx="2127908" cy="2937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userType</a:t>
            </a:r>
            <a:endParaRPr/>
          </a:p>
        </p:txBody>
      </p:sp>
      <p:cxnSp>
        <p:nvCxnSpPr>
          <p:cNvPr id="122" name="Google Shape;208;p20">
            <a:extLst>
              <a:ext uri="{FF2B5EF4-FFF2-40B4-BE49-F238E27FC236}">
                <a16:creationId xmlns:a16="http://schemas.microsoft.com/office/drawing/2014/main" id="{73CA8A00-7B3F-8F32-5454-F286C7417448}"/>
              </a:ext>
            </a:extLst>
          </p:cNvPr>
          <p:cNvCxnSpPr>
            <a:cxnSpLocks/>
          </p:cNvCxnSpPr>
          <p:nvPr/>
        </p:nvCxnSpPr>
        <p:spPr>
          <a:xfrm flipV="1">
            <a:off x="4329287" y="827754"/>
            <a:ext cx="116518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209;p20">
            <a:extLst>
              <a:ext uri="{FF2B5EF4-FFF2-40B4-BE49-F238E27FC236}">
                <a16:creationId xmlns:a16="http://schemas.microsoft.com/office/drawing/2014/main" id="{E6C2B4B4-5805-64E9-5478-AA80C898F49C}"/>
              </a:ext>
            </a:extLst>
          </p:cNvPr>
          <p:cNvSpPr/>
          <p:nvPr/>
        </p:nvSpPr>
        <p:spPr>
          <a:xfrm>
            <a:off x="3322347" y="590380"/>
            <a:ext cx="2127908" cy="4299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components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0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e776ce-1236-4fa6-b676-81c9d842ab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83B1D20237E4684AB65272141BD3F" ma:contentTypeVersion="13" ma:contentTypeDescription="Create a new document." ma:contentTypeScope="" ma:versionID="6cc581e79c785bafedb19c6fa159617a">
  <xsd:schema xmlns:xsd="http://www.w3.org/2001/XMLSchema" xmlns:xs="http://www.w3.org/2001/XMLSchema" xmlns:p="http://schemas.microsoft.com/office/2006/metadata/properties" xmlns:ns3="2fe776ce-1236-4fa6-b676-81c9d842abdc" targetNamespace="http://schemas.microsoft.com/office/2006/metadata/properties" ma:root="true" ma:fieldsID="2bb0608538213db8c176cf8eb9266213" ns3:_="">
    <xsd:import namespace="2fe776ce-1236-4fa6-b676-81c9d842ab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776ce-1236-4fa6-b676-81c9d842a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600236-D7A2-4BF6-8469-D16D5998FE6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fe776ce-1236-4fa6-b676-81c9d842abd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FDB81E4-6B9F-4661-ACC0-E99664F8C8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1C0F4-4ECC-4E3A-B70B-7D5D90B8C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776ce-1236-4fa6-b676-81c9d842a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550</Words>
  <Application>Microsoft Office PowerPoint</Application>
  <PresentationFormat>On-screen Show (16:9)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Anaheim</vt:lpstr>
      <vt:lpstr>Arimo</vt:lpstr>
      <vt:lpstr>Inter</vt:lpstr>
      <vt:lpstr>Wingdings</vt:lpstr>
      <vt:lpstr>Lato</vt:lpstr>
      <vt:lpstr>Bebas Neue</vt:lpstr>
      <vt:lpstr>Calibri</vt:lpstr>
      <vt:lpstr>Poppins ExtraBold</vt:lpstr>
      <vt:lpstr>Elegant Workplan by Slidesgo</vt:lpstr>
      <vt:lpstr>DEP P03  R&amp;D Grant Management Portal</vt:lpstr>
      <vt:lpstr>Table of contents</vt:lpstr>
      <vt:lpstr>Progress</vt:lpstr>
      <vt:lpstr>Meetings and Progress</vt:lpstr>
      <vt:lpstr>About the project</vt:lpstr>
      <vt:lpstr>Technologies Used</vt:lpstr>
      <vt:lpstr>Understanding</vt:lpstr>
      <vt:lpstr>Frontend Code Structure</vt:lpstr>
      <vt:lpstr>Frontend Code Structure</vt:lpstr>
      <vt:lpstr>Backend Code Structure</vt:lpstr>
      <vt:lpstr>Backend Code Structure</vt:lpstr>
      <vt:lpstr>Improvement</vt:lpstr>
      <vt:lpstr>Introduction of New Import and Request Feature</vt:lpstr>
      <vt:lpstr>Integration of Help Section</vt:lpstr>
      <vt:lpstr>Proposed UI Changes for Web-App</vt:lpstr>
      <vt:lpstr>Proposed UI Changes for Web-App</vt:lpstr>
      <vt:lpstr>Database Improvement Plan</vt:lpstr>
      <vt:lpstr>Next Week</vt:lpstr>
      <vt:lpstr>Work on UI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Aaquib Ahmad</cp:lastModifiedBy>
  <cp:revision>14</cp:revision>
  <dcterms:created xsi:type="dcterms:W3CDTF">2021-10-12T08:06:43Z</dcterms:created>
  <dcterms:modified xsi:type="dcterms:W3CDTF">2024-02-10T19:02:52Z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0x010100D0083B1D20237E4684AB65272141BD3F</vt:lpwstr>
  </property>
</Properties>
</file>