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5" r:id="rId19"/>
    <p:sldId id="278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C0F46-511F-40EA-AF69-BA37866FD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BEB7E-5B63-4FFA-BDCF-144D0D677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4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783242-67C0-4C44-9845-D765E30D4637}" type="datetime1">
              <a:rPr lang="en-IN" smtClean="0"/>
              <a:t>13-03-2023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672853-4499-4D98-AB4A-1BD3D9C687A5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12EEF-49B2-4B11-BF24-AAE8038CD9BD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DCA8C8-8FF3-47DD-AB7A-FD4A23C5683A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D979D0-355B-4A7E-976C-251F18EEE407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AC7F5-A9E3-48A2-8164-B18DC51AB854}" type="datetime1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5FAC2-8A9D-4606-A00B-876DB67C9419}" type="datetime1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F94BC-DE81-4B3F-836A-238EFCB783A5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5E7A34-3FCF-4640-A5E4-F069DAB311C4}" type="datetime1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574FB9-7D16-426D-9B93-E0DF8015E1AD}" type="datetime1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0B919-E4F4-4DB2-975D-6CE27693B82A}" type="datetime1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007613-461C-4ACB-B363-2D88542FB13A}" type="datetime1">
              <a:rPr lang="en-IN" smtClean="0"/>
              <a:t>13-03-2023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comparision of classifier for predicting breast cancer use in orange</a:t>
            </a: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4AB2ED-6193-4EB8-B57F-F23843E959A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astcancer.org/facts-statistics?gclid=Cj0KCQiA0oagBhDHARIsAI-BbgeqKSYb9BR1If8Amtl_CO0raZqaN6jsu6Upu18NrywSgjJI4OLN5ugaAugzEALw_wcB" TargetMode="External"/><Relationship Id="rId2" Type="http://schemas.openxmlformats.org/officeDocument/2006/relationships/hyperlink" Target="https://www.javatpoint.com/classification-algorithm-in-machine-learn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nkeylearn.com/blog/classification-algorithms/" TargetMode="External"/><Relationship Id="rId4" Type="http://schemas.openxmlformats.org/officeDocument/2006/relationships/hyperlink" Target="https://www.slideshare.net/Mithileysh/orange-data-mining-data-visualization-too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764704"/>
            <a:ext cx="8460432" cy="1902073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COMPARISION </a:t>
            </a:r>
            <a:r>
              <a:rPr lang="en-IN" sz="4000" b="1" dirty="0" smtClean="0"/>
              <a:t>OF CLASSIFIER FOR PREDICTING BREAST CANCER USE IN ORANGE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                                                             Presented By: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                                            	                          </a:t>
            </a:r>
            <a:r>
              <a:rPr lang="en-IN" sz="2000" dirty="0" err="1" smtClean="0">
                <a:solidFill>
                  <a:schemeClr val="tx1"/>
                </a:solidFill>
              </a:rPr>
              <a:t>Debadrita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Saha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                                               		           </a:t>
            </a:r>
            <a:r>
              <a:rPr lang="en-IN" sz="2000" dirty="0" err="1" smtClean="0">
                <a:solidFill>
                  <a:schemeClr val="tx1"/>
                </a:solidFill>
              </a:rPr>
              <a:t>Mtech</a:t>
            </a:r>
            <a:r>
              <a:rPr lang="en-IN" sz="2000" dirty="0" smtClean="0">
                <a:solidFill>
                  <a:schemeClr val="tx1"/>
                </a:solidFill>
              </a:rPr>
              <a:t> 3rd </a:t>
            </a:r>
            <a:r>
              <a:rPr lang="en-IN" sz="2000" dirty="0" err="1" smtClean="0">
                <a:solidFill>
                  <a:schemeClr val="tx1"/>
                </a:solidFill>
              </a:rPr>
              <a:t>Sem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                                                      	Roll No-90/CSE/210006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		           </a:t>
            </a:r>
            <a:r>
              <a:rPr lang="en-IN" sz="2000" dirty="0" smtClean="0">
                <a:solidFill>
                  <a:schemeClr val="tx1"/>
                </a:solidFill>
              </a:rPr>
              <a:t> DEPT </a:t>
            </a:r>
            <a:r>
              <a:rPr lang="en-IN" sz="2000" dirty="0" smtClean="0">
                <a:solidFill>
                  <a:schemeClr val="tx1"/>
                </a:solidFill>
              </a:rPr>
              <a:t>of : Computer Science </a:t>
            </a:r>
            <a:r>
              <a:rPr lang="en-IN" sz="2000" dirty="0" smtClean="0">
                <a:solidFill>
                  <a:schemeClr val="tx1"/>
                </a:solidFill>
              </a:rPr>
              <a:t>&amp;Engineering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C09F-AA42-4C0B-A070-B395DEEDFE49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606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 smtClean="0"/>
              <a:t>SVM(Support Vector Machine)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848872" cy="422602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Support Vector Machine or SVM is one of the most popular Supervised </a:t>
            </a:r>
            <a:r>
              <a:rPr lang="en-IN" sz="2800" dirty="0" smtClean="0">
                <a:solidFill>
                  <a:schemeClr val="tx1"/>
                </a:solidFill>
              </a:rPr>
              <a:t>Learning algorithms.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The goal of the SVM algorithm is to create the best line or decision boundary that can segregate n-dimensional space into classes so that we can easily put the new data point in the correct category in the future.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C81E-138C-4CEC-9394-9F06BD6992FB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b="1" u="sng" dirty="0" smtClean="0"/>
              <a:t>DECISION TREE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7416824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Decision Tree is a Supervised learning technique that can be used for both classification and Regression </a:t>
            </a:r>
            <a:r>
              <a:rPr lang="en-IN" sz="3200" dirty="0" smtClean="0">
                <a:solidFill>
                  <a:schemeClr val="tx1"/>
                </a:solidFill>
              </a:rPr>
              <a:t>problems.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In a Decision tree, there are two nodes, which are the Decision Node and Leaf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AA3-849A-46F0-8E20-145C757E2C37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CONCLUDING RESULT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4D2-AC1D-4A09-9028-ACD1D6AB9B57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90465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5B02-2B3E-41DC-851C-56889E5DA3B3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620688"/>
            <a:ext cx="7128792" cy="56886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51EF-BAA9-4945-9AE5-532B5B910D4F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54461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70D5-930A-4AFA-95B5-2AC6519459A3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B5F9-EA20-4248-81DC-E0ECE9F2090C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764704"/>
            <a:ext cx="6696743" cy="518457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4002-3F88-4778-8AF3-6770C38001D0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620688"/>
            <a:ext cx="7056783" cy="52565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498B-051C-4D60-A7B1-375E4AA9719D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332656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FUTURE SCOPE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060848"/>
            <a:ext cx="7416824" cy="357795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Work with various kind of disease dataset which are larger and also fetch from different sources.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Also find new and prominent feature using feature selection.</a:t>
            </a:r>
          </a:p>
          <a:p>
            <a:pPr algn="l"/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563A-B783-49BC-B3C4-E5A878ED8F8A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764704"/>
            <a:ext cx="7772400" cy="1470025"/>
          </a:xfrm>
        </p:spPr>
        <p:txBody>
          <a:bodyPr/>
          <a:lstStyle/>
          <a:p>
            <a:r>
              <a:rPr lang="en-IN" b="1" dirty="0" smtClean="0"/>
              <a:t>ACKNOWLEDGEMENT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996952"/>
            <a:ext cx="6984776" cy="2641848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I, sincerely thank “Dr </a:t>
            </a:r>
            <a:r>
              <a:rPr lang="en-IN" sz="2800" dirty="0" err="1" smtClean="0">
                <a:solidFill>
                  <a:schemeClr val="tx1"/>
                </a:solidFill>
              </a:rPr>
              <a:t>Anirban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</a:rPr>
              <a:t>Mukhopadhyay</a:t>
            </a:r>
            <a:r>
              <a:rPr lang="en-IN" sz="2800" dirty="0" smtClean="0">
                <a:solidFill>
                  <a:schemeClr val="tx1"/>
                </a:solidFill>
              </a:rPr>
              <a:t>” sir for his guidance and giving me this opportunity to do this seminar.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AF14-21EE-42F8-8F64-884A61B06DD9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88840"/>
            <a:ext cx="7776864" cy="42980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chemeClr val="tx1"/>
                </a:solidFill>
                <a:hlinkClick r:id="rId2"/>
              </a:rPr>
              <a:t>www.javatpoint.com/classification-algorithm-in-machine-learning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IN" sz="24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IN" sz="2400" dirty="0" smtClean="0">
                <a:solidFill>
                  <a:schemeClr val="tx1"/>
                </a:solidFill>
                <a:hlinkClick r:id="rId3"/>
              </a:rPr>
              <a:t>www.breastcancer.org/facts-statistics?gclid=Cj0KCQiA0oagBhDHARIsAI-BbgeqKSYb9BR1If8Amtl_CO0raZqaN6jsu6Upu18NrywSgjJI4OLN5ugaAugzEALw_wcB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IN" sz="2800" dirty="0" smtClean="0">
                <a:solidFill>
                  <a:schemeClr val="tx1"/>
                </a:solidFill>
                <a:hlinkClick r:id="rId4"/>
              </a:rPr>
              <a:t>www.slideshare.net/Mithileysh/orange-data-mining-data-visualization-tool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5"/>
              </a:rPr>
              <a:t>https://monkeylearn.com/blog/classification-algorithms</a:t>
            </a:r>
            <a:r>
              <a:rPr lang="en-IN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360E-E850-4915-9530-37DC9F58F756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00" y="2420888"/>
            <a:ext cx="8229600" cy="125272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THANK YOU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72A4-7880-4D24-9865-91E5CF75CD02}" type="datetime1">
              <a:rPr lang="en-IN" smtClean="0"/>
              <a:t>13-03-2023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620688"/>
            <a:ext cx="7772400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WHY </a:t>
            </a:r>
            <a:r>
              <a:rPr lang="en-IN" b="1" dirty="0"/>
              <a:t>ORANGE?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556792"/>
            <a:ext cx="7704856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It is an open source.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Machine learning and data analysis.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Data visualization.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No programming.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Platform independent software.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Allows clustering and classification.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Data mining through visual programming and python scripting.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61E0-FF6E-4BD9-A9FC-16004EA8BC06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543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DATASET : BREAST CANCER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7632848" cy="4010000"/>
          </a:xfrm>
        </p:spPr>
        <p:txBody>
          <a:bodyPr numCol="2"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Has 570 instances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33 attributes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Categorical class with 2 values (M,B)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In .</a:t>
            </a:r>
            <a:r>
              <a:rPr lang="en-IN" sz="3200" dirty="0" err="1" smtClean="0">
                <a:solidFill>
                  <a:schemeClr val="tx1"/>
                </a:solidFill>
              </a:rPr>
              <a:t>csv</a:t>
            </a:r>
            <a:r>
              <a:rPr lang="en-IN" sz="3200" dirty="0" smtClean="0">
                <a:solidFill>
                  <a:schemeClr val="tx1"/>
                </a:solidFill>
              </a:rPr>
              <a:t> format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Source: </a:t>
            </a:r>
            <a:r>
              <a:rPr lang="en-IN" sz="3200" dirty="0" err="1" smtClean="0">
                <a:solidFill>
                  <a:schemeClr val="tx1"/>
                </a:solidFill>
              </a:rPr>
              <a:t>Kaggle</a:t>
            </a:r>
            <a:r>
              <a:rPr lang="en-IN" sz="3200" dirty="0" smtClean="0">
                <a:solidFill>
                  <a:schemeClr val="tx1"/>
                </a:solidFill>
              </a:rPr>
              <a:t>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CCD8-92C8-4B18-82E7-8A869DB8260A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7772400" cy="1224136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How following factors cause Breast Cancer?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7016824" cy="39379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err="1">
                <a:solidFill>
                  <a:schemeClr val="tx1"/>
                </a:solidFill>
              </a:rPr>
              <a:t>Tumors</a:t>
            </a:r>
            <a:r>
              <a:rPr lang="en-IN" sz="2800" dirty="0">
                <a:solidFill>
                  <a:schemeClr val="tx1"/>
                </a:solidFill>
              </a:rPr>
              <a:t> can be benign (noncancerous) or malignant (cancerous).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Benign </a:t>
            </a:r>
            <a:r>
              <a:rPr lang="en-IN" sz="2800" dirty="0" err="1">
                <a:solidFill>
                  <a:schemeClr val="tx1"/>
                </a:solidFill>
              </a:rPr>
              <a:t>tumors</a:t>
            </a:r>
            <a:r>
              <a:rPr lang="en-IN" sz="2800" dirty="0">
                <a:solidFill>
                  <a:schemeClr val="tx1"/>
                </a:solidFill>
              </a:rPr>
              <a:t> tend to grow slowly and do not spread.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Malignant </a:t>
            </a:r>
            <a:r>
              <a:rPr lang="en-IN" sz="2800" dirty="0" err="1">
                <a:solidFill>
                  <a:schemeClr val="tx1"/>
                </a:solidFill>
              </a:rPr>
              <a:t>tumors</a:t>
            </a:r>
            <a:r>
              <a:rPr lang="en-IN" sz="2800" dirty="0">
                <a:solidFill>
                  <a:schemeClr val="tx1"/>
                </a:solidFill>
              </a:rPr>
              <a:t> can grow rapidly, invade and destroy nearby normal tissues, and spread throughout the </a:t>
            </a:r>
            <a:r>
              <a:rPr lang="en-IN" sz="2800" dirty="0" smtClean="0">
                <a:solidFill>
                  <a:schemeClr val="tx1"/>
                </a:solidFill>
              </a:rPr>
              <a:t>body.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C83D-A8B9-49D9-B806-725B1466BD18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SELECTED ALGORITHM: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132856"/>
            <a:ext cx="6800800" cy="35059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KNN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DECISION TREE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RANDOM FOREST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SVM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NAIVE BAYES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06BF-A88A-4D47-9AAD-C57659E89344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 smtClean="0"/>
              <a:t>KNN(K NEAREST NEIGHBOR)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7488832" cy="415401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</a:rPr>
              <a:t>K-Nearest Neighbour is one of the simplest Machine Learning algorithms based on Supervised Learning technique.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K-NN algorithm can be used for Regression as well as for Classification 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8CE1-D5B0-4936-AD79-A6DAF3FB69E6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 smtClean="0"/>
              <a:t>NAIVE BAYES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488832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It is a probabilistic classifier, which means it predicts on the basis of the probability of an object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Naive </a:t>
            </a:r>
            <a:r>
              <a:rPr lang="en-IN" sz="2800" dirty="0">
                <a:solidFill>
                  <a:schemeClr val="tx1"/>
                </a:solidFill>
              </a:rPr>
              <a:t>Bayes algorithm is a supervised learning algorithm, which is based on Bayes theorem and used for solving classification problems.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6B1D-7374-4F6D-8624-0A8E10BF2B53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 smtClean="0"/>
              <a:t>RAMDOM FOREST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7848872" cy="432048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Random Forest is a popular machine learning algorithm that belongs to the supervised learning technique.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Random Forest is a classifier that contains a number of decision trees on various subsets of the given dataset and takes the average to improve the predictive accuracy of that </a:t>
            </a:r>
            <a:r>
              <a:rPr lang="en-IN" sz="2800" dirty="0" smtClean="0">
                <a:solidFill>
                  <a:schemeClr val="tx1"/>
                </a:solidFill>
              </a:rPr>
              <a:t>dataset.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8B8A-169A-494E-90AE-AF17CA50576B}" type="datetime1">
              <a:rPr lang="en-IN" smtClean="0"/>
              <a:t>13-03-2023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B2ED-6193-4EB8-B57F-F23843E959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755</TotalTime>
  <Words>473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COMPARISION OF CLASSIFIER FOR PREDICTING BREAST CANCER USE IN ORANGE</vt:lpstr>
      <vt:lpstr>ACKNOWLEDGEMENT</vt:lpstr>
      <vt:lpstr>    WHY ORANGE? </vt:lpstr>
      <vt:lpstr>DATASET : BREAST CANCER</vt:lpstr>
      <vt:lpstr>How following factors cause Breast Cancer?</vt:lpstr>
      <vt:lpstr>SELECTED ALGORITHM:</vt:lpstr>
      <vt:lpstr>KNN(K NEAREST NEIGHBOR)</vt:lpstr>
      <vt:lpstr>NAIVE BAYES</vt:lpstr>
      <vt:lpstr>RAMDOM FOREST</vt:lpstr>
      <vt:lpstr>SVM(Support Vector Machine)</vt:lpstr>
      <vt:lpstr>DECISION TREE</vt:lpstr>
      <vt:lpstr>CONCLUDING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COMPARISION OF CLASSIFIER FOR PREDICTING BREAST CANCER IN ORANGE</dc:title>
  <dc:creator>Admin</dc:creator>
  <cp:lastModifiedBy>Admin</cp:lastModifiedBy>
  <cp:revision>71</cp:revision>
  <dcterms:created xsi:type="dcterms:W3CDTF">2023-03-04T14:24:42Z</dcterms:created>
  <dcterms:modified xsi:type="dcterms:W3CDTF">2023-03-13T10:43:36Z</dcterms:modified>
</cp:coreProperties>
</file>