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70" r:id="rId6"/>
    <p:sldId id="266" r:id="rId7"/>
    <p:sldId id="261" r:id="rId8"/>
    <p:sldId id="259" r:id="rId9"/>
    <p:sldId id="260" r:id="rId10"/>
    <p:sldId id="262" r:id="rId11"/>
    <p:sldId id="264" r:id="rId12"/>
    <p:sldId id="263" r:id="rId13"/>
    <p:sldId id="265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9821" autoAdjust="0"/>
  </p:normalViewPr>
  <p:slideViewPr>
    <p:cSldViewPr>
      <p:cViewPr varScale="1">
        <p:scale>
          <a:sx n="73" d="100"/>
          <a:sy n="73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16052617_DIGITAL_IMAGE_STEGANOGRAPHY" TargetMode="External"/><Relationship Id="rId2" Type="http://schemas.openxmlformats.org/officeDocument/2006/relationships/hyperlink" Target="https://ijesc.org/upload/a5b07cc82388094760e7356f965aab53.Image%20Processing%20using%20Steganography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71863505_A_Survey_of_Image_Steganography_Technique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914400"/>
            <a:ext cx="6553200" cy="1447800"/>
          </a:xfrm>
        </p:spPr>
        <p:txBody>
          <a:bodyPr>
            <a:normAutofit/>
          </a:bodyPr>
          <a:lstStyle/>
          <a:p>
            <a:r>
              <a:rPr lang="en-US" sz="4200" dirty="0" smtClean="0"/>
              <a:t>Image Steganography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191000"/>
            <a:ext cx="6172200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Presented by,</a:t>
            </a:r>
          </a:p>
          <a:p>
            <a:r>
              <a:rPr lang="en-US" dirty="0" smtClean="0"/>
              <a:t>Anisha Banik</a:t>
            </a:r>
          </a:p>
          <a:p>
            <a:r>
              <a:rPr lang="en-US" dirty="0" smtClean="0"/>
              <a:t>Roll No-90/CSE/210006</a:t>
            </a:r>
          </a:p>
          <a:p>
            <a:r>
              <a:rPr lang="en-US" dirty="0" err="1" smtClean="0"/>
              <a:t>Mtech</a:t>
            </a:r>
            <a:r>
              <a:rPr lang="en-US" dirty="0" smtClean="0"/>
              <a:t> 3</a:t>
            </a:r>
            <a:r>
              <a:rPr lang="en-US" baseline="30000" dirty="0" smtClean="0"/>
              <a:t>rd</a:t>
            </a:r>
            <a:r>
              <a:rPr lang="en-US" dirty="0" smtClean="0"/>
              <a:t> Semester</a:t>
            </a:r>
          </a:p>
          <a:p>
            <a:r>
              <a:rPr lang="en-US" dirty="0" smtClean="0"/>
              <a:t>Dept of Computer Science &amp;Engineering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For decryption,</a:t>
            </a:r>
          </a:p>
          <a:p>
            <a:pPr>
              <a:buNone/>
            </a:pPr>
            <a:r>
              <a:rPr lang="en-US" dirty="0" smtClean="0"/>
              <a:t>Step 1: The RGB arrays are fetched from the </a:t>
            </a:r>
            <a:r>
              <a:rPr lang="en-US" dirty="0" err="1" smtClean="0"/>
              <a:t>stego</a:t>
            </a:r>
            <a:r>
              <a:rPr lang="en-US" dirty="0" smtClean="0"/>
              <a:t> image</a:t>
            </a:r>
          </a:p>
          <a:p>
            <a:pPr>
              <a:buNone/>
            </a:pPr>
            <a:r>
              <a:rPr lang="en-US" dirty="0" smtClean="0"/>
              <a:t>Step 2: The specified window size is considered</a:t>
            </a:r>
          </a:p>
          <a:p>
            <a:pPr>
              <a:buNone/>
            </a:pPr>
            <a:r>
              <a:rPr lang="en-US" dirty="0" smtClean="0"/>
              <a:t>Step 3: The RGB arrays are converted to binary equivalents</a:t>
            </a:r>
          </a:p>
          <a:p>
            <a:pPr>
              <a:buNone/>
            </a:pPr>
            <a:r>
              <a:rPr lang="en-US" dirty="0" smtClean="0"/>
              <a:t>Step 4: The hash function is applied to get the embedded positions</a:t>
            </a:r>
          </a:p>
          <a:p>
            <a:pPr>
              <a:buNone/>
            </a:pPr>
            <a:r>
              <a:rPr lang="en-US" dirty="0" smtClean="0"/>
              <a:t>Step 5: All the embedded bit values are accumulated and the converted to decimal</a:t>
            </a:r>
          </a:p>
          <a:p>
            <a:pPr>
              <a:buNone/>
            </a:pPr>
            <a:r>
              <a:rPr lang="en-US" dirty="0" smtClean="0"/>
              <a:t>Step 6: The secret message is received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133600"/>
            <a:ext cx="7467600" cy="434035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In place of using the hash function a correlation formula can be used to understand which plane(R, G or B) has the least effect on the image. 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The plane having the least effect will go through embedding, hence lowering the image distortion.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 descr="image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9600" y="1676400"/>
            <a:ext cx="2743200" cy="2755448"/>
          </a:xfrm>
        </p:spPr>
      </p:pic>
      <p:pic>
        <p:nvPicPr>
          <p:cNvPr id="5" name="Content Placeholder 3" descr="im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76400"/>
            <a:ext cx="2743200" cy="27554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48768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Cover image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4800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Stego</a:t>
            </a:r>
            <a:r>
              <a:rPr lang="en-US" dirty="0" smtClean="0"/>
              <a:t> image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0"/>
            <a:ext cx="7467600" cy="4187952"/>
          </a:xfrm>
        </p:spPr>
        <p:txBody>
          <a:bodyPr/>
          <a:lstStyle/>
          <a:p>
            <a:r>
              <a:rPr lang="en-US" dirty="0" smtClean="0"/>
              <a:t>Security of files and documents</a:t>
            </a:r>
          </a:p>
          <a:p>
            <a:r>
              <a:rPr lang="en-US" dirty="0" smtClean="0"/>
              <a:t>Hide passwords and encryption keys</a:t>
            </a:r>
          </a:p>
          <a:p>
            <a:r>
              <a:rPr lang="en-US" dirty="0" smtClean="0"/>
              <a:t>Transmit data without revealing its existence</a:t>
            </a:r>
          </a:p>
          <a:p>
            <a:r>
              <a:rPr lang="en-US" dirty="0" smtClean="0"/>
              <a:t>Protection of data alteration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57400"/>
            <a:ext cx="7924800" cy="441655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The references taken to complete the project are:</a:t>
            </a:r>
          </a:p>
          <a:p>
            <a:r>
              <a:rPr lang="en-US" dirty="0" smtClean="0">
                <a:hlinkClick r:id="rId2"/>
              </a:rPr>
              <a:t>https://ijesc.org/upload/a5b07cc82388094760e7356f965aab53.Image%20Processing%20using%20Steganography.pdf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https://www.researchgate.net/publication/216052617_DIGITAL_IMAGE_STEGANOGRAPHY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https://www.researchgate.net/publication/271863505_A_Survey_of_Image_Steganography_Techniques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7467600" cy="27432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Thank You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133600"/>
            <a:ext cx="7467600" cy="4340352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	I, sincerely thank Dr </a:t>
            </a:r>
            <a:r>
              <a:rPr lang="en-IN" dirty="0" err="1" smtClean="0"/>
              <a:t>Jyotsna</a:t>
            </a:r>
            <a:r>
              <a:rPr lang="en-IN" dirty="0" smtClean="0"/>
              <a:t> Kumar </a:t>
            </a:r>
            <a:r>
              <a:rPr lang="en-IN" dirty="0" err="1" smtClean="0"/>
              <a:t>Mandal</a:t>
            </a:r>
            <a:r>
              <a:rPr lang="en-IN" dirty="0" smtClean="0"/>
              <a:t> sir for his guidance and giving me this opportunity to research on this topic and present my thoughts on it.</a:t>
            </a:r>
          </a:p>
          <a:p>
            <a:endParaRPr lang="en-IN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Methods</a:t>
            </a:r>
          </a:p>
          <a:p>
            <a:r>
              <a:rPr lang="en-US" dirty="0" smtClean="0"/>
              <a:t>Working process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Future scope</a:t>
            </a:r>
          </a:p>
          <a:p>
            <a:r>
              <a:rPr lang="en-US" dirty="0" smtClean="0"/>
              <a:t>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7467600" cy="3124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Steganography is the art and science of writing hidden messages in such a way that no one, apart from the sender and intended recipient suspects the existence of the image.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Steganography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05000"/>
            <a:ext cx="7467600" cy="4648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	Images are used as cover medium for steganography. A message is embedded in a digital image using algorithm and the secret key. The </a:t>
            </a:r>
            <a:r>
              <a:rPr lang="en-US" dirty="0" err="1" smtClean="0"/>
              <a:t>stego</a:t>
            </a:r>
            <a:r>
              <a:rPr lang="en-US" dirty="0" smtClean="0"/>
              <a:t>-image is sent to the receiver. The processes it by the extraction algorithm using the same key. </a:t>
            </a:r>
          </a:p>
          <a:p>
            <a:pPr algn="just">
              <a:buNone/>
            </a:pPr>
            <a:r>
              <a:rPr lang="en-US" dirty="0" smtClean="0"/>
              <a:t>	During the transmission of </a:t>
            </a:r>
            <a:r>
              <a:rPr lang="en-US" dirty="0" err="1" smtClean="0"/>
              <a:t>stego</a:t>
            </a:r>
            <a:r>
              <a:rPr lang="en-US" dirty="0" smtClean="0"/>
              <a:t>-image unauthenticated persons can only notice the transmission of an image and not the existence of the hidden message.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Spatial Domain: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LSB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PVD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Pixel intensity based method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Histogram shifting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Transform Domain: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DFT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DCT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DWT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Requirements: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Python modules required:</a:t>
            </a:r>
          </a:p>
          <a:p>
            <a:r>
              <a:rPr lang="en-US" dirty="0" smtClean="0"/>
              <a:t>Image</a:t>
            </a:r>
          </a:p>
          <a:p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Copy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Secret message considered:</a:t>
            </a:r>
          </a:p>
          <a:p>
            <a:pPr>
              <a:buNone/>
            </a:pPr>
            <a:r>
              <a:rPr lang="en-US" dirty="0" smtClean="0"/>
              <a:t>125214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Step 1: Take any image (</a:t>
            </a:r>
            <a:r>
              <a:rPr lang="en-US" dirty="0" err="1" smtClean="0"/>
              <a:t>png</a:t>
            </a:r>
            <a:r>
              <a:rPr lang="en-US" dirty="0" smtClean="0"/>
              <a:t>, jpg or jpeg )</a:t>
            </a:r>
          </a:p>
          <a:p>
            <a:pPr>
              <a:buNone/>
            </a:pPr>
            <a:r>
              <a:rPr lang="en-US" dirty="0" smtClean="0"/>
              <a:t>Step 2: Obtains the image matrix</a:t>
            </a:r>
          </a:p>
          <a:p>
            <a:pPr>
              <a:buNone/>
            </a:pPr>
            <a:r>
              <a:rPr lang="en-US" dirty="0" smtClean="0"/>
              <a:t>Step 3: Separate arrays for RGB are obtained</a:t>
            </a:r>
          </a:p>
          <a:p>
            <a:pPr>
              <a:buNone/>
            </a:pPr>
            <a:r>
              <a:rPr lang="en-US" dirty="0" smtClean="0"/>
              <a:t>Step 4: Consider a window on which the embedding will take place</a:t>
            </a:r>
          </a:p>
          <a:p>
            <a:pPr>
              <a:buNone/>
            </a:pPr>
            <a:r>
              <a:rPr lang="en-US" dirty="0" smtClean="0"/>
              <a:t>Step 5: Obtain binary of the RGB values of the window considered</a:t>
            </a:r>
          </a:p>
          <a:p>
            <a:pPr>
              <a:buNone/>
            </a:pPr>
            <a:r>
              <a:rPr lang="en-US" dirty="0" smtClean="0"/>
              <a:t>Step 6: Apply a hash function to get the embedding position</a:t>
            </a:r>
          </a:p>
          <a:p>
            <a:pPr>
              <a:buNone/>
            </a:pPr>
            <a:r>
              <a:rPr lang="en-US" dirty="0" smtClean="0"/>
              <a:t>Step 7: Embedding is complete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Step 8: Convert the binary to decimal</a:t>
            </a:r>
          </a:p>
          <a:p>
            <a:pPr>
              <a:buNone/>
            </a:pPr>
            <a:r>
              <a:rPr lang="en-US" dirty="0" smtClean="0"/>
              <a:t>Step 9: Place the RGB values of the window back to the complete image</a:t>
            </a:r>
          </a:p>
          <a:p>
            <a:pPr>
              <a:buNone/>
            </a:pPr>
            <a:r>
              <a:rPr lang="en-US" dirty="0" smtClean="0"/>
              <a:t>Step 10: Form an image from the RGB arrays</a:t>
            </a:r>
          </a:p>
          <a:p>
            <a:pPr>
              <a:buNone/>
            </a:pPr>
            <a:r>
              <a:rPr lang="en-US" dirty="0" smtClean="0"/>
              <a:t>Step 11: The image thus formed is the </a:t>
            </a:r>
            <a:r>
              <a:rPr lang="en-US" dirty="0" err="1" smtClean="0"/>
              <a:t>stego</a:t>
            </a:r>
            <a:r>
              <a:rPr lang="en-US" dirty="0" smtClean="0"/>
              <a:t>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ustom 6">
      <a:dk1>
        <a:srgbClr val="003252"/>
      </a:dk1>
      <a:lt1>
        <a:srgbClr val="EFF8FB"/>
      </a:lt1>
      <a:dk2>
        <a:srgbClr val="03212E"/>
      </a:dk2>
      <a:lt2>
        <a:srgbClr val="58595B"/>
      </a:lt2>
      <a:accent1>
        <a:srgbClr val="003252"/>
      </a:accent1>
      <a:accent2>
        <a:srgbClr val="FFFFFF"/>
      </a:accent2>
      <a:accent3>
        <a:srgbClr val="FFFFFF"/>
      </a:accent3>
      <a:accent4>
        <a:srgbClr val="FFFFFF"/>
      </a:accent4>
      <a:accent5>
        <a:srgbClr val="0C4360"/>
      </a:accent5>
      <a:accent6>
        <a:srgbClr val="FFFFFF"/>
      </a:accent6>
      <a:hlink>
        <a:srgbClr val="003252"/>
      </a:hlink>
      <a:folHlink>
        <a:srgbClr val="FFFFFF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91</TotalTime>
  <Words>290</Words>
  <Application>Microsoft Office PowerPoint</Application>
  <PresentationFormat>On-screen Show (4:3)</PresentationFormat>
  <Paragraphs>81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Oriel</vt:lpstr>
      <vt:lpstr>Image Steganography</vt:lpstr>
      <vt:lpstr>Acknowledgement</vt:lpstr>
      <vt:lpstr>Contents</vt:lpstr>
      <vt:lpstr>Introduction</vt:lpstr>
      <vt:lpstr>Image Steganography</vt:lpstr>
      <vt:lpstr>Methods</vt:lpstr>
      <vt:lpstr>Working process</vt:lpstr>
      <vt:lpstr>Working process</vt:lpstr>
      <vt:lpstr>Working process</vt:lpstr>
      <vt:lpstr>Working process</vt:lpstr>
      <vt:lpstr>Future scope</vt:lpstr>
      <vt:lpstr>Results</vt:lpstr>
      <vt:lpstr>Applications</vt:lpstr>
      <vt:lpstr>Bibliography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Embedding</dc:title>
  <dc:creator>Anisha</dc:creator>
  <cp:lastModifiedBy>Anisha</cp:lastModifiedBy>
  <cp:revision>12</cp:revision>
  <dcterms:created xsi:type="dcterms:W3CDTF">2006-08-16T00:00:00Z</dcterms:created>
  <dcterms:modified xsi:type="dcterms:W3CDTF">2023-03-13T17:57:49Z</dcterms:modified>
</cp:coreProperties>
</file>