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340" r:id="rId5"/>
    <p:sldId id="330" r:id="rId6"/>
    <p:sldId id="263" r:id="rId7"/>
    <p:sldId id="332" r:id="rId8"/>
    <p:sldId id="337" r:id="rId9"/>
    <p:sldId id="338" r:id="rId10"/>
    <p:sldId id="320" r:id="rId11"/>
    <p:sldId id="331" r:id="rId12"/>
    <p:sldId id="335" r:id="rId13"/>
    <p:sldId id="339" r:id="rId14"/>
    <p:sldId id="33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58DCC-6B90-A250-8981-E2AFB583101B}" v="7" dt="2025-05-01T01:22:01.725"/>
    <p1510:client id="{35FEF8D1-5D17-681D-CD01-C40E0013E795}" v="14" dt="2025-04-30T21:57:42.768"/>
    <p1510:client id="{37239270-16D8-C132-C0AC-79374EEC9A15}" v="57" dt="2025-04-30T21:57:18.327"/>
    <p1510:client id="{506FB066-585D-205B-AD3A-FE0B18DAA612}" v="1123" dt="2025-04-30T21:38:55.649"/>
    <p1510:client id="{75C9054E-6A13-2BD2-8730-5122E63E7517}" v="717" dt="2025-04-30T20:22:35.418"/>
    <p1510:client id="{9474FAAF-ADEE-9890-CD1A-2E42D152E797}" v="1573" dt="2025-04-30T20:47:40.6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udhury, Anisha" userId="S::choudhua@dickinson.edu::e949d024-37d7-4754-bdd3-3cfcce3daaa7" providerId="AD" clId="Web-{77C3F10F-764D-C41F-039D-0808344B1A97}"/>
    <pc:docChg chg="modSld">
      <pc:chgData name="Choudhury, Anisha" userId="S::choudhua@dickinson.edu::e949d024-37d7-4754-bdd3-3cfcce3daaa7" providerId="AD" clId="Web-{77C3F10F-764D-C41F-039D-0808344B1A97}" dt="2025-04-27T20:38:50.575" v="164" actId="20577"/>
      <pc:docMkLst>
        <pc:docMk/>
      </pc:docMkLst>
      <pc:sldChg chg="addSp delSp modSp">
        <pc:chgData name="Choudhury, Anisha" userId="S::choudhua@dickinson.edu::e949d024-37d7-4754-bdd3-3cfcce3daaa7" providerId="AD" clId="Web-{77C3F10F-764D-C41F-039D-0808344B1A97}" dt="2025-04-27T20:34:59.691" v="90" actId="1076"/>
        <pc:sldMkLst>
          <pc:docMk/>
          <pc:sldMk cId="888131371" sldId="312"/>
        </pc:sldMkLst>
        <pc:spChg chg="add del mod">
          <ac:chgData name="Choudhury, Anisha" userId="S::choudhua@dickinson.edu::e949d024-37d7-4754-bdd3-3cfcce3daaa7" providerId="AD" clId="Web-{77C3F10F-764D-C41F-039D-0808344B1A97}" dt="2025-04-27T20:34:14.642" v="58"/>
          <ac:spMkLst>
            <pc:docMk/>
            <pc:sldMk cId="888131371" sldId="312"/>
            <ac:spMk id="3" creationId="{10E5A104-6C5D-5C24-D904-1CBC800296FA}"/>
          </ac:spMkLst>
        </pc:spChg>
        <pc:spChg chg="add mod">
          <ac:chgData name="Choudhury, Anisha" userId="S::choudhua@dickinson.edu::e949d024-37d7-4754-bdd3-3cfcce3daaa7" providerId="AD" clId="Web-{77C3F10F-764D-C41F-039D-0808344B1A97}" dt="2025-04-27T20:34:59.691" v="90" actId="1076"/>
          <ac:spMkLst>
            <pc:docMk/>
            <pc:sldMk cId="888131371" sldId="312"/>
            <ac:spMk id="4" creationId="{8E073066-6467-BD9F-1A28-CEFF36A0928C}"/>
          </ac:spMkLst>
        </pc:spChg>
        <pc:spChg chg="del mod">
          <ac:chgData name="Choudhury, Anisha" userId="S::choudhua@dickinson.edu::e949d024-37d7-4754-bdd3-3cfcce3daaa7" providerId="AD" clId="Web-{77C3F10F-764D-C41F-039D-0808344B1A97}" dt="2025-04-27T20:34:11.845" v="57"/>
          <ac:spMkLst>
            <pc:docMk/>
            <pc:sldMk cId="888131371" sldId="312"/>
            <ac:spMk id="80" creationId="{02394CBA-755F-42B7-BF28-BDBB599FAAFF}"/>
          </ac:spMkLst>
        </pc:spChg>
        <pc:spChg chg="mod">
          <ac:chgData name="Choudhury, Anisha" userId="S::choudhua@dickinson.edu::e949d024-37d7-4754-bdd3-3cfcce3daaa7" providerId="AD" clId="Web-{77C3F10F-764D-C41F-039D-0808344B1A97}" dt="2025-04-27T20:26:31.077" v="10" actId="20577"/>
          <ac:spMkLst>
            <pc:docMk/>
            <pc:sldMk cId="888131371" sldId="312"/>
            <ac:spMk id="81" creationId="{3F9E8A38-46A0-49FF-8F72-481E44F49E38}"/>
          </ac:spMkLst>
        </pc:spChg>
      </pc:sldChg>
      <pc:sldChg chg="modSp">
        <pc:chgData name="Choudhury, Anisha" userId="S::choudhua@dickinson.edu::e949d024-37d7-4754-bdd3-3cfcce3daaa7" providerId="AD" clId="Web-{77C3F10F-764D-C41F-039D-0808344B1A97}" dt="2025-04-27T20:38:50.575" v="164" actId="20577"/>
        <pc:sldMkLst>
          <pc:docMk/>
          <pc:sldMk cId="233941199" sldId="316"/>
        </pc:sldMkLst>
        <pc:spChg chg="mod">
          <ac:chgData name="Choudhury, Anisha" userId="S::choudhua@dickinson.edu::e949d024-37d7-4754-bdd3-3cfcce3daaa7" providerId="AD" clId="Web-{77C3F10F-764D-C41F-039D-0808344B1A97}" dt="2025-04-27T20:38:50.575" v="164" actId="20577"/>
          <ac:spMkLst>
            <pc:docMk/>
            <pc:sldMk cId="233941199" sldId="316"/>
            <ac:spMk id="3" creationId="{8CDA3474-C14B-42A3-AF12-888807AB7218}"/>
          </ac:spMkLst>
        </pc:spChg>
      </pc:sldChg>
    </pc:docChg>
  </pc:docChgLst>
  <pc:docChgLst>
    <pc:chgData name="Tong, Tu" userId="S::tongtu@dickinson.edu::e32d41a0-ccf9-4a92-a907-d9d717b76db1" providerId="AD" clId="Web-{75C9054E-6A13-2BD2-8730-5122E63E7517}"/>
    <pc:docChg chg="modSld sldOrd">
      <pc:chgData name="Tong, Tu" userId="S::tongtu@dickinson.edu::e32d41a0-ccf9-4a92-a907-d9d717b76db1" providerId="AD" clId="Web-{75C9054E-6A13-2BD2-8730-5122E63E7517}" dt="2025-04-30T20:22:33.746" v="562"/>
      <pc:docMkLst>
        <pc:docMk/>
      </pc:docMkLst>
      <pc:sldChg chg="modSp">
        <pc:chgData name="Tong, Tu" userId="S::tongtu@dickinson.edu::e32d41a0-ccf9-4a92-a907-d9d717b76db1" providerId="AD" clId="Web-{75C9054E-6A13-2BD2-8730-5122E63E7517}" dt="2025-04-30T19:36:05.189" v="336" actId="20577"/>
        <pc:sldMkLst>
          <pc:docMk/>
          <pc:sldMk cId="1303195991" sldId="263"/>
        </pc:sldMkLst>
        <pc:spChg chg="mod">
          <ac:chgData name="Tong, Tu" userId="S::tongtu@dickinson.edu::e32d41a0-ccf9-4a92-a907-d9d717b76db1" providerId="AD" clId="Web-{75C9054E-6A13-2BD2-8730-5122E63E7517}" dt="2025-04-30T19:26:22.042" v="203" actId="20577"/>
          <ac:spMkLst>
            <pc:docMk/>
            <pc:sldMk cId="1303195991" sldId="263"/>
            <ac:spMk id="7" creationId="{18C84775-97AD-427D-88E8-31BFF8D1CD91}"/>
          </ac:spMkLst>
        </pc:spChg>
        <pc:spChg chg="mod">
          <ac:chgData name="Tong, Tu" userId="S::tongtu@dickinson.edu::e32d41a0-ccf9-4a92-a907-d9d717b76db1" providerId="AD" clId="Web-{75C9054E-6A13-2BD2-8730-5122E63E7517}" dt="2025-04-30T19:36:05.189" v="336" actId="20577"/>
          <ac:spMkLst>
            <pc:docMk/>
            <pc:sldMk cId="1303195991" sldId="263"/>
            <ac:spMk id="9" creationId="{65D95395-B266-4514-9D32-B764E04CE0FB}"/>
          </ac:spMkLst>
        </pc:spChg>
        <pc:graphicFrameChg chg="modGraphic">
          <ac:chgData name="Tong, Tu" userId="S::tongtu@dickinson.edu::e32d41a0-ccf9-4a92-a907-d9d717b76db1" providerId="AD" clId="Web-{75C9054E-6A13-2BD2-8730-5122E63E7517}" dt="2025-04-30T19:28:12.187" v="227" actId="20577"/>
          <ac:graphicFrameMkLst>
            <pc:docMk/>
            <pc:sldMk cId="1303195991" sldId="263"/>
            <ac:graphicFrameMk id="59" creationId="{5BAF0755-8ABE-4C20-8B40-32ED0B27700B}"/>
          </ac:graphicFrameMkLst>
        </pc:graphicFrameChg>
      </pc:sldChg>
      <pc:sldChg chg="ord">
        <pc:chgData name="Tong, Tu" userId="S::tongtu@dickinson.edu::e32d41a0-ccf9-4a92-a907-d9d717b76db1" providerId="AD" clId="Web-{75C9054E-6A13-2BD2-8730-5122E63E7517}" dt="2025-04-30T19:32:21.758" v="322"/>
        <pc:sldMkLst>
          <pc:docMk/>
          <pc:sldMk cId="539444180" sldId="310"/>
        </pc:sldMkLst>
      </pc:sldChg>
      <pc:sldChg chg="addSp delSp modSp mod setBg">
        <pc:chgData name="Tong, Tu" userId="S::tongtu@dickinson.edu::e32d41a0-ccf9-4a92-a907-d9d717b76db1" providerId="AD" clId="Web-{75C9054E-6A13-2BD2-8730-5122E63E7517}" dt="2025-04-30T20:01:27.152" v="552" actId="1076"/>
        <pc:sldMkLst>
          <pc:docMk/>
          <pc:sldMk cId="888131371" sldId="312"/>
        </pc:sldMkLst>
        <pc:spChg chg="add del mod">
          <ac:chgData name="Tong, Tu" userId="S::tongtu@dickinson.edu::e32d41a0-ccf9-4a92-a907-d9d717b76db1" providerId="AD" clId="Web-{75C9054E-6A13-2BD2-8730-5122E63E7517}" dt="2025-04-30T19:50:36.065" v="523"/>
          <ac:spMkLst>
            <pc:docMk/>
            <pc:sldMk cId="888131371" sldId="312"/>
            <ac:spMk id="3" creationId="{E67D328B-6E86-CA22-1BB8-6F3471DB7127}"/>
          </ac:spMkLst>
        </pc:spChg>
        <pc:spChg chg="mod ord">
          <ac:chgData name="Tong, Tu" userId="S::tongtu@dickinson.edu::e32d41a0-ccf9-4a92-a907-d9d717b76db1" providerId="AD" clId="Web-{75C9054E-6A13-2BD2-8730-5122E63E7517}" dt="2025-04-30T20:00:25.243" v="544" actId="14100"/>
          <ac:spMkLst>
            <pc:docMk/>
            <pc:sldMk cId="888131371" sldId="312"/>
            <ac:spMk id="4" creationId="{8E073066-6467-BD9F-1A28-CEFF36A0928C}"/>
          </ac:spMkLst>
        </pc:spChg>
        <pc:spChg chg="add del mod">
          <ac:chgData name="Tong, Tu" userId="S::tongtu@dickinson.edu::e32d41a0-ccf9-4a92-a907-d9d717b76db1" providerId="AD" clId="Web-{75C9054E-6A13-2BD2-8730-5122E63E7517}" dt="2025-04-30T19:56:57.892" v="528"/>
          <ac:spMkLst>
            <pc:docMk/>
            <pc:sldMk cId="888131371" sldId="312"/>
            <ac:spMk id="7" creationId="{B81415A2-DB14-08DA-1B71-93693E4E17CF}"/>
          </ac:spMkLst>
        </pc:spChg>
        <pc:spChg chg="mod ord">
          <ac:chgData name="Tong, Tu" userId="S::tongtu@dickinson.edu::e32d41a0-ccf9-4a92-a907-d9d717b76db1" providerId="AD" clId="Web-{75C9054E-6A13-2BD2-8730-5122E63E7517}" dt="2025-04-30T20:00:02.617" v="542"/>
          <ac:spMkLst>
            <pc:docMk/>
            <pc:sldMk cId="888131371" sldId="312"/>
            <ac:spMk id="81" creationId="{3F9E8A38-46A0-49FF-8F72-481E44F49E38}"/>
          </ac:spMkLst>
        </pc:spChg>
        <pc:spChg chg="add del">
          <ac:chgData name="Tong, Tu" userId="S::tongtu@dickinson.edu::e32d41a0-ccf9-4a92-a907-d9d717b76db1" providerId="AD" clId="Web-{75C9054E-6A13-2BD2-8730-5122E63E7517}" dt="2025-04-30T19:51:08.160" v="525"/>
          <ac:spMkLst>
            <pc:docMk/>
            <pc:sldMk cId="888131371" sldId="312"/>
            <ac:spMk id="93" creationId="{7D6BF779-0B8C-4CC2-9268-9506AD0C5331}"/>
          </ac:spMkLst>
        </pc:spChg>
        <pc:spChg chg="add del">
          <ac:chgData name="Tong, Tu" userId="S::tongtu@dickinson.edu::e32d41a0-ccf9-4a92-a907-d9d717b76db1" providerId="AD" clId="Web-{75C9054E-6A13-2BD2-8730-5122E63E7517}" dt="2025-04-30T19:51:08.160" v="525"/>
          <ac:spMkLst>
            <pc:docMk/>
            <pc:sldMk cId="888131371" sldId="312"/>
            <ac:spMk id="95" creationId="{489B7BFD-8F45-4093-AD9C-91B15B0503D9}"/>
          </ac:spMkLst>
        </pc:spChg>
        <pc:spChg chg="add del">
          <ac:chgData name="Tong, Tu" userId="S::tongtu@dickinson.edu::e32d41a0-ccf9-4a92-a907-d9d717b76db1" providerId="AD" clId="Web-{75C9054E-6A13-2BD2-8730-5122E63E7517}" dt="2025-04-30T19:51:08.160" v="525"/>
          <ac:spMkLst>
            <pc:docMk/>
            <pc:sldMk cId="888131371" sldId="312"/>
            <ac:spMk id="97" creationId="{5C7FA6E3-5183-4E37-B15B-91038FE1FBB2}"/>
          </ac:spMkLst>
        </pc:spChg>
        <pc:spChg chg="add del">
          <ac:chgData name="Tong, Tu" userId="S::tongtu@dickinson.edu::e32d41a0-ccf9-4a92-a907-d9d717b76db1" providerId="AD" clId="Web-{75C9054E-6A13-2BD2-8730-5122E63E7517}" dt="2025-04-30T19:51:08.160" v="525"/>
          <ac:spMkLst>
            <pc:docMk/>
            <pc:sldMk cId="888131371" sldId="312"/>
            <ac:spMk id="108" creationId="{20046D4B-EE93-4EAF-9717-C56B1E6814BD}"/>
          </ac:spMkLst>
        </pc:spChg>
        <pc:spChg chg="add del">
          <ac:chgData name="Tong, Tu" userId="S::tongtu@dickinson.edu::e32d41a0-ccf9-4a92-a907-d9d717b76db1" providerId="AD" clId="Web-{75C9054E-6A13-2BD2-8730-5122E63E7517}" dt="2025-04-30T19:51:08.160" v="525"/>
          <ac:spMkLst>
            <pc:docMk/>
            <pc:sldMk cId="888131371" sldId="312"/>
            <ac:spMk id="110" creationId="{9A3B4D80-4945-4E47-8FA7-BA0541CB6A97}"/>
          </ac:spMkLst>
        </pc:spChg>
        <pc:spChg chg="add del">
          <ac:chgData name="Tong, Tu" userId="S::tongtu@dickinson.edu::e32d41a0-ccf9-4a92-a907-d9d717b76db1" providerId="AD" clId="Web-{75C9054E-6A13-2BD2-8730-5122E63E7517}" dt="2025-04-30T19:59:13.959" v="533"/>
          <ac:spMkLst>
            <pc:docMk/>
            <pc:sldMk cId="888131371" sldId="312"/>
            <ac:spMk id="113" creationId="{7D6BF779-0B8C-4CC2-9268-9506AD0C5331}"/>
          </ac:spMkLst>
        </pc:spChg>
        <pc:spChg chg="add del">
          <ac:chgData name="Tong, Tu" userId="S::tongtu@dickinson.edu::e32d41a0-ccf9-4a92-a907-d9d717b76db1" providerId="AD" clId="Web-{75C9054E-6A13-2BD2-8730-5122E63E7517}" dt="2025-04-30T19:59:13.959" v="533"/>
          <ac:spMkLst>
            <pc:docMk/>
            <pc:sldMk cId="888131371" sldId="312"/>
            <ac:spMk id="114" creationId="{489B7BFD-8F45-4093-AD9C-91B15B0503D9}"/>
          </ac:spMkLst>
        </pc:spChg>
        <pc:spChg chg="add del">
          <ac:chgData name="Tong, Tu" userId="S::tongtu@dickinson.edu::e32d41a0-ccf9-4a92-a907-d9d717b76db1" providerId="AD" clId="Web-{75C9054E-6A13-2BD2-8730-5122E63E7517}" dt="2025-04-30T19:59:13.959" v="533"/>
          <ac:spMkLst>
            <pc:docMk/>
            <pc:sldMk cId="888131371" sldId="312"/>
            <ac:spMk id="115" creationId="{7C10BC51-CA68-4DED-AB6D-1300478783B2}"/>
          </ac:spMkLst>
        </pc:spChg>
        <pc:spChg chg="add del">
          <ac:chgData name="Tong, Tu" userId="S::tongtu@dickinson.edu::e32d41a0-ccf9-4a92-a907-d9d717b76db1" providerId="AD" clId="Web-{75C9054E-6A13-2BD2-8730-5122E63E7517}" dt="2025-04-30T19:59:13.959" v="533"/>
          <ac:spMkLst>
            <pc:docMk/>
            <pc:sldMk cId="888131371" sldId="312"/>
            <ac:spMk id="118" creationId="{19A55484-B97B-45ED-A47D-EBECAC290DBE}"/>
          </ac:spMkLst>
        </pc:spChg>
        <pc:spChg chg="add del">
          <ac:chgData name="Tong, Tu" userId="S::tongtu@dickinson.edu::e32d41a0-ccf9-4a92-a907-d9d717b76db1" providerId="AD" clId="Web-{75C9054E-6A13-2BD2-8730-5122E63E7517}" dt="2025-04-30T19:59:13.959" v="533"/>
          <ac:spMkLst>
            <pc:docMk/>
            <pc:sldMk cId="888131371" sldId="312"/>
            <ac:spMk id="119" creationId="{B31CB7B9-2B8F-4AD6-9FFE-5DAE8E132289}"/>
          </ac:spMkLst>
        </pc:spChg>
        <pc:spChg chg="add del">
          <ac:chgData name="Tong, Tu" userId="S::tongtu@dickinson.edu::e32d41a0-ccf9-4a92-a907-d9d717b76db1" providerId="AD" clId="Web-{75C9054E-6A13-2BD2-8730-5122E63E7517}" dt="2025-04-30T20:00:02.617" v="542"/>
          <ac:spMkLst>
            <pc:docMk/>
            <pc:sldMk cId="888131371" sldId="312"/>
            <ac:spMk id="131" creationId="{7D6BF779-0B8C-4CC2-9268-9506AD0C5331}"/>
          </ac:spMkLst>
        </pc:spChg>
        <pc:spChg chg="add del">
          <ac:chgData name="Tong, Tu" userId="S::tongtu@dickinson.edu::e32d41a0-ccf9-4a92-a907-d9d717b76db1" providerId="AD" clId="Web-{75C9054E-6A13-2BD2-8730-5122E63E7517}" dt="2025-04-30T20:00:02.617" v="542"/>
          <ac:spMkLst>
            <pc:docMk/>
            <pc:sldMk cId="888131371" sldId="312"/>
            <ac:spMk id="133" creationId="{3A397E3E-B90C-4D82-BAAA-36F7AC6A4565}"/>
          </ac:spMkLst>
        </pc:spChg>
        <pc:spChg chg="del mod topLvl">
          <ac:chgData name="Tong, Tu" userId="S::tongtu@dickinson.edu::e32d41a0-ccf9-4a92-a907-d9d717b76db1" providerId="AD" clId="Web-{75C9054E-6A13-2BD2-8730-5122E63E7517}" dt="2025-04-30T20:00:02.617" v="542"/>
          <ac:spMkLst>
            <pc:docMk/>
            <pc:sldMk cId="888131371" sldId="312"/>
            <ac:spMk id="136" creationId="{2C1D3151-5F97-4860-B56C-C98BD62CC255}"/>
          </ac:spMkLst>
        </pc:spChg>
        <pc:spChg chg="del mod topLvl">
          <ac:chgData name="Tong, Tu" userId="S::tongtu@dickinson.edu::e32d41a0-ccf9-4a92-a907-d9d717b76db1" providerId="AD" clId="Web-{75C9054E-6A13-2BD2-8730-5122E63E7517}" dt="2025-04-30T19:59:22.382" v="535"/>
          <ac:spMkLst>
            <pc:docMk/>
            <pc:sldMk cId="888131371" sldId="312"/>
            <ac:spMk id="137" creationId="{190317A6-3E5E-46BE-88E4-8BA01446A65E}"/>
          </ac:spMkLst>
        </pc:spChg>
        <pc:spChg chg="add del">
          <ac:chgData name="Tong, Tu" userId="S::tongtu@dickinson.edu::e32d41a0-ccf9-4a92-a907-d9d717b76db1" providerId="AD" clId="Web-{75C9054E-6A13-2BD2-8730-5122E63E7517}" dt="2025-04-30T20:00:02.617" v="542"/>
          <ac:spMkLst>
            <pc:docMk/>
            <pc:sldMk cId="888131371" sldId="312"/>
            <ac:spMk id="139" creationId="{8DE96824-E506-4448-8704-5EC7BF7BC51B}"/>
          </ac:spMkLst>
        </pc:spChg>
        <pc:spChg chg="add del">
          <ac:chgData name="Tong, Tu" userId="S::tongtu@dickinson.edu::e32d41a0-ccf9-4a92-a907-d9d717b76db1" providerId="AD" clId="Web-{75C9054E-6A13-2BD2-8730-5122E63E7517}" dt="2025-04-30T20:00:02.461" v="541"/>
          <ac:spMkLst>
            <pc:docMk/>
            <pc:sldMk cId="888131371" sldId="312"/>
            <ac:spMk id="151" creationId="{7D6BF779-0B8C-4CC2-9268-9506AD0C5331}"/>
          </ac:spMkLst>
        </pc:spChg>
        <pc:spChg chg="add del">
          <ac:chgData name="Tong, Tu" userId="S::tongtu@dickinson.edu::e32d41a0-ccf9-4a92-a907-d9d717b76db1" providerId="AD" clId="Web-{75C9054E-6A13-2BD2-8730-5122E63E7517}" dt="2025-04-30T20:00:02.461" v="541"/>
          <ac:spMkLst>
            <pc:docMk/>
            <pc:sldMk cId="888131371" sldId="312"/>
            <ac:spMk id="167" creationId="{90A7F83A-9728-4030-8E45-9ECF1ABCCC12}"/>
          </ac:spMkLst>
        </pc:spChg>
        <pc:spChg chg="add del">
          <ac:chgData name="Tong, Tu" userId="S::tongtu@dickinson.edu::e32d41a0-ccf9-4a92-a907-d9d717b76db1" providerId="AD" clId="Web-{75C9054E-6A13-2BD2-8730-5122E63E7517}" dt="2025-04-30T20:00:02.461" v="541"/>
          <ac:spMkLst>
            <pc:docMk/>
            <pc:sldMk cId="888131371" sldId="312"/>
            <ac:spMk id="169" creationId="{A2B5CBEA-F125-49B6-8335-227C325B112B}"/>
          </ac:spMkLst>
        </pc:spChg>
        <pc:spChg chg="add del">
          <ac:chgData name="Tong, Tu" userId="S::tongtu@dickinson.edu::e32d41a0-ccf9-4a92-a907-d9d717b76db1" providerId="AD" clId="Web-{75C9054E-6A13-2BD2-8730-5122E63E7517}" dt="2025-04-30T20:00:02.461" v="541"/>
          <ac:spMkLst>
            <pc:docMk/>
            <pc:sldMk cId="888131371" sldId="312"/>
            <ac:spMk id="171" creationId="{FEA9761C-7BB2-45E5-A5DB-A0B35362454A}"/>
          </ac:spMkLst>
        </pc:spChg>
        <pc:spChg chg="add del">
          <ac:chgData name="Tong, Tu" userId="S::tongtu@dickinson.edu::e32d41a0-ccf9-4a92-a907-d9d717b76db1" providerId="AD" clId="Web-{75C9054E-6A13-2BD2-8730-5122E63E7517}" dt="2025-04-30T20:00:02.461" v="541"/>
          <ac:spMkLst>
            <pc:docMk/>
            <pc:sldMk cId="888131371" sldId="312"/>
            <ac:spMk id="173" creationId="{4D1A5E71-B6B6-486A-8CDC-C7ABD9B903F6}"/>
          </ac:spMkLst>
        </pc:spChg>
        <pc:spChg chg="add del">
          <ac:chgData name="Tong, Tu" userId="S::tongtu@dickinson.edu::e32d41a0-ccf9-4a92-a907-d9d717b76db1" providerId="AD" clId="Web-{75C9054E-6A13-2BD2-8730-5122E63E7517}" dt="2025-04-30T20:00:02.461" v="541"/>
          <ac:spMkLst>
            <pc:docMk/>
            <pc:sldMk cId="888131371" sldId="312"/>
            <ac:spMk id="175" creationId="{8E44D629-6B8E-4D88-A77E-149C0ED03498}"/>
          </ac:spMkLst>
        </pc:spChg>
        <pc:spChg chg="add">
          <ac:chgData name="Tong, Tu" userId="S::tongtu@dickinson.edu::e32d41a0-ccf9-4a92-a907-d9d717b76db1" providerId="AD" clId="Web-{75C9054E-6A13-2BD2-8730-5122E63E7517}" dt="2025-04-30T20:00:02.617" v="542"/>
          <ac:spMkLst>
            <pc:docMk/>
            <pc:sldMk cId="888131371" sldId="312"/>
            <ac:spMk id="509" creationId="{7D6BF779-0B8C-4CC2-9268-9506AD0C5331}"/>
          </ac:spMkLst>
        </pc:spChg>
        <pc:spChg chg="add">
          <ac:chgData name="Tong, Tu" userId="S::tongtu@dickinson.edu::e32d41a0-ccf9-4a92-a907-d9d717b76db1" providerId="AD" clId="Web-{75C9054E-6A13-2BD2-8730-5122E63E7517}" dt="2025-04-30T20:00:02.617" v="542"/>
          <ac:spMkLst>
            <pc:docMk/>
            <pc:sldMk cId="888131371" sldId="312"/>
            <ac:spMk id="510" creationId="{489B7BFD-8F45-4093-AD9C-91B15B0503D9}"/>
          </ac:spMkLst>
        </pc:spChg>
        <pc:grpChg chg="add del">
          <ac:chgData name="Tong, Tu" userId="S::tongtu@dickinson.edu::e32d41a0-ccf9-4a92-a907-d9d717b76db1" providerId="AD" clId="Web-{75C9054E-6A13-2BD2-8730-5122E63E7517}" dt="2025-04-30T19:51:08.160" v="525"/>
          <ac:grpSpMkLst>
            <pc:docMk/>
            <pc:sldMk cId="888131371" sldId="312"/>
            <ac:grpSpMk id="86" creationId="{8A351602-3772-4279-B0D3-A523F6F6EAB3}"/>
          </ac:grpSpMkLst>
        </pc:grpChg>
        <pc:grpChg chg="add del">
          <ac:chgData name="Tong, Tu" userId="S::tongtu@dickinson.edu::e32d41a0-ccf9-4a92-a907-d9d717b76db1" providerId="AD" clId="Web-{75C9054E-6A13-2BD2-8730-5122E63E7517}" dt="2025-04-30T19:51:08.160" v="525"/>
          <ac:grpSpMkLst>
            <pc:docMk/>
            <pc:sldMk cId="888131371" sldId="312"/>
            <ac:grpSpMk id="99" creationId="{F3F5D407-83EF-4D7F-9DAF-4C3CEB778FD2}"/>
          </ac:grpSpMkLst>
        </pc:grpChg>
        <pc:grpChg chg="add">
          <ac:chgData name="Tong, Tu" userId="S::tongtu@dickinson.edu::e32d41a0-ccf9-4a92-a907-d9d717b76db1" providerId="AD" clId="Web-{75C9054E-6A13-2BD2-8730-5122E63E7517}" dt="2025-04-30T19:51:08.176" v="526"/>
          <ac:grpSpMkLst>
            <pc:docMk/>
            <pc:sldMk cId="888131371" sldId="312"/>
            <ac:grpSpMk id="112" creationId="{8A351602-3772-4279-B0D3-A523F6F6EAB3}"/>
          </ac:grpSpMkLst>
        </pc:grpChg>
        <pc:grpChg chg="add">
          <ac:chgData name="Tong, Tu" userId="S::tongtu@dickinson.edu::e32d41a0-ccf9-4a92-a907-d9d717b76db1" providerId="AD" clId="Web-{75C9054E-6A13-2BD2-8730-5122E63E7517}" dt="2025-04-30T19:51:08.176" v="526"/>
          <ac:grpSpMkLst>
            <pc:docMk/>
            <pc:sldMk cId="888131371" sldId="312"/>
            <ac:grpSpMk id="116" creationId="{F3F5D407-83EF-4D7F-9DAF-4C3CEB778FD2}"/>
          </ac:grpSpMkLst>
        </pc:grpChg>
        <pc:grpChg chg="del">
          <ac:chgData name="Tong, Tu" userId="S::tongtu@dickinson.edu::e32d41a0-ccf9-4a92-a907-d9d717b76db1" providerId="AD" clId="Web-{75C9054E-6A13-2BD2-8730-5122E63E7517}" dt="2025-04-30T19:59:22.382" v="535"/>
          <ac:grpSpMkLst>
            <pc:docMk/>
            <pc:sldMk cId="888131371" sldId="312"/>
            <ac:grpSpMk id="135" creationId="{33F35CE5-6CA7-4309-88BC-D7436FD3AB56}"/>
          </ac:grpSpMkLst>
        </pc:grpChg>
        <pc:grpChg chg="add">
          <ac:chgData name="Tong, Tu" userId="S::tongtu@dickinson.edu::e32d41a0-ccf9-4a92-a907-d9d717b76db1" providerId="AD" clId="Web-{75C9054E-6A13-2BD2-8730-5122E63E7517}" dt="2025-04-30T20:00:02.617" v="542"/>
          <ac:grpSpMkLst>
            <pc:docMk/>
            <pc:sldMk cId="888131371" sldId="312"/>
            <ac:grpSpMk id="508" creationId="{8A351602-3772-4279-B0D3-A523F6F6EAB3}"/>
          </ac:grpSpMkLst>
        </pc:grpChg>
        <pc:picChg chg="add del mod ord">
          <ac:chgData name="Tong, Tu" userId="S::tongtu@dickinson.edu::e32d41a0-ccf9-4a92-a907-d9d717b76db1" providerId="AD" clId="Web-{75C9054E-6A13-2BD2-8730-5122E63E7517}" dt="2025-04-30T19:56:53.564" v="527"/>
          <ac:picMkLst>
            <pc:docMk/>
            <pc:sldMk cId="888131371" sldId="312"/>
            <ac:picMk id="5" creationId="{063DCDBB-97A5-AC29-6B62-9899F49560CB}"/>
          </ac:picMkLst>
        </pc:picChg>
        <pc:picChg chg="del">
          <ac:chgData name="Tong, Tu" userId="S::tongtu@dickinson.edu::e32d41a0-ccf9-4a92-a907-d9d717b76db1" providerId="AD" clId="Web-{75C9054E-6A13-2BD2-8730-5122E63E7517}" dt="2025-04-30T19:50:34.221" v="522"/>
          <ac:picMkLst>
            <pc:docMk/>
            <pc:sldMk cId="888131371" sldId="312"/>
            <ac:picMk id="8" creationId="{4EE6E687-5325-42C2-817F-ED9AE11FE2A0}"/>
          </ac:picMkLst>
        </pc:picChg>
        <pc:picChg chg="add del mod ord">
          <ac:chgData name="Tong, Tu" userId="S::tongtu@dickinson.edu::e32d41a0-ccf9-4a92-a907-d9d717b76db1" providerId="AD" clId="Web-{75C9054E-6A13-2BD2-8730-5122E63E7517}" dt="2025-04-30T20:00:16.571" v="543"/>
          <ac:picMkLst>
            <pc:docMk/>
            <pc:sldMk cId="888131371" sldId="312"/>
            <ac:picMk id="9" creationId="{B73EBB47-BEE6-28DD-1BEA-D87D429D31D1}"/>
          </ac:picMkLst>
        </pc:picChg>
        <pc:picChg chg="add mod">
          <ac:chgData name="Tong, Tu" userId="S::tongtu@dickinson.edu::e32d41a0-ccf9-4a92-a907-d9d717b76db1" providerId="AD" clId="Web-{75C9054E-6A13-2BD2-8730-5122E63E7517}" dt="2025-04-30T20:01:27.152" v="552" actId="1076"/>
          <ac:picMkLst>
            <pc:docMk/>
            <pc:sldMk cId="888131371" sldId="312"/>
            <ac:picMk id="10" creationId="{FE63C2A0-FDF0-A87C-BA54-E2A26BE4C844}"/>
          </ac:picMkLst>
        </pc:picChg>
      </pc:sldChg>
      <pc:sldChg chg="modSp ord">
        <pc:chgData name="Tong, Tu" userId="S::tongtu@dickinson.edu::e32d41a0-ccf9-4a92-a907-d9d717b76db1" providerId="AD" clId="Web-{75C9054E-6A13-2BD2-8730-5122E63E7517}" dt="2025-04-30T19:26:01.401" v="199"/>
        <pc:sldMkLst>
          <pc:docMk/>
          <pc:sldMk cId="233941199" sldId="316"/>
        </pc:sldMkLst>
        <pc:spChg chg="mod">
          <ac:chgData name="Tong, Tu" userId="S::tongtu@dickinson.edu::e32d41a0-ccf9-4a92-a907-d9d717b76db1" providerId="AD" clId="Web-{75C9054E-6A13-2BD2-8730-5122E63E7517}" dt="2025-04-30T19:25:24.962" v="194" actId="20577"/>
          <ac:spMkLst>
            <pc:docMk/>
            <pc:sldMk cId="233941199" sldId="316"/>
            <ac:spMk id="2" creationId="{FEC17443-10BC-4078-8CF2-23E75B0CC2D2}"/>
          </ac:spMkLst>
        </pc:spChg>
        <pc:spChg chg="mod">
          <ac:chgData name="Tong, Tu" userId="S::tongtu@dickinson.edu::e32d41a0-ccf9-4a92-a907-d9d717b76db1" providerId="AD" clId="Web-{75C9054E-6A13-2BD2-8730-5122E63E7517}" dt="2025-04-30T19:25:51.041" v="198" actId="20577"/>
          <ac:spMkLst>
            <pc:docMk/>
            <pc:sldMk cId="233941199" sldId="316"/>
            <ac:spMk id="3" creationId="{8CDA3474-C14B-42A3-AF12-888807AB7218}"/>
          </ac:spMkLst>
        </pc:spChg>
      </pc:sldChg>
      <pc:sldChg chg="modSp">
        <pc:chgData name="Tong, Tu" userId="S::tongtu@dickinson.edu::e32d41a0-ccf9-4a92-a907-d9d717b76db1" providerId="AD" clId="Web-{75C9054E-6A13-2BD2-8730-5122E63E7517}" dt="2025-04-30T19:40:59.247" v="383" actId="20577"/>
        <pc:sldMkLst>
          <pc:docMk/>
          <pc:sldMk cId="2144753802" sldId="320"/>
        </pc:sldMkLst>
        <pc:spChg chg="mod">
          <ac:chgData name="Tong, Tu" userId="S::tongtu@dickinson.edu::e32d41a0-ccf9-4a92-a907-d9d717b76db1" providerId="AD" clId="Web-{75C9054E-6A13-2BD2-8730-5122E63E7517}" dt="2025-04-30T19:29:27.611" v="240" actId="20577"/>
          <ac:spMkLst>
            <pc:docMk/>
            <pc:sldMk cId="2144753802" sldId="320"/>
            <ac:spMk id="2" creationId="{D11BC4BB-2E3C-2AB5-062F-6BAC0827B405}"/>
          </ac:spMkLst>
        </pc:spChg>
        <pc:spChg chg="mod">
          <ac:chgData name="Tong, Tu" userId="S::tongtu@dickinson.edu::e32d41a0-ccf9-4a92-a907-d9d717b76db1" providerId="AD" clId="Web-{75C9054E-6A13-2BD2-8730-5122E63E7517}" dt="2025-04-30T19:24:14.881" v="168" actId="20577"/>
          <ac:spMkLst>
            <pc:docMk/>
            <pc:sldMk cId="2144753802" sldId="320"/>
            <ac:spMk id="3" creationId="{C911102A-3894-4E98-993F-1814860041E3}"/>
          </ac:spMkLst>
        </pc:spChg>
        <pc:spChg chg="mod">
          <ac:chgData name="Tong, Tu" userId="S::tongtu@dickinson.edu::e32d41a0-ccf9-4a92-a907-d9d717b76db1" providerId="AD" clId="Web-{75C9054E-6A13-2BD2-8730-5122E63E7517}" dt="2025-04-30T19:27:33.951" v="220"/>
          <ac:spMkLst>
            <pc:docMk/>
            <pc:sldMk cId="2144753802" sldId="320"/>
            <ac:spMk id="949" creationId="{89FFF47D-E2A3-7380-7944-AF5DD32450B1}"/>
          </ac:spMkLst>
        </pc:spChg>
        <pc:spChg chg="mod">
          <ac:chgData name="Tong, Tu" userId="S::tongtu@dickinson.edu::e32d41a0-ccf9-4a92-a907-d9d717b76db1" providerId="AD" clId="Web-{75C9054E-6A13-2BD2-8730-5122E63E7517}" dt="2025-04-30T19:40:59.247" v="383" actId="20577"/>
          <ac:spMkLst>
            <pc:docMk/>
            <pc:sldMk cId="2144753802" sldId="320"/>
            <ac:spMk id="1840" creationId="{212E94D0-77AB-E0E1-E3E2-AA7763957155}"/>
          </ac:spMkLst>
        </pc:spChg>
        <pc:graphicFrameChg chg="mod">
          <ac:chgData name="Tong, Tu" userId="S::tongtu@dickinson.edu::e32d41a0-ccf9-4a92-a907-d9d717b76db1" providerId="AD" clId="Web-{75C9054E-6A13-2BD2-8730-5122E63E7517}" dt="2025-04-30T19:28:57.860" v="234" actId="14100"/>
          <ac:graphicFrameMkLst>
            <pc:docMk/>
            <pc:sldMk cId="2144753802" sldId="320"/>
            <ac:graphicFrameMk id="67" creationId="{163AF521-EA2D-CDE2-4D17-174AF388EF25}"/>
          </ac:graphicFrameMkLst>
        </pc:graphicFrameChg>
      </pc:sldChg>
      <pc:sldChg chg="addSp delSp modSp">
        <pc:chgData name="Tong, Tu" userId="S::tongtu@dickinson.edu::e32d41a0-ccf9-4a92-a907-d9d717b76db1" providerId="AD" clId="Web-{75C9054E-6A13-2BD2-8730-5122E63E7517}" dt="2025-04-30T19:39:25.477" v="361" actId="20577"/>
        <pc:sldMkLst>
          <pc:docMk/>
          <pc:sldMk cId="270808741" sldId="330"/>
        </pc:sldMkLst>
        <pc:spChg chg="add del mod">
          <ac:chgData name="Tong, Tu" userId="S::tongtu@dickinson.edu::e32d41a0-ccf9-4a92-a907-d9d717b76db1" providerId="AD" clId="Web-{75C9054E-6A13-2BD2-8730-5122E63E7517}" dt="2025-04-30T19:35:31.094" v="326"/>
          <ac:spMkLst>
            <pc:docMk/>
            <pc:sldMk cId="270808741" sldId="330"/>
            <ac:spMk id="4" creationId="{0BA8D998-4666-33E5-2019-65F6204843E5}"/>
          </ac:spMkLst>
        </pc:spChg>
        <pc:spChg chg="mod">
          <ac:chgData name="Tong, Tu" userId="S::tongtu@dickinson.edu::e32d41a0-ccf9-4a92-a907-d9d717b76db1" providerId="AD" clId="Web-{75C9054E-6A13-2BD2-8730-5122E63E7517}" dt="2025-04-30T19:38:16.272" v="349"/>
          <ac:spMkLst>
            <pc:docMk/>
            <pc:sldMk cId="270808741" sldId="330"/>
            <ac:spMk id="9" creationId="{8B17EDBE-4FB7-472F-B26B-EB9ECD77B7A8}"/>
          </ac:spMkLst>
        </pc:spChg>
        <pc:spChg chg="mod">
          <ac:chgData name="Tong, Tu" userId="S::tongtu@dickinson.edu::e32d41a0-ccf9-4a92-a907-d9d717b76db1" providerId="AD" clId="Web-{75C9054E-6A13-2BD2-8730-5122E63E7517}" dt="2025-04-30T19:39:25.477" v="361" actId="20577"/>
          <ac:spMkLst>
            <pc:docMk/>
            <pc:sldMk cId="270808741" sldId="330"/>
            <ac:spMk id="10" creationId="{BE75E95A-A6B3-43C7-A552-1EAFCCA0A1EA}"/>
          </ac:spMkLst>
        </pc:spChg>
        <pc:spChg chg="mod">
          <ac:chgData name="Tong, Tu" userId="S::tongtu@dickinson.edu::e32d41a0-ccf9-4a92-a907-d9d717b76db1" providerId="AD" clId="Web-{75C9054E-6A13-2BD2-8730-5122E63E7517}" dt="2025-04-30T19:35:56.548" v="333" actId="20577"/>
          <ac:spMkLst>
            <pc:docMk/>
            <pc:sldMk cId="270808741" sldId="330"/>
            <ac:spMk id="19" creationId="{A5CEF4C1-04B1-4BCC-8146-CC9871388878}"/>
          </ac:spMkLst>
        </pc:spChg>
        <pc:spChg chg="del">
          <ac:chgData name="Tong, Tu" userId="S::tongtu@dickinson.edu::e32d41a0-ccf9-4a92-a907-d9d717b76db1" providerId="AD" clId="Web-{75C9054E-6A13-2BD2-8730-5122E63E7517}" dt="2025-04-30T19:38:16.272" v="349"/>
          <ac:spMkLst>
            <pc:docMk/>
            <pc:sldMk cId="270808741" sldId="330"/>
            <ac:spMk id="68" creationId="{104332FF-8349-42A5-B5C8-5EE3825CE252}"/>
          </ac:spMkLst>
        </pc:spChg>
        <pc:spChg chg="del">
          <ac:chgData name="Tong, Tu" userId="S::tongtu@dickinson.edu::e32d41a0-ccf9-4a92-a907-d9d717b76db1" providerId="AD" clId="Web-{75C9054E-6A13-2BD2-8730-5122E63E7517}" dt="2025-04-30T19:38:16.272" v="349"/>
          <ac:spMkLst>
            <pc:docMk/>
            <pc:sldMk cId="270808741" sldId="330"/>
            <ac:spMk id="70" creationId="{5A0118C5-4F8D-4CF4-BADD-53FEACC6C42A}"/>
          </ac:spMkLst>
        </pc:spChg>
        <pc:spChg chg="del">
          <ac:chgData name="Tong, Tu" userId="S::tongtu@dickinson.edu::e32d41a0-ccf9-4a92-a907-d9d717b76db1" providerId="AD" clId="Web-{75C9054E-6A13-2BD2-8730-5122E63E7517}" dt="2025-04-30T19:38:16.272" v="349"/>
          <ac:spMkLst>
            <pc:docMk/>
            <pc:sldMk cId="270808741" sldId="330"/>
            <ac:spMk id="72" creationId="{3C1D1FA3-6212-4B97-9B1E-C7F81247C2B9}"/>
          </ac:spMkLst>
        </pc:spChg>
        <pc:spChg chg="del">
          <ac:chgData name="Tong, Tu" userId="S::tongtu@dickinson.edu::e32d41a0-ccf9-4a92-a907-d9d717b76db1" providerId="AD" clId="Web-{75C9054E-6A13-2BD2-8730-5122E63E7517}" dt="2025-04-30T19:38:16.272" v="349"/>
          <ac:spMkLst>
            <pc:docMk/>
            <pc:sldMk cId="270808741" sldId="330"/>
            <ac:spMk id="74" creationId="{11C51958-04D4-4687-95A2-95DCDCF47464}"/>
          </ac:spMkLst>
        </pc:spChg>
        <pc:spChg chg="del">
          <ac:chgData name="Tong, Tu" userId="S::tongtu@dickinson.edu::e32d41a0-ccf9-4a92-a907-d9d717b76db1" providerId="AD" clId="Web-{75C9054E-6A13-2BD2-8730-5122E63E7517}" dt="2025-04-30T19:38:16.272" v="349"/>
          <ac:spMkLst>
            <pc:docMk/>
            <pc:sldMk cId="270808741" sldId="330"/>
            <ac:spMk id="76" creationId="{79AFCB35-9C04-4524-A0B1-57FF6865D013}"/>
          </ac:spMkLst>
        </pc:spChg>
        <pc:spChg chg="del">
          <ac:chgData name="Tong, Tu" userId="S::tongtu@dickinson.edu::e32d41a0-ccf9-4a92-a907-d9d717b76db1" providerId="AD" clId="Web-{75C9054E-6A13-2BD2-8730-5122E63E7517}" dt="2025-04-30T19:38:16.272" v="349"/>
          <ac:spMkLst>
            <pc:docMk/>
            <pc:sldMk cId="270808741" sldId="330"/>
            <ac:spMk id="78" creationId="{D11AD2AD-0BA0-4DD3-8EEA-84686A0E718C}"/>
          </ac:spMkLst>
        </pc:spChg>
        <pc:spChg chg="add">
          <ac:chgData name="Tong, Tu" userId="S::tongtu@dickinson.edu::e32d41a0-ccf9-4a92-a907-d9d717b76db1" providerId="AD" clId="Web-{75C9054E-6A13-2BD2-8730-5122E63E7517}" dt="2025-04-30T19:38:16.272" v="349"/>
          <ac:spMkLst>
            <pc:docMk/>
            <pc:sldMk cId="270808741" sldId="330"/>
            <ac:spMk id="97" creationId="{104332FF-8349-42A5-B5C8-5EE3825CE252}"/>
          </ac:spMkLst>
        </pc:spChg>
        <pc:spChg chg="add">
          <ac:chgData name="Tong, Tu" userId="S::tongtu@dickinson.edu::e32d41a0-ccf9-4a92-a907-d9d717b76db1" providerId="AD" clId="Web-{75C9054E-6A13-2BD2-8730-5122E63E7517}" dt="2025-04-30T19:38:16.272" v="349"/>
          <ac:spMkLst>
            <pc:docMk/>
            <pc:sldMk cId="270808741" sldId="330"/>
            <ac:spMk id="99" creationId="{5A0118C5-4F8D-4CF4-BADD-53FEACC6C42A}"/>
          </ac:spMkLst>
        </pc:spChg>
        <pc:picChg chg="add del mod">
          <ac:chgData name="Tong, Tu" userId="S::tongtu@dickinson.edu::e32d41a0-ccf9-4a92-a907-d9d717b76db1" providerId="AD" clId="Web-{75C9054E-6A13-2BD2-8730-5122E63E7517}" dt="2025-04-30T19:37:46.614" v="344"/>
          <ac:picMkLst>
            <pc:docMk/>
            <pc:sldMk cId="270808741" sldId="330"/>
            <ac:picMk id="2" creationId="{380CA6DA-25E4-44E2-6A10-04D12D058708}"/>
          </ac:picMkLst>
        </pc:picChg>
        <pc:picChg chg="add del mod">
          <ac:chgData name="Tong, Tu" userId="S::tongtu@dickinson.edu::e32d41a0-ccf9-4a92-a907-d9d717b76db1" providerId="AD" clId="Web-{75C9054E-6A13-2BD2-8730-5122E63E7517}" dt="2025-04-30T19:38:26.303" v="350"/>
          <ac:picMkLst>
            <pc:docMk/>
            <pc:sldMk cId="270808741" sldId="330"/>
            <ac:picMk id="5" creationId="{E32D87BE-9125-7B3B-8397-CAE3537B2428}"/>
          </ac:picMkLst>
        </pc:picChg>
        <pc:picChg chg="del">
          <ac:chgData name="Tong, Tu" userId="S::tongtu@dickinson.edu::e32d41a0-ccf9-4a92-a907-d9d717b76db1" providerId="AD" clId="Web-{75C9054E-6A13-2BD2-8730-5122E63E7517}" dt="2025-04-30T19:35:27.422" v="324"/>
          <ac:picMkLst>
            <pc:docMk/>
            <pc:sldMk cId="270808741" sldId="330"/>
            <ac:picMk id="6" creationId="{7D80079C-349A-B3C4-419C-EB92E5D92DCC}"/>
          </ac:picMkLst>
        </pc:picChg>
        <pc:picChg chg="add mod">
          <ac:chgData name="Tong, Tu" userId="S::tongtu@dickinson.edu::e32d41a0-ccf9-4a92-a907-d9d717b76db1" providerId="AD" clId="Web-{75C9054E-6A13-2BD2-8730-5122E63E7517}" dt="2025-04-30T19:39:05.008" v="357"/>
          <ac:picMkLst>
            <pc:docMk/>
            <pc:sldMk cId="270808741" sldId="330"/>
            <ac:picMk id="7" creationId="{99B2A08D-8F10-F7EA-9A5B-84556503F167}"/>
          </ac:picMkLst>
        </pc:picChg>
      </pc:sldChg>
      <pc:sldChg chg="addSp modSp">
        <pc:chgData name="Tong, Tu" userId="S::tongtu@dickinson.edu::e32d41a0-ccf9-4a92-a907-d9d717b76db1" providerId="AD" clId="Web-{75C9054E-6A13-2BD2-8730-5122E63E7517}" dt="2025-04-30T19:46:12.758" v="519"/>
        <pc:sldMkLst>
          <pc:docMk/>
          <pc:sldMk cId="4271827421" sldId="331"/>
        </pc:sldMkLst>
        <pc:spChg chg="add mod ord">
          <ac:chgData name="Tong, Tu" userId="S::tongtu@dickinson.edu::e32d41a0-ccf9-4a92-a907-d9d717b76db1" providerId="AD" clId="Web-{75C9054E-6A13-2BD2-8730-5122E63E7517}" dt="2025-04-30T19:23:50.177" v="161"/>
          <ac:spMkLst>
            <pc:docMk/>
            <pc:sldMk cId="4271827421" sldId="331"/>
            <ac:spMk id="2" creationId="{D04DCBD5-60D9-DAEC-95D2-61DAAC4F2B26}"/>
          </ac:spMkLst>
        </pc:spChg>
        <pc:spChg chg="mod">
          <ac:chgData name="Tong, Tu" userId="S::tongtu@dickinson.edu::e32d41a0-ccf9-4a92-a907-d9d717b76db1" providerId="AD" clId="Web-{75C9054E-6A13-2BD2-8730-5122E63E7517}" dt="2025-04-30T19:24:33.335" v="183" actId="20577"/>
          <ac:spMkLst>
            <pc:docMk/>
            <pc:sldMk cId="4271827421" sldId="331"/>
            <ac:spMk id="4" creationId="{EB6313F3-D0F1-45DF-826B-A3FBF6C9C6C7}"/>
          </ac:spMkLst>
        </pc:spChg>
        <pc:spChg chg="mod">
          <ac:chgData name="Tong, Tu" userId="S::tongtu@dickinson.edu::e32d41a0-ccf9-4a92-a907-d9d717b76db1" providerId="AD" clId="Web-{75C9054E-6A13-2BD2-8730-5122E63E7517}" dt="2025-04-30T19:43:02.782" v="439" actId="20577"/>
          <ac:spMkLst>
            <pc:docMk/>
            <pc:sldMk cId="4271827421" sldId="331"/>
            <ac:spMk id="6" creationId="{1006A401-CF07-4206-AE08-EF5FB03B05A7}"/>
          </ac:spMkLst>
        </pc:spChg>
        <pc:spChg chg="mod">
          <ac:chgData name="Tong, Tu" userId="S::tongtu@dickinson.edu::e32d41a0-ccf9-4a92-a907-d9d717b76db1" providerId="AD" clId="Web-{75C9054E-6A13-2BD2-8730-5122E63E7517}" dt="2025-04-30T19:44:25.348" v="452" actId="20577"/>
          <ac:spMkLst>
            <pc:docMk/>
            <pc:sldMk cId="4271827421" sldId="331"/>
            <ac:spMk id="13" creationId="{97B146FD-E7C1-9ACF-7A5E-9669C55FAAFD}"/>
          </ac:spMkLst>
        </pc:spChg>
        <pc:graphicFrameChg chg="mod modGraphic">
          <ac:chgData name="Tong, Tu" userId="S::tongtu@dickinson.edu::e32d41a0-ccf9-4a92-a907-d9d717b76db1" providerId="AD" clId="Web-{75C9054E-6A13-2BD2-8730-5122E63E7517}" dt="2025-04-30T19:46:11.430" v="513"/>
          <ac:graphicFrameMkLst>
            <pc:docMk/>
            <pc:sldMk cId="4271827421" sldId="331"/>
            <ac:graphicFrameMk id="7" creationId="{22849905-05F4-AF5C-57BC-F22344461808}"/>
          </ac:graphicFrameMkLst>
        </pc:graphicFrameChg>
        <pc:graphicFrameChg chg="mod modGraphic">
          <ac:chgData name="Tong, Tu" userId="S::tongtu@dickinson.edu::e32d41a0-ccf9-4a92-a907-d9d717b76db1" providerId="AD" clId="Web-{75C9054E-6A13-2BD2-8730-5122E63E7517}" dt="2025-04-30T19:46:12.758" v="519"/>
          <ac:graphicFrameMkLst>
            <pc:docMk/>
            <pc:sldMk cId="4271827421" sldId="331"/>
            <ac:graphicFrameMk id="9" creationId="{6F3D4372-63D7-4B2E-9D3B-10C6B3B32477}"/>
          </ac:graphicFrameMkLst>
        </pc:graphicFrameChg>
        <pc:graphicFrameChg chg="modGraphic">
          <ac:chgData name="Tong, Tu" userId="S::tongtu@dickinson.edu::e32d41a0-ccf9-4a92-a907-d9d717b76db1" providerId="AD" clId="Web-{75C9054E-6A13-2BD2-8730-5122E63E7517}" dt="2025-04-30T19:40:25.277" v="381"/>
          <ac:graphicFrameMkLst>
            <pc:docMk/>
            <pc:sldMk cId="4271827421" sldId="331"/>
            <ac:graphicFrameMk id="10" creationId="{CF1FD7B7-108C-3261-D749-3920C7E0CE13}"/>
          </ac:graphicFrameMkLst>
        </pc:graphicFrameChg>
      </pc:sldChg>
      <pc:sldChg chg="addSp delSp modSp">
        <pc:chgData name="Tong, Tu" userId="S::tongtu@dickinson.edu::e32d41a0-ccf9-4a92-a907-d9d717b76db1" providerId="AD" clId="Web-{75C9054E-6A13-2BD2-8730-5122E63E7517}" dt="2025-04-30T19:36:35.862" v="342" actId="20577"/>
        <pc:sldMkLst>
          <pc:docMk/>
          <pc:sldMk cId="3514631418" sldId="332"/>
        </pc:sldMkLst>
        <pc:spChg chg="mod">
          <ac:chgData name="Tong, Tu" userId="S::tongtu@dickinson.edu::e32d41a0-ccf9-4a92-a907-d9d717b76db1" providerId="AD" clId="Web-{75C9054E-6A13-2BD2-8730-5122E63E7517}" dt="2025-04-30T19:27:08.841" v="217" actId="20577"/>
          <ac:spMkLst>
            <pc:docMk/>
            <pc:sldMk cId="3514631418" sldId="332"/>
            <ac:spMk id="6" creationId="{3FBA6305-913D-44BD-B3AA-6395AECC850C}"/>
          </ac:spMkLst>
        </pc:spChg>
        <pc:spChg chg="add mod">
          <ac:chgData name="Tong, Tu" userId="S::tongtu@dickinson.edu::e32d41a0-ccf9-4a92-a907-d9d717b76db1" providerId="AD" clId="Web-{75C9054E-6A13-2BD2-8730-5122E63E7517}" dt="2025-04-30T19:36:35.862" v="342" actId="20577"/>
          <ac:spMkLst>
            <pc:docMk/>
            <pc:sldMk cId="3514631418" sldId="332"/>
            <ac:spMk id="7" creationId="{179EE6E0-C09E-14B1-C69E-72E13592EC7A}"/>
          </ac:spMkLst>
        </pc:spChg>
        <pc:spChg chg="mod">
          <ac:chgData name="Tong, Tu" userId="S::tongtu@dickinson.edu::e32d41a0-ccf9-4a92-a907-d9d717b76db1" providerId="AD" clId="Web-{75C9054E-6A13-2BD2-8730-5122E63E7517}" dt="2025-04-30T19:28:39.985" v="229"/>
          <ac:spMkLst>
            <pc:docMk/>
            <pc:sldMk cId="3514631418" sldId="332"/>
            <ac:spMk id="11" creationId="{A041F272-B0EC-411D-87B2-D32DE20B3755}"/>
          </ac:spMkLst>
        </pc:spChg>
        <pc:spChg chg="mod">
          <ac:chgData name="Tong, Tu" userId="S::tongtu@dickinson.edu::e32d41a0-ccf9-4a92-a907-d9d717b76db1" providerId="AD" clId="Web-{75C9054E-6A13-2BD2-8730-5122E63E7517}" dt="2025-04-30T19:28:39.985" v="230"/>
          <ac:spMkLst>
            <pc:docMk/>
            <pc:sldMk cId="3514631418" sldId="332"/>
            <ac:spMk id="17" creationId="{BF683EF8-4675-59D9-9299-07BBBA158440}"/>
          </ac:spMkLst>
        </pc:spChg>
        <pc:spChg chg="del mod">
          <ac:chgData name="Tong, Tu" userId="S::tongtu@dickinson.edu::e32d41a0-ccf9-4a92-a907-d9d717b76db1" providerId="AD" clId="Web-{75C9054E-6A13-2BD2-8730-5122E63E7517}" dt="2025-04-30T19:36:25.955" v="340"/>
          <ac:spMkLst>
            <pc:docMk/>
            <pc:sldMk cId="3514631418" sldId="332"/>
            <ac:spMk id="19" creationId="{F6504F7B-B910-293E-4064-B29D6ACD1EAC}"/>
          </ac:spMkLst>
        </pc:spChg>
        <pc:picChg chg="add del mod">
          <ac:chgData name="Tong, Tu" userId="S::tongtu@dickinson.edu::e32d41a0-ccf9-4a92-a907-d9d717b76db1" providerId="AD" clId="Web-{75C9054E-6A13-2BD2-8730-5122E63E7517}" dt="2025-04-30T19:36:16.720" v="338"/>
          <ac:picMkLst>
            <pc:docMk/>
            <pc:sldMk cId="3514631418" sldId="332"/>
            <ac:picMk id="3" creationId="{DF1B7446-B43E-D0BB-4C26-473262134237}"/>
          </ac:picMkLst>
        </pc:picChg>
      </pc:sldChg>
      <pc:sldChg chg="ord">
        <pc:chgData name="Tong, Tu" userId="S::tongtu@dickinson.edu::e32d41a0-ccf9-4a92-a907-d9d717b76db1" providerId="AD" clId="Web-{75C9054E-6A13-2BD2-8730-5122E63E7517}" dt="2025-04-30T18:56:01.061" v="21"/>
        <pc:sldMkLst>
          <pc:docMk/>
          <pc:sldMk cId="4269302984" sldId="333"/>
        </pc:sldMkLst>
      </pc:sldChg>
      <pc:sldChg chg="modSp">
        <pc:chgData name="Tong, Tu" userId="S::tongtu@dickinson.edu::e32d41a0-ccf9-4a92-a907-d9d717b76db1" providerId="AD" clId="Web-{75C9054E-6A13-2BD2-8730-5122E63E7517}" dt="2025-04-30T20:14:01.696" v="553" actId="1076"/>
        <pc:sldMkLst>
          <pc:docMk/>
          <pc:sldMk cId="2861913146" sldId="335"/>
        </pc:sldMkLst>
        <pc:spChg chg="mod">
          <ac:chgData name="Tong, Tu" userId="S::tongtu@dickinson.edu::e32d41a0-ccf9-4a92-a907-d9d717b76db1" providerId="AD" clId="Web-{75C9054E-6A13-2BD2-8730-5122E63E7517}" dt="2025-04-30T19:30:35.770" v="317" actId="20577"/>
          <ac:spMkLst>
            <pc:docMk/>
            <pc:sldMk cId="2861913146" sldId="335"/>
            <ac:spMk id="5" creationId="{48CD1624-12C6-45A2-BF83-5AC90136437F}"/>
          </ac:spMkLst>
        </pc:spChg>
        <pc:spChg chg="mod">
          <ac:chgData name="Tong, Tu" userId="S::tongtu@dickinson.edu::e32d41a0-ccf9-4a92-a907-d9d717b76db1" providerId="AD" clId="Web-{75C9054E-6A13-2BD2-8730-5122E63E7517}" dt="2025-04-30T19:30:24.567" v="314"/>
          <ac:spMkLst>
            <pc:docMk/>
            <pc:sldMk cId="2861913146" sldId="335"/>
            <ac:spMk id="6" creationId="{1DFC3670-CE6C-4149-800C-ED198FC28937}"/>
          </ac:spMkLst>
        </pc:spChg>
        <pc:spChg chg="mod">
          <ac:chgData name="Tong, Tu" userId="S::tongtu@dickinson.edu::e32d41a0-ccf9-4a92-a907-d9d717b76db1" providerId="AD" clId="Web-{75C9054E-6A13-2BD2-8730-5122E63E7517}" dt="2025-04-30T19:32:17.102" v="321" actId="20577"/>
          <ac:spMkLst>
            <pc:docMk/>
            <pc:sldMk cId="2861913146" sldId="335"/>
            <ac:spMk id="36" creationId="{3318ABB8-FF08-4643-9329-BBBB6B2BAEA0}"/>
          </ac:spMkLst>
        </pc:spChg>
        <pc:picChg chg="mod">
          <ac:chgData name="Tong, Tu" userId="S::tongtu@dickinson.edu::e32d41a0-ccf9-4a92-a907-d9d717b76db1" providerId="AD" clId="Web-{75C9054E-6A13-2BD2-8730-5122E63E7517}" dt="2025-04-30T20:14:01.696" v="553" actId="1076"/>
          <ac:picMkLst>
            <pc:docMk/>
            <pc:sldMk cId="2861913146" sldId="335"/>
            <ac:picMk id="2" creationId="{09B14802-87A8-EB4F-B006-64E907AEBD25}"/>
          </ac:picMkLst>
        </pc:picChg>
      </pc:sldChg>
      <pc:sldChg chg="addSp delSp modSp">
        <pc:chgData name="Tong, Tu" userId="S::tongtu@dickinson.edu::e32d41a0-ccf9-4a92-a907-d9d717b76db1" providerId="AD" clId="Web-{75C9054E-6A13-2BD2-8730-5122E63E7517}" dt="2025-04-30T19:58:56.068" v="531"/>
        <pc:sldMkLst>
          <pc:docMk/>
          <pc:sldMk cId="245787610" sldId="337"/>
        </pc:sldMkLst>
        <pc:spChg chg="add mod">
          <ac:chgData name="Tong, Tu" userId="S::tongtu@dickinson.edu::e32d41a0-ccf9-4a92-a907-d9d717b76db1" providerId="AD" clId="Web-{75C9054E-6A13-2BD2-8730-5122E63E7517}" dt="2025-04-30T19:27:48.967" v="224"/>
          <ac:spMkLst>
            <pc:docMk/>
            <pc:sldMk cId="245787610" sldId="337"/>
            <ac:spMk id="3" creationId="{C1A6AAD0-6BC3-F8DA-5DE8-D599760B7F87}"/>
          </ac:spMkLst>
        </pc:spChg>
        <pc:spChg chg="mod">
          <ac:chgData name="Tong, Tu" userId="S::tongtu@dickinson.edu::e32d41a0-ccf9-4a92-a907-d9d717b76db1" providerId="AD" clId="Web-{75C9054E-6A13-2BD2-8730-5122E63E7517}" dt="2025-04-30T19:27:20.950" v="219" actId="20577"/>
          <ac:spMkLst>
            <pc:docMk/>
            <pc:sldMk cId="245787610" sldId="337"/>
            <ac:spMk id="8" creationId="{AFD2A452-C5B3-C89C-0130-A446A5F501F0}"/>
          </ac:spMkLst>
        </pc:spChg>
        <pc:picChg chg="add del mod">
          <ac:chgData name="Tong, Tu" userId="S::tongtu@dickinson.edu::e32d41a0-ccf9-4a92-a907-d9d717b76db1" providerId="AD" clId="Web-{75C9054E-6A13-2BD2-8730-5122E63E7517}" dt="2025-04-30T19:58:56.068" v="531"/>
          <ac:picMkLst>
            <pc:docMk/>
            <pc:sldMk cId="245787610" sldId="337"/>
            <ac:picMk id="11" creationId="{397D9627-A645-03C7-A730-42BF1E3CD6D7}"/>
          </ac:picMkLst>
        </pc:picChg>
      </pc:sldChg>
      <pc:sldChg chg="addSp delSp modSp">
        <pc:chgData name="Tong, Tu" userId="S::tongtu@dickinson.edu::e32d41a0-ccf9-4a92-a907-d9d717b76db1" providerId="AD" clId="Web-{75C9054E-6A13-2BD2-8730-5122E63E7517}" dt="2025-04-30T20:22:33.746" v="562"/>
        <pc:sldMkLst>
          <pc:docMk/>
          <pc:sldMk cId="2829033604" sldId="338"/>
        </pc:sldMkLst>
        <pc:spChg chg="del">
          <ac:chgData name="Tong, Tu" userId="S::tongtu@dickinson.edu::e32d41a0-ccf9-4a92-a907-d9d717b76db1" providerId="AD" clId="Web-{75C9054E-6A13-2BD2-8730-5122E63E7517}" dt="2025-04-30T20:14:48.776" v="554"/>
          <ac:spMkLst>
            <pc:docMk/>
            <pc:sldMk cId="2829033604" sldId="338"/>
            <ac:spMk id="2" creationId="{6619C5ED-C988-5FAA-DBC2-C25A7EB07187}"/>
          </ac:spMkLst>
        </pc:spChg>
        <pc:spChg chg="del">
          <ac:chgData name="Tong, Tu" userId="S::tongtu@dickinson.edu::e32d41a0-ccf9-4a92-a907-d9d717b76db1" providerId="AD" clId="Web-{75C9054E-6A13-2BD2-8730-5122E63E7517}" dt="2025-04-30T20:14:53.166" v="555"/>
          <ac:spMkLst>
            <pc:docMk/>
            <pc:sldMk cId="2829033604" sldId="338"/>
            <ac:spMk id="3" creationId="{19FEA8ED-7DE4-1F61-BA09-355915968A62}"/>
          </ac:spMkLst>
        </pc:spChg>
        <pc:spChg chg="mod">
          <ac:chgData name="Tong, Tu" userId="S::tongtu@dickinson.edu::e32d41a0-ccf9-4a92-a907-d9d717b76db1" providerId="AD" clId="Web-{75C9054E-6A13-2BD2-8730-5122E63E7517}" dt="2025-04-30T20:17:14.406" v="560" actId="20577"/>
          <ac:spMkLst>
            <pc:docMk/>
            <pc:sldMk cId="2829033604" sldId="338"/>
            <ac:spMk id="5" creationId="{5D92CABB-DE58-3546-FD60-386B3B4A30FE}"/>
          </ac:spMkLst>
        </pc:spChg>
        <pc:graphicFrameChg chg="add mod modGraphic">
          <ac:chgData name="Tong, Tu" userId="S::tongtu@dickinson.edu::e32d41a0-ccf9-4a92-a907-d9d717b76db1" providerId="AD" clId="Web-{75C9054E-6A13-2BD2-8730-5122E63E7517}" dt="2025-04-30T20:22:33.746" v="562"/>
          <ac:graphicFrameMkLst>
            <pc:docMk/>
            <pc:sldMk cId="2829033604" sldId="338"/>
            <ac:graphicFrameMk id="8" creationId="{01D6E8F5-E88E-E7B2-4C75-FCF013EA95E4}"/>
          </ac:graphicFrameMkLst>
        </pc:graphicFrameChg>
      </pc:sldChg>
    </pc:docChg>
  </pc:docChgLst>
  <pc:docChgLst>
    <pc:chgData name="Choudhury, Anisha" userId="S::choudhua@dickinson.edu::e949d024-37d7-4754-bdd3-3cfcce3daaa7" providerId="AD" clId="Web-{35FEF8D1-5D17-681D-CD01-C40E0013E795}"/>
    <pc:docChg chg="modSld">
      <pc:chgData name="Choudhury, Anisha" userId="S::choudhua@dickinson.edu::e949d024-37d7-4754-bdd3-3cfcce3daaa7" providerId="AD" clId="Web-{35FEF8D1-5D17-681D-CD01-C40E0013E795}" dt="2025-04-30T21:57:40.424" v="10" actId="20577"/>
      <pc:docMkLst>
        <pc:docMk/>
      </pc:docMkLst>
      <pc:sldChg chg="modSp">
        <pc:chgData name="Choudhury, Anisha" userId="S::choudhua@dickinson.edu::e949d024-37d7-4754-bdd3-3cfcce3daaa7" providerId="AD" clId="Web-{35FEF8D1-5D17-681D-CD01-C40E0013E795}" dt="2025-04-30T21:57:40.424" v="10" actId="20577"/>
        <pc:sldMkLst>
          <pc:docMk/>
          <pc:sldMk cId="2861913146" sldId="335"/>
        </pc:sldMkLst>
        <pc:spChg chg="mod">
          <ac:chgData name="Choudhury, Anisha" userId="S::choudhua@dickinson.edu::e949d024-37d7-4754-bdd3-3cfcce3daaa7" providerId="AD" clId="Web-{35FEF8D1-5D17-681D-CD01-C40E0013E795}" dt="2025-04-30T21:57:40.424" v="10" actId="20577"/>
          <ac:spMkLst>
            <pc:docMk/>
            <pc:sldMk cId="2861913146" sldId="335"/>
            <ac:spMk id="6" creationId="{1DFC3670-CE6C-4149-800C-ED198FC28937}"/>
          </ac:spMkLst>
        </pc:spChg>
      </pc:sldChg>
      <pc:sldChg chg="modSp">
        <pc:chgData name="Choudhury, Anisha" userId="S::choudhua@dickinson.edu::e949d024-37d7-4754-bdd3-3cfcce3daaa7" providerId="AD" clId="Web-{35FEF8D1-5D17-681D-CD01-C40E0013E795}" dt="2025-04-30T21:56:32.482" v="0" actId="20577"/>
        <pc:sldMkLst>
          <pc:docMk/>
          <pc:sldMk cId="679062198" sldId="336"/>
        </pc:sldMkLst>
        <pc:spChg chg="mod">
          <ac:chgData name="Choudhury, Anisha" userId="S::choudhua@dickinson.edu::e949d024-37d7-4754-bdd3-3cfcce3daaa7" providerId="AD" clId="Web-{35FEF8D1-5D17-681D-CD01-C40E0013E795}" dt="2025-04-30T21:56:32.482" v="0" actId="20577"/>
          <ac:spMkLst>
            <pc:docMk/>
            <pc:sldMk cId="679062198" sldId="336"/>
            <ac:spMk id="9" creationId="{83ACBBBC-8CA8-6A86-6107-D4E5E3B0D6B5}"/>
          </ac:spMkLst>
        </pc:spChg>
      </pc:sldChg>
      <pc:sldChg chg="modSp">
        <pc:chgData name="Choudhury, Anisha" userId="S::choudhua@dickinson.edu::e949d024-37d7-4754-bdd3-3cfcce3daaa7" providerId="AD" clId="Web-{35FEF8D1-5D17-681D-CD01-C40E0013E795}" dt="2025-04-30T21:57:11.297" v="4" actId="20577"/>
        <pc:sldMkLst>
          <pc:docMk/>
          <pc:sldMk cId="1295565826" sldId="339"/>
        </pc:sldMkLst>
        <pc:spChg chg="mod">
          <ac:chgData name="Choudhury, Anisha" userId="S::choudhua@dickinson.edu::e949d024-37d7-4754-bdd3-3cfcce3daaa7" providerId="AD" clId="Web-{35FEF8D1-5D17-681D-CD01-C40E0013E795}" dt="2025-04-30T21:57:11.297" v="4" actId="20577"/>
          <ac:spMkLst>
            <pc:docMk/>
            <pc:sldMk cId="1295565826" sldId="339"/>
            <ac:spMk id="6" creationId="{BD031F49-2CC0-87FB-EC10-C3FB990C4449}"/>
          </ac:spMkLst>
        </pc:spChg>
      </pc:sldChg>
    </pc:docChg>
  </pc:docChgLst>
  <pc:docChgLst>
    <pc:chgData name="Tong, Tu" userId="S::tongtu@dickinson.edu::e32d41a0-ccf9-4a92-a907-d9d717b76db1" providerId="AD" clId="Web-{37239270-16D8-C132-C0AC-79374EEC9A15}"/>
    <pc:docChg chg="addSld delSld modSld">
      <pc:chgData name="Tong, Tu" userId="S::tongtu@dickinson.edu::e32d41a0-ccf9-4a92-a907-d9d717b76db1" providerId="AD" clId="Web-{37239270-16D8-C132-C0AC-79374EEC9A15}" dt="2025-04-30T21:56:31.404" v="42" actId="20577"/>
      <pc:docMkLst>
        <pc:docMk/>
      </pc:docMkLst>
      <pc:sldChg chg="addSp delSp modSp del">
        <pc:chgData name="Tong, Tu" userId="S::tongtu@dickinson.edu::e32d41a0-ccf9-4a92-a907-d9d717b76db1" providerId="AD" clId="Web-{37239270-16D8-C132-C0AC-79374EEC9A15}" dt="2025-04-30T21:41:12.027" v="36"/>
        <pc:sldMkLst>
          <pc:docMk/>
          <pc:sldMk cId="888131371" sldId="312"/>
        </pc:sldMkLst>
        <pc:spChg chg="add del mod">
          <ac:chgData name="Tong, Tu" userId="S::tongtu@dickinson.edu::e32d41a0-ccf9-4a92-a907-d9d717b76db1" providerId="AD" clId="Web-{37239270-16D8-C132-C0AC-79374EEC9A15}" dt="2025-04-30T21:39:26.476" v="4"/>
          <ac:spMkLst>
            <pc:docMk/>
            <pc:sldMk cId="888131371" sldId="312"/>
            <ac:spMk id="3" creationId="{6B119F41-D945-84E8-FF24-33924BB8FB5D}"/>
          </ac:spMkLst>
        </pc:spChg>
        <pc:spChg chg="add del mod">
          <ac:chgData name="Tong, Tu" userId="S::tongtu@dickinson.edu::e32d41a0-ccf9-4a92-a907-d9d717b76db1" providerId="AD" clId="Web-{37239270-16D8-C132-C0AC-79374EEC9A15}" dt="2025-04-30T21:40:06.431" v="13"/>
          <ac:spMkLst>
            <pc:docMk/>
            <pc:sldMk cId="888131371" sldId="312"/>
            <ac:spMk id="4" creationId="{8E073066-6467-BD9F-1A28-CEFF36A0928C}"/>
          </ac:spMkLst>
        </pc:spChg>
      </pc:sldChg>
      <pc:sldChg chg="modSp">
        <pc:chgData name="Tong, Tu" userId="S::tongtu@dickinson.edu::e32d41a0-ccf9-4a92-a907-d9d717b76db1" providerId="AD" clId="Web-{37239270-16D8-C132-C0AC-79374EEC9A15}" dt="2025-04-30T21:56:31.404" v="42" actId="20577"/>
        <pc:sldMkLst>
          <pc:docMk/>
          <pc:sldMk cId="679062198" sldId="336"/>
        </pc:sldMkLst>
        <pc:spChg chg="mod">
          <ac:chgData name="Tong, Tu" userId="S::tongtu@dickinson.edu::e32d41a0-ccf9-4a92-a907-d9d717b76db1" providerId="AD" clId="Web-{37239270-16D8-C132-C0AC-79374EEC9A15}" dt="2025-04-30T21:56:31.404" v="42" actId="20577"/>
          <ac:spMkLst>
            <pc:docMk/>
            <pc:sldMk cId="679062198" sldId="336"/>
            <ac:spMk id="9" creationId="{83ACBBBC-8CA8-6A86-6107-D4E5E3B0D6B5}"/>
          </ac:spMkLst>
        </pc:spChg>
      </pc:sldChg>
      <pc:sldChg chg="addSp delSp modSp new">
        <pc:chgData name="Tong, Tu" userId="S::tongtu@dickinson.edu::e32d41a0-ccf9-4a92-a907-d9d717b76db1" providerId="AD" clId="Web-{37239270-16D8-C132-C0AC-79374EEC9A15}" dt="2025-04-30T21:41:44.075" v="41" actId="14100"/>
        <pc:sldMkLst>
          <pc:docMk/>
          <pc:sldMk cId="1384833551" sldId="340"/>
        </pc:sldMkLst>
        <pc:spChg chg="del">
          <ac:chgData name="Tong, Tu" userId="S::tongtu@dickinson.edu::e32d41a0-ccf9-4a92-a907-d9d717b76db1" providerId="AD" clId="Web-{37239270-16D8-C132-C0AC-79374EEC9A15}" dt="2025-04-30T21:40:19.978" v="16"/>
          <ac:spMkLst>
            <pc:docMk/>
            <pc:sldMk cId="1384833551" sldId="340"/>
            <ac:spMk id="2" creationId="{72C3E5CC-6A94-8B34-613E-E6EA3C357057}"/>
          </ac:spMkLst>
        </pc:spChg>
        <pc:spChg chg="mod">
          <ac:chgData name="Tong, Tu" userId="S::tongtu@dickinson.edu::e32d41a0-ccf9-4a92-a907-d9d717b76db1" providerId="AD" clId="Web-{37239270-16D8-C132-C0AC-79374EEC9A15}" dt="2025-04-30T21:41:06.183" v="34" actId="1076"/>
          <ac:spMkLst>
            <pc:docMk/>
            <pc:sldMk cId="1384833551" sldId="340"/>
            <ac:spMk id="3" creationId="{12B6ED4C-211C-8F76-FB1D-66F73241E64F}"/>
          </ac:spMkLst>
        </pc:spChg>
        <pc:spChg chg="del">
          <ac:chgData name="Tong, Tu" userId="S::tongtu@dickinson.edu::e32d41a0-ccf9-4a92-a907-d9d717b76db1" providerId="AD" clId="Web-{37239270-16D8-C132-C0AC-79374EEC9A15}" dt="2025-04-30T21:40:17.603" v="15"/>
          <ac:spMkLst>
            <pc:docMk/>
            <pc:sldMk cId="1384833551" sldId="340"/>
            <ac:spMk id="4" creationId="{55901CFD-C0D3-5FE3-E19F-DAF3829A2BEE}"/>
          </ac:spMkLst>
        </pc:spChg>
        <pc:spChg chg="add mod">
          <ac:chgData name="Tong, Tu" userId="S::tongtu@dickinson.edu::e32d41a0-ccf9-4a92-a907-d9d717b76db1" providerId="AD" clId="Web-{37239270-16D8-C132-C0AC-79374EEC9A15}" dt="2025-04-30T21:41:09.777" v="35" actId="1076"/>
          <ac:spMkLst>
            <pc:docMk/>
            <pc:sldMk cId="1384833551" sldId="340"/>
            <ac:spMk id="5" creationId="{1D148779-6903-1083-156A-B9B2BFEF9E3F}"/>
          </ac:spMkLst>
        </pc:spChg>
        <pc:picChg chg="add mod">
          <ac:chgData name="Tong, Tu" userId="S::tongtu@dickinson.edu::e32d41a0-ccf9-4a92-a907-d9d717b76db1" providerId="AD" clId="Web-{37239270-16D8-C132-C0AC-79374EEC9A15}" dt="2025-04-30T21:41:44.075" v="41" actId="14100"/>
          <ac:picMkLst>
            <pc:docMk/>
            <pc:sldMk cId="1384833551" sldId="340"/>
            <ac:picMk id="6" creationId="{02F89FF7-42E9-5AE4-418B-D8B95F1CB207}"/>
          </ac:picMkLst>
        </pc:picChg>
      </pc:sldChg>
    </pc:docChg>
  </pc:docChgLst>
  <pc:docChgLst>
    <pc:chgData name="Choudhury, Anisha" userId="S::choudhua@dickinson.edu::e949d024-37d7-4754-bdd3-3cfcce3daaa7" providerId="AD" clId="Web-{29B58DCC-6B90-A250-8981-E2AFB583101B}"/>
    <pc:docChg chg="modSld">
      <pc:chgData name="Choudhury, Anisha" userId="S::choudhua@dickinson.edu::e949d024-37d7-4754-bdd3-3cfcce3daaa7" providerId="AD" clId="Web-{29B58DCC-6B90-A250-8981-E2AFB583101B}" dt="2025-05-01T01:22:01.725" v="6" actId="20577"/>
      <pc:docMkLst>
        <pc:docMk/>
      </pc:docMkLst>
      <pc:sldChg chg="modSp">
        <pc:chgData name="Choudhury, Anisha" userId="S::choudhua@dickinson.edu::e949d024-37d7-4754-bdd3-3cfcce3daaa7" providerId="AD" clId="Web-{29B58DCC-6B90-A250-8981-E2AFB583101B}" dt="2025-05-01T01:22:01.725" v="6" actId="20577"/>
        <pc:sldMkLst>
          <pc:docMk/>
          <pc:sldMk cId="2861913146" sldId="335"/>
        </pc:sldMkLst>
        <pc:spChg chg="mod">
          <ac:chgData name="Choudhury, Anisha" userId="S::choudhua@dickinson.edu::e949d024-37d7-4754-bdd3-3cfcce3daaa7" providerId="AD" clId="Web-{29B58DCC-6B90-A250-8981-E2AFB583101B}" dt="2025-05-01T01:22:01.725" v="6" actId="20577"/>
          <ac:spMkLst>
            <pc:docMk/>
            <pc:sldMk cId="2861913146" sldId="335"/>
            <ac:spMk id="6" creationId="{1DFC3670-CE6C-4149-800C-ED198FC28937}"/>
          </ac:spMkLst>
        </pc:spChg>
      </pc:sldChg>
    </pc:docChg>
  </pc:docChgLst>
  <pc:docChgLst>
    <pc:chgData name="Choudhury, Anisha" userId="S::choudhua@dickinson.edu::e949d024-37d7-4754-bdd3-3cfcce3daaa7" providerId="AD" clId="Web-{9474FAAF-ADEE-9890-CD1A-2E42D152E797}"/>
    <pc:docChg chg="addSld delSld modSld sldOrd">
      <pc:chgData name="Choudhury, Anisha" userId="S::choudhua@dickinson.edu::e949d024-37d7-4754-bdd3-3cfcce3daaa7" providerId="AD" clId="Web-{9474FAAF-ADEE-9890-CD1A-2E42D152E797}" dt="2025-04-30T20:47:40.606" v="973" actId="14100"/>
      <pc:docMkLst>
        <pc:docMk/>
      </pc:docMkLst>
      <pc:sldChg chg="del">
        <pc:chgData name="Choudhury, Anisha" userId="S::choudhua@dickinson.edu::e949d024-37d7-4754-bdd3-3cfcce3daaa7" providerId="AD" clId="Web-{9474FAAF-ADEE-9890-CD1A-2E42D152E797}" dt="2025-04-30T20:36:18.706" v="357"/>
        <pc:sldMkLst>
          <pc:docMk/>
          <pc:sldMk cId="539444180" sldId="310"/>
        </pc:sldMkLst>
      </pc:sldChg>
      <pc:sldChg chg="addSp delSp modSp del ord">
        <pc:chgData name="Choudhury, Anisha" userId="S::choudhua@dickinson.edu::e949d024-37d7-4754-bdd3-3cfcce3daaa7" providerId="AD" clId="Web-{9474FAAF-ADEE-9890-CD1A-2E42D152E797}" dt="2025-04-30T20:36:15.331" v="356"/>
        <pc:sldMkLst>
          <pc:docMk/>
          <pc:sldMk cId="233941199" sldId="316"/>
        </pc:sldMkLst>
        <pc:spChg chg="add mod">
          <ac:chgData name="Choudhury, Anisha" userId="S::choudhua@dickinson.edu::e949d024-37d7-4754-bdd3-3cfcce3daaa7" providerId="AD" clId="Web-{9474FAAF-ADEE-9890-CD1A-2E42D152E797}" dt="2025-04-30T20:36:11.331" v="355"/>
          <ac:spMkLst>
            <pc:docMk/>
            <pc:sldMk cId="233941199" sldId="316"/>
            <ac:spMk id="7" creationId="{9D13CB4E-143C-BCC4-8DF6-7776BDD9DCE1}"/>
          </ac:spMkLst>
        </pc:spChg>
        <pc:picChg chg="del">
          <ac:chgData name="Choudhury, Anisha" userId="S::choudhua@dickinson.edu::e949d024-37d7-4754-bdd3-3cfcce3daaa7" providerId="AD" clId="Web-{9474FAAF-ADEE-9890-CD1A-2E42D152E797}" dt="2025-04-30T20:36:11.331" v="355"/>
          <ac:picMkLst>
            <pc:docMk/>
            <pc:sldMk cId="233941199" sldId="316"/>
            <ac:picMk id="37" creationId="{F8F9C9B6-2BEC-4699-B75F-9C7BE5B60744}"/>
          </ac:picMkLst>
        </pc:picChg>
      </pc:sldChg>
      <pc:sldChg chg="addSp delSp modSp">
        <pc:chgData name="Choudhury, Anisha" userId="S::choudhua@dickinson.edu::e949d024-37d7-4754-bdd3-3cfcce3daaa7" providerId="AD" clId="Web-{9474FAAF-ADEE-9890-CD1A-2E42D152E797}" dt="2025-04-30T19:51:45.312" v="27" actId="1076"/>
        <pc:sldMkLst>
          <pc:docMk/>
          <pc:sldMk cId="3514631418" sldId="332"/>
        </pc:sldMkLst>
        <pc:picChg chg="del">
          <ac:chgData name="Choudhury, Anisha" userId="S::choudhua@dickinson.edu::e949d024-37d7-4754-bdd3-3cfcce3daaa7" providerId="AD" clId="Web-{9474FAAF-ADEE-9890-CD1A-2E42D152E797}" dt="2025-04-30T19:51:16.248" v="21"/>
          <ac:picMkLst>
            <pc:docMk/>
            <pc:sldMk cId="3514631418" sldId="332"/>
            <ac:picMk id="2" creationId="{5DAE5358-898D-5E88-E70B-1AC174C72745}"/>
          </ac:picMkLst>
        </pc:picChg>
        <pc:picChg chg="add mod">
          <ac:chgData name="Choudhury, Anisha" userId="S::choudhua@dickinson.edu::e949d024-37d7-4754-bdd3-3cfcce3daaa7" providerId="AD" clId="Web-{9474FAAF-ADEE-9890-CD1A-2E42D152E797}" dt="2025-04-30T19:51:27.921" v="23" actId="1076"/>
          <ac:picMkLst>
            <pc:docMk/>
            <pc:sldMk cId="3514631418" sldId="332"/>
            <ac:picMk id="4" creationId="{D746C4CC-0AE3-1330-0869-925447575013}"/>
          </ac:picMkLst>
        </pc:picChg>
        <pc:picChg chg="add mod">
          <ac:chgData name="Choudhury, Anisha" userId="S::choudhua@dickinson.edu::e949d024-37d7-4754-bdd3-3cfcce3daaa7" providerId="AD" clId="Web-{9474FAAF-ADEE-9890-CD1A-2E42D152E797}" dt="2025-04-30T19:51:45.312" v="27" actId="1076"/>
          <ac:picMkLst>
            <pc:docMk/>
            <pc:sldMk cId="3514631418" sldId="332"/>
            <ac:picMk id="8" creationId="{DEC72BFA-76DA-873C-EC8D-6CC8AFD25333}"/>
          </ac:picMkLst>
        </pc:picChg>
        <pc:picChg chg="del">
          <ac:chgData name="Choudhury, Anisha" userId="S::choudhua@dickinson.edu::e949d024-37d7-4754-bdd3-3cfcce3daaa7" providerId="AD" clId="Web-{9474FAAF-ADEE-9890-CD1A-2E42D152E797}" dt="2025-04-30T19:51:35.155" v="24"/>
          <ac:picMkLst>
            <pc:docMk/>
            <pc:sldMk cId="3514631418" sldId="332"/>
            <ac:picMk id="18" creationId="{CF454C93-33C3-ADA6-42B7-C3EE5403D2CB}"/>
          </ac:picMkLst>
        </pc:picChg>
      </pc:sldChg>
      <pc:sldChg chg="del">
        <pc:chgData name="Choudhury, Anisha" userId="S::choudhua@dickinson.edu::e949d024-37d7-4754-bdd3-3cfcce3daaa7" providerId="AD" clId="Web-{9474FAAF-ADEE-9890-CD1A-2E42D152E797}" dt="2025-04-30T20:36:35.519" v="358"/>
        <pc:sldMkLst>
          <pc:docMk/>
          <pc:sldMk cId="4269302984" sldId="333"/>
        </pc:sldMkLst>
      </pc:sldChg>
      <pc:sldChg chg="addSp delSp modSp">
        <pc:chgData name="Choudhury, Anisha" userId="S::choudhua@dickinson.edu::e949d024-37d7-4754-bdd3-3cfcce3daaa7" providerId="AD" clId="Web-{9474FAAF-ADEE-9890-CD1A-2E42D152E797}" dt="2025-04-30T20:28:56.424" v="314" actId="20577"/>
        <pc:sldMkLst>
          <pc:docMk/>
          <pc:sldMk cId="2861913146" sldId="335"/>
        </pc:sldMkLst>
        <pc:spChg chg="mod">
          <ac:chgData name="Choudhury, Anisha" userId="S::choudhua@dickinson.edu::e949d024-37d7-4754-bdd3-3cfcce3daaa7" providerId="AD" clId="Web-{9474FAAF-ADEE-9890-CD1A-2E42D152E797}" dt="2025-04-30T20:21:52.612" v="168" actId="20577"/>
          <ac:spMkLst>
            <pc:docMk/>
            <pc:sldMk cId="2861913146" sldId="335"/>
            <ac:spMk id="5" creationId="{48CD1624-12C6-45A2-BF83-5AC90136437F}"/>
          </ac:spMkLst>
        </pc:spChg>
        <pc:spChg chg="mod">
          <ac:chgData name="Choudhury, Anisha" userId="S::choudhua@dickinson.edu::e949d024-37d7-4754-bdd3-3cfcce3daaa7" providerId="AD" clId="Web-{9474FAAF-ADEE-9890-CD1A-2E42D152E797}" dt="2025-04-30T20:28:56.424" v="314" actId="20577"/>
          <ac:spMkLst>
            <pc:docMk/>
            <pc:sldMk cId="2861913146" sldId="335"/>
            <ac:spMk id="6" creationId="{1DFC3670-CE6C-4149-800C-ED198FC28937}"/>
          </ac:spMkLst>
        </pc:spChg>
        <pc:picChg chg="add mod">
          <ac:chgData name="Choudhury, Anisha" userId="S::choudhua@dickinson.edu::e949d024-37d7-4754-bdd3-3cfcce3daaa7" providerId="AD" clId="Web-{9474FAAF-ADEE-9890-CD1A-2E42D152E797}" dt="2025-04-30T19:32:56.083" v="5" actId="1076"/>
          <ac:picMkLst>
            <pc:docMk/>
            <pc:sldMk cId="2861913146" sldId="335"/>
            <ac:picMk id="2" creationId="{09B14802-87A8-EB4F-B006-64E907AEBD25}"/>
          </ac:picMkLst>
        </pc:picChg>
        <pc:picChg chg="del">
          <ac:chgData name="Choudhury, Anisha" userId="S::choudhua@dickinson.edu::e949d024-37d7-4754-bdd3-3cfcce3daaa7" providerId="AD" clId="Web-{9474FAAF-ADEE-9890-CD1A-2E42D152E797}" dt="2025-04-30T19:32:38.192" v="0"/>
          <ac:picMkLst>
            <pc:docMk/>
            <pc:sldMk cId="2861913146" sldId="335"/>
            <ac:picMk id="10" creationId="{9A482B6F-EB9E-C735-0FFF-68B60F3E57A5}"/>
          </ac:picMkLst>
        </pc:picChg>
      </pc:sldChg>
      <pc:sldChg chg="addSp delSp modSp">
        <pc:chgData name="Choudhury, Anisha" userId="S::choudhua@dickinson.edu::e949d024-37d7-4754-bdd3-3cfcce3daaa7" providerId="AD" clId="Web-{9474FAAF-ADEE-9890-CD1A-2E42D152E797}" dt="2025-04-30T20:47:40.606" v="973" actId="14100"/>
        <pc:sldMkLst>
          <pc:docMk/>
          <pc:sldMk cId="679062198" sldId="336"/>
        </pc:sldMkLst>
        <pc:spChg chg="mod">
          <ac:chgData name="Choudhury, Anisha" userId="S::choudhua@dickinson.edu::e949d024-37d7-4754-bdd3-3cfcce3daaa7" providerId="AD" clId="Web-{9474FAAF-ADEE-9890-CD1A-2E42D152E797}" dt="2025-04-30T20:47:40.606" v="973" actId="14100"/>
          <ac:spMkLst>
            <pc:docMk/>
            <pc:sldMk cId="679062198" sldId="336"/>
            <ac:spMk id="2" creationId="{713E2C9E-94AC-F338-F740-DE83836E96A7}"/>
          </ac:spMkLst>
        </pc:spChg>
        <pc:spChg chg="add del mod">
          <ac:chgData name="Choudhury, Anisha" userId="S::choudhua@dickinson.edu::e949d024-37d7-4754-bdd3-3cfcce3daaa7" providerId="AD" clId="Web-{9474FAAF-ADEE-9890-CD1A-2E42D152E797}" dt="2025-04-30T20:08:16.629" v="91"/>
          <ac:spMkLst>
            <pc:docMk/>
            <pc:sldMk cId="679062198" sldId="336"/>
            <ac:spMk id="3" creationId="{7B3383A5-C46B-A8BB-1C37-F8F893ACFBA6}"/>
          </ac:spMkLst>
        </pc:spChg>
        <pc:spChg chg="add del">
          <ac:chgData name="Choudhury, Anisha" userId="S::choudhua@dickinson.edu::e949d024-37d7-4754-bdd3-3cfcce3daaa7" providerId="AD" clId="Web-{9474FAAF-ADEE-9890-CD1A-2E42D152E797}" dt="2025-04-30T20:08:45.365" v="109"/>
          <ac:spMkLst>
            <pc:docMk/>
            <pc:sldMk cId="679062198" sldId="336"/>
            <ac:spMk id="4" creationId="{951EF486-C749-FF46-3448-EA8D512F7D42}"/>
          </ac:spMkLst>
        </pc:spChg>
        <pc:spChg chg="mod">
          <ac:chgData name="Choudhury, Anisha" userId="S::choudhua@dickinson.edu::e949d024-37d7-4754-bdd3-3cfcce3daaa7" providerId="AD" clId="Web-{9474FAAF-ADEE-9890-CD1A-2E42D152E797}" dt="2025-04-30T20:08:49.724" v="110" actId="1076"/>
          <ac:spMkLst>
            <pc:docMk/>
            <pc:sldMk cId="679062198" sldId="336"/>
            <ac:spMk id="7" creationId="{0209C3A7-31E6-4EE8-BF99-2440C094C970}"/>
          </ac:spMkLst>
        </pc:spChg>
        <pc:spChg chg="mod">
          <ac:chgData name="Choudhury, Anisha" userId="S::choudhua@dickinson.edu::e949d024-37d7-4754-bdd3-3cfcce3daaa7" providerId="AD" clId="Web-{9474FAAF-ADEE-9890-CD1A-2E42D152E797}" dt="2025-04-30T20:46:14.572" v="972" actId="1076"/>
          <ac:spMkLst>
            <pc:docMk/>
            <pc:sldMk cId="679062198" sldId="336"/>
            <ac:spMk id="8" creationId="{E0BE5AE7-0A6C-4369-BD8C-2F815E4F3E2F}"/>
          </ac:spMkLst>
        </pc:spChg>
        <pc:spChg chg="add mod">
          <ac:chgData name="Choudhury, Anisha" userId="S::choudhua@dickinson.edu::e949d024-37d7-4754-bdd3-3cfcce3daaa7" providerId="AD" clId="Web-{9474FAAF-ADEE-9890-CD1A-2E42D152E797}" dt="2025-04-30T20:46:08.009" v="971" actId="20577"/>
          <ac:spMkLst>
            <pc:docMk/>
            <pc:sldMk cId="679062198" sldId="336"/>
            <ac:spMk id="9" creationId="{83ACBBBC-8CA8-6A86-6107-D4E5E3B0D6B5}"/>
          </ac:spMkLst>
        </pc:spChg>
        <pc:picChg chg="del">
          <ac:chgData name="Choudhury, Anisha" userId="S::choudhua@dickinson.edu::e949d024-37d7-4754-bdd3-3cfcce3daaa7" providerId="AD" clId="Web-{9474FAAF-ADEE-9890-CD1A-2E42D152E797}" dt="2025-04-30T20:08:13.301" v="90"/>
          <ac:picMkLst>
            <pc:docMk/>
            <pc:sldMk cId="679062198" sldId="336"/>
            <ac:picMk id="17" creationId="{1537BDD2-04FD-449B-AD72-208CDFEE856D}"/>
          </ac:picMkLst>
        </pc:picChg>
      </pc:sldChg>
      <pc:sldChg chg="addSp delSp modSp">
        <pc:chgData name="Choudhury, Anisha" userId="S::choudhua@dickinson.edu::e949d024-37d7-4754-bdd3-3cfcce3daaa7" providerId="AD" clId="Web-{9474FAAF-ADEE-9890-CD1A-2E42D152E797}" dt="2025-04-30T19:50:50.591" v="19" actId="1076"/>
        <pc:sldMkLst>
          <pc:docMk/>
          <pc:sldMk cId="245787610" sldId="337"/>
        </pc:sldMkLst>
        <pc:spChg chg="mod">
          <ac:chgData name="Choudhury, Anisha" userId="S::choudhua@dickinson.edu::e949d024-37d7-4754-bdd3-3cfcce3daaa7" providerId="AD" clId="Web-{9474FAAF-ADEE-9890-CD1A-2E42D152E797}" dt="2025-04-30T19:50:50.591" v="19" actId="1076"/>
          <ac:spMkLst>
            <pc:docMk/>
            <pc:sldMk cId="245787610" sldId="337"/>
            <ac:spMk id="3" creationId="{C1A6AAD0-6BC3-F8DA-5DE8-D599760B7F87}"/>
          </ac:spMkLst>
        </pc:spChg>
        <pc:picChg chg="add mod">
          <ac:chgData name="Choudhury, Anisha" userId="S::choudhua@dickinson.edu::e949d024-37d7-4754-bdd3-3cfcce3daaa7" providerId="AD" clId="Web-{9474FAAF-ADEE-9890-CD1A-2E42D152E797}" dt="2025-04-30T19:49:49.355" v="10" actId="14100"/>
          <ac:picMkLst>
            <pc:docMk/>
            <pc:sldMk cId="245787610" sldId="337"/>
            <ac:picMk id="2" creationId="{1486C5CE-EEF4-E58A-6138-0AE55A7565FF}"/>
          </ac:picMkLst>
        </pc:picChg>
        <pc:picChg chg="add mod">
          <ac:chgData name="Choudhury, Anisha" userId="S::choudhua@dickinson.edu::e949d024-37d7-4754-bdd3-3cfcce3daaa7" providerId="AD" clId="Web-{9474FAAF-ADEE-9890-CD1A-2E42D152E797}" dt="2025-04-30T19:50:21.918" v="18" actId="14100"/>
          <ac:picMkLst>
            <pc:docMk/>
            <pc:sldMk cId="245787610" sldId="337"/>
            <ac:picMk id="7" creationId="{3750DE3C-EE19-2359-DD78-31D21F673DCA}"/>
          </ac:picMkLst>
        </pc:picChg>
        <pc:picChg chg="del">
          <ac:chgData name="Choudhury, Anisha" userId="S::choudhua@dickinson.edu::e949d024-37d7-4754-bdd3-3cfcce3daaa7" providerId="AD" clId="Web-{9474FAAF-ADEE-9890-CD1A-2E42D152E797}" dt="2025-04-30T19:49:35.151" v="7"/>
          <ac:picMkLst>
            <pc:docMk/>
            <pc:sldMk cId="245787610" sldId="337"/>
            <ac:picMk id="9" creationId="{BE46F725-5603-1E66-AA5A-68002C6B6695}"/>
          </ac:picMkLst>
        </pc:picChg>
        <pc:picChg chg="del">
          <ac:chgData name="Choudhury, Anisha" userId="S::choudhua@dickinson.edu::e949d024-37d7-4754-bdd3-3cfcce3daaa7" providerId="AD" clId="Web-{9474FAAF-ADEE-9890-CD1A-2E42D152E797}" dt="2025-04-30T19:50:12.902" v="16"/>
          <ac:picMkLst>
            <pc:docMk/>
            <pc:sldMk cId="245787610" sldId="337"/>
            <ac:picMk id="10" creationId="{0C74E519-756B-5915-2A82-9835FDD494F0}"/>
          </ac:picMkLst>
        </pc:picChg>
      </pc:sldChg>
      <pc:sldChg chg="new">
        <pc:chgData name="Choudhury, Anisha" userId="S::choudhua@dickinson.edu::e949d024-37d7-4754-bdd3-3cfcce3daaa7" providerId="AD" clId="Web-{9474FAAF-ADEE-9890-CD1A-2E42D152E797}" dt="2025-04-30T20:03:36.260" v="28"/>
        <pc:sldMkLst>
          <pc:docMk/>
          <pc:sldMk cId="2829033604" sldId="338"/>
        </pc:sldMkLst>
      </pc:sldChg>
      <pc:sldChg chg="addSp delSp modSp add replId">
        <pc:chgData name="Choudhury, Anisha" userId="S::choudhua@dickinson.edu::e949d024-37d7-4754-bdd3-3cfcce3daaa7" providerId="AD" clId="Web-{9474FAAF-ADEE-9890-CD1A-2E42D152E797}" dt="2025-04-30T20:29:46.067" v="353" actId="20577"/>
        <pc:sldMkLst>
          <pc:docMk/>
          <pc:sldMk cId="1295565826" sldId="339"/>
        </pc:sldMkLst>
        <pc:spChg chg="mod">
          <ac:chgData name="Choudhury, Anisha" userId="S::choudhua@dickinson.edu::e949d024-37d7-4754-bdd3-3cfcce3daaa7" providerId="AD" clId="Web-{9474FAAF-ADEE-9890-CD1A-2E42D152E797}" dt="2025-04-30T20:21:56.253" v="170" actId="20577"/>
          <ac:spMkLst>
            <pc:docMk/>
            <pc:sldMk cId="1295565826" sldId="339"/>
            <ac:spMk id="5" creationId="{AAB8A71C-F720-D9EB-D1EF-D70F2E4A6336}"/>
          </ac:spMkLst>
        </pc:spChg>
        <pc:spChg chg="mod">
          <ac:chgData name="Choudhury, Anisha" userId="S::choudhua@dickinson.edu::e949d024-37d7-4754-bdd3-3cfcce3daaa7" providerId="AD" clId="Web-{9474FAAF-ADEE-9890-CD1A-2E42D152E797}" dt="2025-04-30T20:29:46.067" v="353" actId="20577"/>
          <ac:spMkLst>
            <pc:docMk/>
            <pc:sldMk cId="1295565826" sldId="339"/>
            <ac:spMk id="6" creationId="{BD031F49-2CC0-87FB-EC10-C3FB990C4449}"/>
          </ac:spMkLst>
        </pc:spChg>
        <pc:picChg chg="del">
          <ac:chgData name="Choudhury, Anisha" userId="S::choudhua@dickinson.edu::e949d024-37d7-4754-bdd3-3cfcce3daaa7" providerId="AD" clId="Web-{9474FAAF-ADEE-9890-CD1A-2E42D152E797}" dt="2025-04-30T20:20:02.296" v="154"/>
          <ac:picMkLst>
            <pc:docMk/>
            <pc:sldMk cId="1295565826" sldId="339"/>
            <ac:picMk id="2" creationId="{3B117E0F-6F2E-199D-3CC7-14211C63B144}"/>
          </ac:picMkLst>
        </pc:picChg>
        <pc:picChg chg="add mod">
          <ac:chgData name="Choudhury, Anisha" userId="S::choudhua@dickinson.edu::e949d024-37d7-4754-bdd3-3cfcce3daaa7" providerId="AD" clId="Web-{9474FAAF-ADEE-9890-CD1A-2E42D152E797}" dt="2025-04-30T20:20:28.625" v="158" actId="14100"/>
          <ac:picMkLst>
            <pc:docMk/>
            <pc:sldMk cId="1295565826" sldId="339"/>
            <ac:picMk id="3" creationId="{E3283DE2-1FD8-9ABA-0FFC-F3E8AD107338}"/>
          </ac:picMkLst>
        </pc:picChg>
      </pc:sldChg>
    </pc:docChg>
  </pc:docChgLst>
  <pc:docChgLst>
    <pc:chgData name="Tong, Tu" userId="S::tongtu@dickinson.edu::e32d41a0-ccf9-4a92-a907-d9d717b76db1" providerId="AD" clId="Web-{73F7C5D6-C131-D446-03E7-C31A8D5A4E63}"/>
    <pc:docChg chg="addSld delSld modSld sldOrd addMainMaster delMainMaster">
      <pc:chgData name="Tong, Tu" userId="S::tongtu@dickinson.edu::e32d41a0-ccf9-4a92-a907-d9d717b76db1" providerId="AD" clId="Web-{73F7C5D6-C131-D446-03E7-C31A8D5A4E63}" dt="2025-04-27T22:32:46.636" v="390"/>
      <pc:docMkLst>
        <pc:docMk/>
      </pc:docMkLst>
      <pc:sldChg chg="modSp mod ord modClrScheme chgLayout">
        <pc:chgData name="Tong, Tu" userId="S::tongtu@dickinson.edu::e32d41a0-ccf9-4a92-a907-d9d717b76db1" providerId="AD" clId="Web-{73F7C5D6-C131-D446-03E7-C31A8D5A4E63}" dt="2025-04-27T22:08:32.202" v="339"/>
        <pc:sldMkLst>
          <pc:docMk/>
          <pc:sldMk cId="1303195991" sldId="263"/>
        </pc:sldMkLst>
        <pc:spChg chg="mod ord">
          <ac:chgData name="Tong, Tu" userId="S::tongtu@dickinson.edu::e32d41a0-ccf9-4a92-a907-d9d717b76db1" providerId="AD" clId="Web-{73F7C5D6-C131-D446-03E7-C31A8D5A4E63}" dt="2025-04-27T22:08:32.202" v="339"/>
          <ac:spMkLst>
            <pc:docMk/>
            <pc:sldMk cId="1303195991" sldId="263"/>
            <ac:spMk id="7" creationId="{18C84775-97AD-427D-88E8-31BFF8D1CD91}"/>
          </ac:spMkLst>
        </pc:spChg>
        <pc:spChg chg="mod ord">
          <ac:chgData name="Tong, Tu" userId="S::tongtu@dickinson.edu::e32d41a0-ccf9-4a92-a907-d9d717b76db1" providerId="AD" clId="Web-{73F7C5D6-C131-D446-03E7-C31A8D5A4E63}" dt="2025-04-27T22:08:32.202" v="339"/>
          <ac:spMkLst>
            <pc:docMk/>
            <pc:sldMk cId="1303195991" sldId="263"/>
            <ac:spMk id="9" creationId="{65D95395-B266-4514-9D32-B764E04CE0FB}"/>
          </ac:spMkLst>
        </pc:spChg>
        <pc:spChg chg="mod ord">
          <ac:chgData name="Tong, Tu" userId="S::tongtu@dickinson.edu::e32d41a0-ccf9-4a92-a907-d9d717b76db1" providerId="AD" clId="Web-{73F7C5D6-C131-D446-03E7-C31A8D5A4E63}" dt="2025-04-27T22:08:32.202" v="339"/>
          <ac:spMkLst>
            <pc:docMk/>
            <pc:sldMk cId="1303195991" sldId="263"/>
            <ac:spMk id="10" creationId="{2C362DCA-E911-4257-9999-C68876AD46A3}"/>
          </ac:spMkLst>
        </pc:spChg>
        <pc:graphicFrameChg chg="modGraphic">
          <ac:chgData name="Tong, Tu" userId="S::tongtu@dickinson.edu::e32d41a0-ccf9-4a92-a907-d9d717b76db1" providerId="AD" clId="Web-{73F7C5D6-C131-D446-03E7-C31A8D5A4E63}" dt="2025-04-27T21:56:30.987" v="299" actId="20577"/>
          <ac:graphicFrameMkLst>
            <pc:docMk/>
            <pc:sldMk cId="1303195991" sldId="263"/>
            <ac:graphicFrameMk id="59" creationId="{5BAF0755-8ABE-4C20-8B40-32ED0B27700B}"/>
          </ac:graphicFrameMkLst>
        </pc:graphicFrameChg>
      </pc:sldChg>
      <pc:sldChg chg="modSp del mod modClrScheme chgLayout">
        <pc:chgData name="Tong, Tu" userId="S::tongtu@dickinson.edu::e32d41a0-ccf9-4a92-a907-d9d717b76db1" providerId="AD" clId="Web-{73F7C5D6-C131-D446-03E7-C31A8D5A4E63}" dt="2025-04-27T22:32:25.636" v="388"/>
        <pc:sldMkLst>
          <pc:docMk/>
          <pc:sldMk cId="1668016775" sldId="305"/>
        </pc:sldMkLst>
        <pc:spChg chg="mod ord">
          <ac:chgData name="Tong, Tu" userId="S::tongtu@dickinson.edu::e32d41a0-ccf9-4a92-a907-d9d717b76db1" providerId="AD" clId="Web-{73F7C5D6-C131-D446-03E7-C31A8D5A4E63}" dt="2025-04-27T22:08:32.202" v="339"/>
          <ac:spMkLst>
            <pc:docMk/>
            <pc:sldMk cId="1668016775" sldId="305"/>
            <ac:spMk id="9" creationId="{A52B9969-A8BC-44B0-9F1A-0124B7C8D08B}"/>
          </ac:spMkLst>
        </pc:spChg>
        <pc:spChg chg="mod ord">
          <ac:chgData name="Tong, Tu" userId="S::tongtu@dickinson.edu::e32d41a0-ccf9-4a92-a907-d9d717b76db1" providerId="AD" clId="Web-{73F7C5D6-C131-D446-03E7-C31A8D5A4E63}" dt="2025-04-27T22:08:32.202" v="339"/>
          <ac:spMkLst>
            <pc:docMk/>
            <pc:sldMk cId="1668016775" sldId="305"/>
            <ac:spMk id="10" creationId="{37A986E4-75CF-42E9-9DD9-A12348A15083}"/>
          </ac:spMkLst>
        </pc:spChg>
        <pc:spChg chg="mod ord">
          <ac:chgData name="Tong, Tu" userId="S::tongtu@dickinson.edu::e32d41a0-ccf9-4a92-a907-d9d717b76db1" providerId="AD" clId="Web-{73F7C5D6-C131-D446-03E7-C31A8D5A4E63}" dt="2025-04-27T22:08:32.202" v="339"/>
          <ac:spMkLst>
            <pc:docMk/>
            <pc:sldMk cId="1668016775" sldId="305"/>
            <ac:spMk id="33" creationId="{C0EEC988-4F7A-45B3-AE68-371F625CA30E}"/>
          </ac:spMkLst>
        </pc:spChg>
        <pc:spChg chg="mod ord">
          <ac:chgData name="Tong, Tu" userId="S::tongtu@dickinson.edu::e32d41a0-ccf9-4a92-a907-d9d717b76db1" providerId="AD" clId="Web-{73F7C5D6-C131-D446-03E7-C31A8D5A4E63}" dt="2025-04-27T22:08:32.202" v="339"/>
          <ac:spMkLst>
            <pc:docMk/>
            <pc:sldMk cId="1668016775" sldId="305"/>
            <ac:spMk id="43" creationId="{25476672-071C-4AA3-A30C-D6754DEEBC2B}"/>
          </ac:spMkLst>
        </pc:spChg>
        <pc:spChg chg="mod ord">
          <ac:chgData name="Tong, Tu" userId="S::tongtu@dickinson.edu::e32d41a0-ccf9-4a92-a907-d9d717b76db1" providerId="AD" clId="Web-{73F7C5D6-C131-D446-03E7-C31A8D5A4E63}" dt="2025-04-27T22:08:32.202" v="339"/>
          <ac:spMkLst>
            <pc:docMk/>
            <pc:sldMk cId="1668016775" sldId="305"/>
            <ac:spMk id="44" creationId="{911CE1C5-E2A0-4578-8491-3C6197497335}"/>
          </ac:spMkLst>
        </pc:spChg>
        <pc:spChg chg="mod ord">
          <ac:chgData name="Tong, Tu" userId="S::tongtu@dickinson.edu::e32d41a0-ccf9-4a92-a907-d9d717b76db1" providerId="AD" clId="Web-{73F7C5D6-C131-D446-03E7-C31A8D5A4E63}" dt="2025-04-27T22:08:32.202" v="339"/>
          <ac:spMkLst>
            <pc:docMk/>
            <pc:sldMk cId="1668016775" sldId="305"/>
            <ac:spMk id="45" creationId="{68715EA8-91EC-41EB-9E39-8245C0C51F54}"/>
          </ac:spMkLst>
        </pc:spChg>
        <pc:spChg chg="mod ord">
          <ac:chgData name="Tong, Tu" userId="S::tongtu@dickinson.edu::e32d41a0-ccf9-4a92-a907-d9d717b76db1" providerId="AD" clId="Web-{73F7C5D6-C131-D446-03E7-C31A8D5A4E63}" dt="2025-04-27T22:08:32.202" v="339"/>
          <ac:spMkLst>
            <pc:docMk/>
            <pc:sldMk cId="1668016775" sldId="305"/>
            <ac:spMk id="46" creationId="{73349223-29CE-41F9-A54B-F588ED389D21}"/>
          </ac:spMkLst>
        </pc:spChg>
        <pc:spChg chg="mod ord">
          <ac:chgData name="Tong, Tu" userId="S::tongtu@dickinson.edu::e32d41a0-ccf9-4a92-a907-d9d717b76db1" providerId="AD" clId="Web-{73F7C5D6-C131-D446-03E7-C31A8D5A4E63}" dt="2025-04-27T22:08:32.202" v="339"/>
          <ac:spMkLst>
            <pc:docMk/>
            <pc:sldMk cId="1668016775" sldId="305"/>
            <ac:spMk id="47" creationId="{5FFDF6A3-3A8E-42F8-9E2C-21C11F3D13B5}"/>
          </ac:spMkLst>
        </pc:spChg>
        <pc:spChg chg="mod ord">
          <ac:chgData name="Tong, Tu" userId="S::tongtu@dickinson.edu::e32d41a0-ccf9-4a92-a907-d9d717b76db1" providerId="AD" clId="Web-{73F7C5D6-C131-D446-03E7-C31A8D5A4E63}" dt="2025-04-27T22:08:32.202" v="339"/>
          <ac:spMkLst>
            <pc:docMk/>
            <pc:sldMk cId="1668016775" sldId="305"/>
            <ac:spMk id="48" creationId="{B0A17B3A-5BE3-4DD2-B798-C8CF7FACC7AC}"/>
          </ac:spMkLst>
        </pc:spChg>
        <pc:spChg chg="mod ord">
          <ac:chgData name="Tong, Tu" userId="S::tongtu@dickinson.edu::e32d41a0-ccf9-4a92-a907-d9d717b76db1" providerId="AD" clId="Web-{73F7C5D6-C131-D446-03E7-C31A8D5A4E63}" dt="2025-04-27T22:08:32.202" v="339"/>
          <ac:spMkLst>
            <pc:docMk/>
            <pc:sldMk cId="1668016775" sldId="305"/>
            <ac:spMk id="49" creationId="{BBFE272C-15B4-424A-8768-A831873628A9}"/>
          </ac:spMkLst>
        </pc:spChg>
      </pc:sldChg>
      <pc:sldChg chg="modSp mod ord modClrScheme chgLayout">
        <pc:chgData name="Tong, Tu" userId="S::tongtu@dickinson.edu::e32d41a0-ccf9-4a92-a907-d9d717b76db1" providerId="AD" clId="Web-{73F7C5D6-C131-D446-03E7-C31A8D5A4E63}" dt="2025-04-27T22:09:22.532" v="345"/>
        <pc:sldMkLst>
          <pc:docMk/>
          <pc:sldMk cId="539444180" sldId="310"/>
        </pc:sldMkLst>
        <pc:spChg chg="mod ord">
          <ac:chgData name="Tong, Tu" userId="S::tongtu@dickinson.edu::e32d41a0-ccf9-4a92-a907-d9d717b76db1" providerId="AD" clId="Web-{73F7C5D6-C131-D446-03E7-C31A8D5A4E63}" dt="2025-04-27T22:08:32.202" v="339"/>
          <ac:spMkLst>
            <pc:docMk/>
            <pc:sldMk cId="539444180" sldId="310"/>
            <ac:spMk id="5" creationId="{DC7AE00E-3BDF-4D30-9783-F4262EB668F3}"/>
          </ac:spMkLst>
        </pc:spChg>
        <pc:spChg chg="mod ord">
          <ac:chgData name="Tong, Tu" userId="S::tongtu@dickinson.edu::e32d41a0-ccf9-4a92-a907-d9d717b76db1" providerId="AD" clId="Web-{73F7C5D6-C131-D446-03E7-C31A8D5A4E63}" dt="2025-04-27T22:08:32.202" v="339"/>
          <ac:spMkLst>
            <pc:docMk/>
            <pc:sldMk cId="539444180" sldId="310"/>
            <ac:spMk id="6" creationId="{4840E350-A8AF-4AAF-93E3-4D6B5B4B1EBC}"/>
          </ac:spMkLst>
        </pc:spChg>
        <pc:picChg chg="mod ord">
          <ac:chgData name="Tong, Tu" userId="S::tongtu@dickinson.edu::e32d41a0-ccf9-4a92-a907-d9d717b76db1" providerId="AD" clId="Web-{73F7C5D6-C131-D446-03E7-C31A8D5A4E63}" dt="2025-04-27T22:08:32.202" v="339"/>
          <ac:picMkLst>
            <pc:docMk/>
            <pc:sldMk cId="539444180" sldId="310"/>
            <ac:picMk id="11" creationId="{36024784-0D12-4D16-9964-11042AF42FDD}"/>
          </ac:picMkLst>
        </pc:picChg>
      </pc:sldChg>
      <pc:sldChg chg="modSp mod modClrScheme chgLayout">
        <pc:chgData name="Tong, Tu" userId="S::tongtu@dickinson.edu::e32d41a0-ccf9-4a92-a907-d9d717b76db1" providerId="AD" clId="Web-{73F7C5D6-C131-D446-03E7-C31A8D5A4E63}" dt="2025-04-27T22:08:32.202" v="339"/>
        <pc:sldMkLst>
          <pc:docMk/>
          <pc:sldMk cId="888131371" sldId="312"/>
        </pc:sldMkLst>
        <pc:spChg chg="mod">
          <ac:chgData name="Tong, Tu" userId="S::tongtu@dickinson.edu::e32d41a0-ccf9-4a92-a907-d9d717b76db1" providerId="AD" clId="Web-{73F7C5D6-C131-D446-03E7-C31A8D5A4E63}" dt="2025-04-27T20:33:42.816" v="2" actId="20577"/>
          <ac:spMkLst>
            <pc:docMk/>
            <pc:sldMk cId="888131371" sldId="312"/>
            <ac:spMk id="80" creationId="{02394CBA-755F-42B7-BF28-BDBB599FAAFF}"/>
          </ac:spMkLst>
        </pc:spChg>
        <pc:spChg chg="mod ord">
          <ac:chgData name="Tong, Tu" userId="S::tongtu@dickinson.edu::e32d41a0-ccf9-4a92-a907-d9d717b76db1" providerId="AD" clId="Web-{73F7C5D6-C131-D446-03E7-C31A8D5A4E63}" dt="2025-04-27T22:08:32.202" v="339"/>
          <ac:spMkLst>
            <pc:docMk/>
            <pc:sldMk cId="888131371" sldId="312"/>
            <ac:spMk id="81" creationId="{3F9E8A38-46A0-49FF-8F72-481E44F49E38}"/>
          </ac:spMkLst>
        </pc:spChg>
        <pc:picChg chg="mod ord">
          <ac:chgData name="Tong, Tu" userId="S::tongtu@dickinson.edu::e32d41a0-ccf9-4a92-a907-d9d717b76db1" providerId="AD" clId="Web-{73F7C5D6-C131-D446-03E7-C31A8D5A4E63}" dt="2025-04-27T22:08:32.202" v="339"/>
          <ac:picMkLst>
            <pc:docMk/>
            <pc:sldMk cId="888131371" sldId="312"/>
            <ac:picMk id="8" creationId="{4EE6E687-5325-42C2-817F-ED9AE11FE2A0}"/>
          </ac:picMkLst>
        </pc:picChg>
      </pc:sldChg>
      <pc:sldChg chg="modSp mod modClrScheme chgLayout">
        <pc:chgData name="Tong, Tu" userId="S::tongtu@dickinson.edu::e32d41a0-ccf9-4a92-a907-d9d717b76db1" providerId="AD" clId="Web-{73F7C5D6-C131-D446-03E7-C31A8D5A4E63}" dt="2025-04-27T22:08:32.202" v="339"/>
        <pc:sldMkLst>
          <pc:docMk/>
          <pc:sldMk cId="233941199" sldId="316"/>
        </pc:sldMkLst>
        <pc:spChg chg="mod ord">
          <ac:chgData name="Tong, Tu" userId="S::tongtu@dickinson.edu::e32d41a0-ccf9-4a92-a907-d9d717b76db1" providerId="AD" clId="Web-{73F7C5D6-C131-D446-03E7-C31A8D5A4E63}" dt="2025-04-27T22:08:32.202" v="339"/>
          <ac:spMkLst>
            <pc:docMk/>
            <pc:sldMk cId="233941199" sldId="316"/>
            <ac:spMk id="2" creationId="{FEC17443-10BC-4078-8CF2-23E75B0CC2D2}"/>
          </ac:spMkLst>
        </pc:spChg>
        <pc:spChg chg="mod ord">
          <ac:chgData name="Tong, Tu" userId="S::tongtu@dickinson.edu::e32d41a0-ccf9-4a92-a907-d9d717b76db1" providerId="AD" clId="Web-{73F7C5D6-C131-D446-03E7-C31A8D5A4E63}" dt="2025-04-27T22:08:32.202" v="339"/>
          <ac:spMkLst>
            <pc:docMk/>
            <pc:sldMk cId="233941199" sldId="316"/>
            <ac:spMk id="3" creationId="{8CDA3474-C14B-42A3-AF12-888807AB7218}"/>
          </ac:spMkLst>
        </pc:spChg>
        <pc:spChg chg="mod ord">
          <ac:chgData name="Tong, Tu" userId="S::tongtu@dickinson.edu::e32d41a0-ccf9-4a92-a907-d9d717b76db1" providerId="AD" clId="Web-{73F7C5D6-C131-D446-03E7-C31A8D5A4E63}" dt="2025-04-27T22:08:32.202" v="339"/>
          <ac:spMkLst>
            <pc:docMk/>
            <pc:sldMk cId="233941199" sldId="316"/>
            <ac:spMk id="5" creationId="{7F8C585A-B5B9-40F2-A604-181F9326DE6D}"/>
          </ac:spMkLst>
        </pc:spChg>
        <pc:spChg chg="mod ord">
          <ac:chgData name="Tong, Tu" userId="S::tongtu@dickinson.edu::e32d41a0-ccf9-4a92-a907-d9d717b76db1" providerId="AD" clId="Web-{73F7C5D6-C131-D446-03E7-C31A8D5A4E63}" dt="2025-04-27T22:08:32.202" v="339"/>
          <ac:spMkLst>
            <pc:docMk/>
            <pc:sldMk cId="233941199" sldId="316"/>
            <ac:spMk id="6" creationId="{C0CE773B-8D36-4868-AA55-1A3267727F5C}"/>
          </ac:spMkLst>
        </pc:spChg>
        <pc:picChg chg="mod ord">
          <ac:chgData name="Tong, Tu" userId="S::tongtu@dickinson.edu::e32d41a0-ccf9-4a92-a907-d9d717b76db1" providerId="AD" clId="Web-{73F7C5D6-C131-D446-03E7-C31A8D5A4E63}" dt="2025-04-27T22:08:32.202" v="339"/>
          <ac:picMkLst>
            <pc:docMk/>
            <pc:sldMk cId="233941199" sldId="316"/>
            <ac:picMk id="37" creationId="{F8F9C9B6-2BEC-4699-B75F-9C7BE5B60744}"/>
          </ac:picMkLst>
        </pc:picChg>
      </pc:sldChg>
      <pc:sldChg chg="modSp mod modClrScheme chgLayout">
        <pc:chgData name="Tong, Tu" userId="S::tongtu@dickinson.edu::e32d41a0-ccf9-4a92-a907-d9d717b76db1" providerId="AD" clId="Web-{73F7C5D6-C131-D446-03E7-C31A8D5A4E63}" dt="2025-04-27T22:08:32.202" v="339"/>
        <pc:sldMkLst>
          <pc:docMk/>
          <pc:sldMk cId="2144753802" sldId="320"/>
        </pc:sldMkLst>
        <pc:spChg chg="mod ord">
          <ac:chgData name="Tong, Tu" userId="S::tongtu@dickinson.edu::e32d41a0-ccf9-4a92-a907-d9d717b76db1" providerId="AD" clId="Web-{73F7C5D6-C131-D446-03E7-C31A8D5A4E63}" dt="2025-04-27T22:08:32.202" v="339"/>
          <ac:spMkLst>
            <pc:docMk/>
            <pc:sldMk cId="2144753802" sldId="320"/>
            <ac:spMk id="3" creationId="{C911102A-3894-4E98-993F-1814860041E3}"/>
          </ac:spMkLst>
        </pc:spChg>
        <pc:spChg chg="mod ord">
          <ac:chgData name="Tong, Tu" userId="S::tongtu@dickinson.edu::e32d41a0-ccf9-4a92-a907-d9d717b76db1" providerId="AD" clId="Web-{73F7C5D6-C131-D446-03E7-C31A8D5A4E63}" dt="2025-04-27T22:08:32.202" v="339"/>
          <ac:spMkLst>
            <pc:docMk/>
            <pc:sldMk cId="2144753802" sldId="320"/>
            <ac:spMk id="4" creationId="{7DEC6FF8-181E-4897-9463-A6F20768A5D0}"/>
          </ac:spMkLst>
        </pc:spChg>
        <pc:spChg chg="mod ord">
          <ac:chgData name="Tong, Tu" userId="S::tongtu@dickinson.edu::e32d41a0-ccf9-4a92-a907-d9d717b76db1" providerId="AD" clId="Web-{73F7C5D6-C131-D446-03E7-C31A8D5A4E63}" dt="2025-04-27T22:08:32.202" v="339"/>
          <ac:spMkLst>
            <pc:docMk/>
            <pc:sldMk cId="2144753802" sldId="320"/>
            <ac:spMk id="5" creationId="{D6DB8235-1304-4172-AC66-0D702AECD94D}"/>
          </ac:spMkLst>
        </pc:spChg>
        <pc:spChg chg="mod ord">
          <ac:chgData name="Tong, Tu" userId="S::tongtu@dickinson.edu::e32d41a0-ccf9-4a92-a907-d9d717b76db1" providerId="AD" clId="Web-{73F7C5D6-C131-D446-03E7-C31A8D5A4E63}" dt="2025-04-27T22:08:32.202" v="339"/>
          <ac:spMkLst>
            <pc:docMk/>
            <pc:sldMk cId="2144753802" sldId="320"/>
            <ac:spMk id="6" creationId="{61622E21-16A8-4B36-9CC7-2DA24DE03487}"/>
          </ac:spMkLst>
        </pc:spChg>
      </pc:sldChg>
      <pc:sldChg chg="addSp delSp modSp mod ord setBg modClrScheme delDesignElem chgLayout">
        <pc:chgData name="Tong, Tu" userId="S::tongtu@dickinson.edu::e32d41a0-ccf9-4a92-a907-d9d717b76db1" providerId="AD" clId="Web-{73F7C5D6-C131-D446-03E7-C31A8D5A4E63}" dt="2025-04-27T22:08:32.202" v="339"/>
        <pc:sldMkLst>
          <pc:docMk/>
          <pc:sldMk cId="270808741" sldId="330"/>
        </pc:sldMkLst>
        <pc:spChg chg="add del mod">
          <ac:chgData name="Tong, Tu" userId="S::tongtu@dickinson.edu::e32d41a0-ccf9-4a92-a907-d9d717b76db1" providerId="AD" clId="Web-{73F7C5D6-C131-D446-03E7-C31A8D5A4E63}" dt="2025-04-27T20:38:43.829" v="68"/>
          <ac:spMkLst>
            <pc:docMk/>
            <pc:sldMk cId="270808741" sldId="330"/>
            <ac:spMk id="3" creationId="{E9062052-1F3C-C4A0-7298-4A69544169FD}"/>
          </ac:spMkLst>
        </pc:spChg>
        <pc:spChg chg="add del mod">
          <ac:chgData name="Tong, Tu" userId="S::tongtu@dickinson.edu::e32d41a0-ccf9-4a92-a907-d9d717b76db1" providerId="AD" clId="Web-{73F7C5D6-C131-D446-03E7-C31A8D5A4E63}" dt="2025-04-27T20:38:59.329" v="70"/>
          <ac:spMkLst>
            <pc:docMk/>
            <pc:sldMk cId="270808741" sldId="330"/>
            <ac:spMk id="5" creationId="{6236CF19-725B-FB50-9AC1-7E59D47DEE06}"/>
          </ac:spMkLst>
        </pc:spChg>
        <pc:spChg chg="mod ord">
          <ac:chgData name="Tong, Tu" userId="S::tongtu@dickinson.edu::e32d41a0-ccf9-4a92-a907-d9d717b76db1" providerId="AD" clId="Web-{73F7C5D6-C131-D446-03E7-C31A8D5A4E63}" dt="2025-04-27T22:08:32.202" v="339"/>
          <ac:spMkLst>
            <pc:docMk/>
            <pc:sldMk cId="270808741" sldId="330"/>
            <ac:spMk id="9" creationId="{8B17EDBE-4FB7-472F-B26B-EB9ECD77B7A8}"/>
          </ac:spMkLst>
        </pc:spChg>
        <pc:spChg chg="mod ord">
          <ac:chgData name="Tong, Tu" userId="S::tongtu@dickinson.edu::e32d41a0-ccf9-4a92-a907-d9d717b76db1" providerId="AD" clId="Web-{73F7C5D6-C131-D446-03E7-C31A8D5A4E63}" dt="2025-04-27T22:08:32.202" v="339"/>
          <ac:spMkLst>
            <pc:docMk/>
            <pc:sldMk cId="270808741" sldId="330"/>
            <ac:spMk id="10" creationId="{BE75E95A-A6B3-43C7-A552-1EAFCCA0A1EA}"/>
          </ac:spMkLst>
        </pc:spChg>
        <pc:spChg chg="mod ord">
          <ac:chgData name="Tong, Tu" userId="S::tongtu@dickinson.edu::e32d41a0-ccf9-4a92-a907-d9d717b76db1" providerId="AD" clId="Web-{73F7C5D6-C131-D446-03E7-C31A8D5A4E63}" dt="2025-04-27T22:08:32.202" v="339"/>
          <ac:spMkLst>
            <pc:docMk/>
            <pc:sldMk cId="270808741" sldId="330"/>
            <ac:spMk id="19" creationId="{A5CEF4C1-04B1-4BCC-8146-CC9871388878}"/>
          </ac:spMkLst>
        </pc:spChg>
        <pc:spChg chg="mod ord">
          <ac:chgData name="Tong, Tu" userId="S::tongtu@dickinson.edu::e32d41a0-ccf9-4a92-a907-d9d717b76db1" providerId="AD" clId="Web-{73F7C5D6-C131-D446-03E7-C31A8D5A4E63}" dt="2025-04-27T22:08:32.202" v="339"/>
          <ac:spMkLst>
            <pc:docMk/>
            <pc:sldMk cId="270808741" sldId="330"/>
            <ac:spMk id="20" creationId="{C427CAEE-862D-4FE1-99F2-70274992024D}"/>
          </ac:spMkLst>
        </pc:spChg>
        <pc:spChg chg="add del">
          <ac:chgData name="Tong, Tu" userId="S::tongtu@dickinson.edu::e32d41a0-ccf9-4a92-a907-d9d717b76db1" providerId="AD" clId="Web-{73F7C5D6-C131-D446-03E7-C31A8D5A4E63}" dt="2025-04-27T20:40:12.566" v="75"/>
          <ac:spMkLst>
            <pc:docMk/>
            <pc:sldMk cId="270808741" sldId="330"/>
            <ac:spMk id="32" creationId="{104332FF-8349-42A5-B5C8-5EE3825CE252}"/>
          </ac:spMkLst>
        </pc:spChg>
        <pc:spChg chg="add del">
          <ac:chgData name="Tong, Tu" userId="S::tongtu@dickinson.edu::e32d41a0-ccf9-4a92-a907-d9d717b76db1" providerId="AD" clId="Web-{73F7C5D6-C131-D446-03E7-C31A8D5A4E63}" dt="2025-04-27T20:40:12.566" v="75"/>
          <ac:spMkLst>
            <pc:docMk/>
            <pc:sldMk cId="270808741" sldId="330"/>
            <ac:spMk id="34" creationId="{5A0118C5-4F8D-4CF4-BADD-53FEACC6C42A}"/>
          </ac:spMkLst>
        </pc:spChg>
        <pc:spChg chg="add del">
          <ac:chgData name="Tong, Tu" userId="S::tongtu@dickinson.edu::e32d41a0-ccf9-4a92-a907-d9d717b76db1" providerId="AD" clId="Web-{73F7C5D6-C131-D446-03E7-C31A8D5A4E63}" dt="2025-04-27T22:08:32.202" v="339"/>
          <ac:spMkLst>
            <pc:docMk/>
            <pc:sldMk cId="270808741" sldId="330"/>
            <ac:spMk id="68" creationId="{104332FF-8349-42A5-B5C8-5EE3825CE252}"/>
          </ac:spMkLst>
        </pc:spChg>
        <pc:spChg chg="add del">
          <ac:chgData name="Tong, Tu" userId="S::tongtu@dickinson.edu::e32d41a0-ccf9-4a92-a907-d9d717b76db1" providerId="AD" clId="Web-{73F7C5D6-C131-D446-03E7-C31A8D5A4E63}" dt="2025-04-27T22:08:32.202" v="339"/>
          <ac:spMkLst>
            <pc:docMk/>
            <pc:sldMk cId="270808741" sldId="330"/>
            <ac:spMk id="70" creationId="{5A0118C5-4F8D-4CF4-BADD-53FEACC6C42A}"/>
          </ac:spMkLst>
        </pc:spChg>
        <pc:spChg chg="add del">
          <ac:chgData name="Tong, Tu" userId="S::tongtu@dickinson.edu::e32d41a0-ccf9-4a92-a907-d9d717b76db1" providerId="AD" clId="Web-{73F7C5D6-C131-D446-03E7-C31A8D5A4E63}" dt="2025-04-27T22:08:32.202" v="339"/>
          <ac:spMkLst>
            <pc:docMk/>
            <pc:sldMk cId="270808741" sldId="330"/>
            <ac:spMk id="72" creationId="{3C1D1FA3-6212-4B97-9B1E-C7F81247C2B9}"/>
          </ac:spMkLst>
        </pc:spChg>
        <pc:spChg chg="add del">
          <ac:chgData name="Tong, Tu" userId="S::tongtu@dickinson.edu::e32d41a0-ccf9-4a92-a907-d9d717b76db1" providerId="AD" clId="Web-{73F7C5D6-C131-D446-03E7-C31A8D5A4E63}" dt="2025-04-27T22:08:32.202" v="339"/>
          <ac:spMkLst>
            <pc:docMk/>
            <pc:sldMk cId="270808741" sldId="330"/>
            <ac:spMk id="74" creationId="{11C51958-04D4-4687-95A2-95DCDCF47464}"/>
          </ac:spMkLst>
        </pc:spChg>
        <pc:spChg chg="add del">
          <ac:chgData name="Tong, Tu" userId="S::tongtu@dickinson.edu::e32d41a0-ccf9-4a92-a907-d9d717b76db1" providerId="AD" clId="Web-{73F7C5D6-C131-D446-03E7-C31A8D5A4E63}" dt="2025-04-27T22:08:32.202" v="339"/>
          <ac:spMkLst>
            <pc:docMk/>
            <pc:sldMk cId="270808741" sldId="330"/>
            <ac:spMk id="76" creationId="{79AFCB35-9C04-4524-A0B1-57FF6865D013}"/>
          </ac:spMkLst>
        </pc:spChg>
        <pc:spChg chg="add del">
          <ac:chgData name="Tong, Tu" userId="S::tongtu@dickinson.edu::e32d41a0-ccf9-4a92-a907-d9d717b76db1" providerId="AD" clId="Web-{73F7C5D6-C131-D446-03E7-C31A8D5A4E63}" dt="2025-04-27T22:08:32.202" v="339"/>
          <ac:spMkLst>
            <pc:docMk/>
            <pc:sldMk cId="270808741" sldId="330"/>
            <ac:spMk id="78" creationId="{D11AD2AD-0BA0-4DD3-8EEA-84686A0E718C}"/>
          </ac:spMkLst>
        </pc:spChg>
        <pc:grpChg chg="add">
          <ac:chgData name="Tong, Tu" userId="S::tongtu@dickinson.edu::e32d41a0-ccf9-4a92-a907-d9d717b76db1" providerId="AD" clId="Web-{73F7C5D6-C131-D446-03E7-C31A8D5A4E63}" dt="2025-04-27T20:39:21.080" v="74"/>
          <ac:grpSpMkLst>
            <pc:docMk/>
            <pc:sldMk cId="270808741" sldId="330"/>
            <ac:grpSpMk id="40" creationId="{C28CAB86-AA69-4EF8-A4E2-4E020497D0BB}"/>
          </ac:grpSpMkLst>
        </pc:grpChg>
        <pc:grpChg chg="add">
          <ac:chgData name="Tong, Tu" userId="S::tongtu@dickinson.edu::e32d41a0-ccf9-4a92-a907-d9d717b76db1" providerId="AD" clId="Web-{73F7C5D6-C131-D446-03E7-C31A8D5A4E63}" dt="2025-04-27T20:39:21.080" v="74"/>
          <ac:grpSpMkLst>
            <pc:docMk/>
            <pc:sldMk cId="270808741" sldId="330"/>
            <ac:grpSpMk id="44" creationId="{617CAA5F-37E3-4DF6-9DD0-68A40D21611B}"/>
          </ac:grpSpMkLst>
        </pc:grpChg>
        <pc:grpChg chg="add">
          <ac:chgData name="Tong, Tu" userId="S::tongtu@dickinson.edu::e32d41a0-ccf9-4a92-a907-d9d717b76db1" providerId="AD" clId="Web-{73F7C5D6-C131-D446-03E7-C31A8D5A4E63}" dt="2025-04-27T20:39:21.080" v="74"/>
          <ac:grpSpMkLst>
            <pc:docMk/>
            <pc:sldMk cId="270808741" sldId="330"/>
            <ac:grpSpMk id="51" creationId="{582A903B-6B78-4F0A-B7C9-3D80499020B8}"/>
          </ac:grpSpMkLst>
        </pc:grpChg>
        <pc:picChg chg="add mod ord">
          <ac:chgData name="Tong, Tu" userId="S::tongtu@dickinson.edu::e32d41a0-ccf9-4a92-a907-d9d717b76db1" providerId="AD" clId="Web-{73F7C5D6-C131-D446-03E7-C31A8D5A4E63}" dt="2025-04-27T20:39:21.080" v="74"/>
          <ac:picMkLst>
            <pc:docMk/>
            <pc:sldMk cId="270808741" sldId="330"/>
            <ac:picMk id="6" creationId="{7D80079C-349A-B3C4-419C-EB92E5D92DCC}"/>
          </ac:picMkLst>
        </pc:picChg>
        <pc:picChg chg="del">
          <ac:chgData name="Tong, Tu" userId="S::tongtu@dickinson.edu::e32d41a0-ccf9-4a92-a907-d9d717b76db1" providerId="AD" clId="Web-{73F7C5D6-C131-D446-03E7-C31A8D5A4E63}" dt="2025-04-27T20:38:45.188" v="69"/>
          <ac:picMkLst>
            <pc:docMk/>
            <pc:sldMk cId="270808741" sldId="330"/>
            <ac:picMk id="11" creationId="{D4A20C46-A075-4415-A172-F3722C0ADE8D}"/>
          </ac:picMkLst>
        </pc:picChg>
        <pc:picChg chg="del">
          <ac:chgData name="Tong, Tu" userId="S::tongtu@dickinson.edu::e32d41a0-ccf9-4a92-a907-d9d717b76db1" providerId="AD" clId="Web-{73F7C5D6-C131-D446-03E7-C31A8D5A4E63}" dt="2025-04-27T20:38:42.908" v="67"/>
          <ac:picMkLst>
            <pc:docMk/>
            <pc:sldMk cId="270808741" sldId="330"/>
            <ac:picMk id="365" creationId="{5D035A4A-01E8-44C3-9E7B-2F3ACBCD9361}"/>
          </ac:picMkLst>
        </pc:picChg>
      </pc:sldChg>
      <pc:sldChg chg="modSp mod ord modClrScheme chgLayout">
        <pc:chgData name="Tong, Tu" userId="S::tongtu@dickinson.edu::e32d41a0-ccf9-4a92-a907-d9d717b76db1" providerId="AD" clId="Web-{73F7C5D6-C131-D446-03E7-C31A8D5A4E63}" dt="2025-04-27T22:32:24.073" v="387"/>
        <pc:sldMkLst>
          <pc:docMk/>
          <pc:sldMk cId="4271827421" sldId="331"/>
        </pc:sldMkLst>
        <pc:spChg chg="mod ord">
          <ac:chgData name="Tong, Tu" userId="S::tongtu@dickinson.edu::e32d41a0-ccf9-4a92-a907-d9d717b76db1" providerId="AD" clId="Web-{73F7C5D6-C131-D446-03E7-C31A8D5A4E63}" dt="2025-04-27T22:08:32.202" v="339"/>
          <ac:spMkLst>
            <pc:docMk/>
            <pc:sldMk cId="4271827421" sldId="331"/>
            <ac:spMk id="4" creationId="{EB6313F3-D0F1-45DF-826B-A3FBF6C9C6C7}"/>
          </ac:spMkLst>
        </pc:spChg>
        <pc:spChg chg="mod ord">
          <ac:chgData name="Tong, Tu" userId="S::tongtu@dickinson.edu::e32d41a0-ccf9-4a92-a907-d9d717b76db1" providerId="AD" clId="Web-{73F7C5D6-C131-D446-03E7-C31A8D5A4E63}" dt="2025-04-27T22:08:32.202" v="339"/>
          <ac:spMkLst>
            <pc:docMk/>
            <pc:sldMk cId="4271827421" sldId="331"/>
            <ac:spMk id="5" creationId="{AD5B8617-403E-4606-8472-FB51AEEF1218}"/>
          </ac:spMkLst>
        </pc:spChg>
        <pc:spChg chg="mod ord">
          <ac:chgData name="Tong, Tu" userId="S::tongtu@dickinson.edu::e32d41a0-ccf9-4a92-a907-d9d717b76db1" providerId="AD" clId="Web-{73F7C5D6-C131-D446-03E7-C31A8D5A4E63}" dt="2025-04-27T22:08:32.202" v="339"/>
          <ac:spMkLst>
            <pc:docMk/>
            <pc:sldMk cId="4271827421" sldId="331"/>
            <ac:spMk id="6" creationId="{1006A401-CF07-4206-AE08-EF5FB03B05A7}"/>
          </ac:spMkLst>
        </pc:spChg>
      </pc:sldChg>
      <pc:sldChg chg="addSp delSp modSp mod ord modClrScheme chgLayout">
        <pc:chgData name="Tong, Tu" userId="S::tongtu@dickinson.edu::e32d41a0-ccf9-4a92-a907-d9d717b76db1" providerId="AD" clId="Web-{73F7C5D6-C131-D446-03E7-C31A8D5A4E63}" dt="2025-04-27T22:09:33.329" v="346"/>
        <pc:sldMkLst>
          <pc:docMk/>
          <pc:sldMk cId="3514631418" sldId="332"/>
        </pc:sldMkLst>
        <pc:spChg chg="del">
          <ac:chgData name="Tong, Tu" userId="S::tongtu@dickinson.edu::e32d41a0-ccf9-4a92-a907-d9d717b76db1" providerId="AD" clId="Web-{73F7C5D6-C131-D446-03E7-C31A8D5A4E63}" dt="2025-04-27T22:06:45.354" v="315"/>
          <ac:spMkLst>
            <pc:docMk/>
            <pc:sldMk cId="3514631418" sldId="332"/>
            <ac:spMk id="4" creationId="{8CA6A79D-6FA3-4776-8DAB-38BD89064E59}"/>
          </ac:spMkLst>
        </pc:spChg>
        <pc:spChg chg="mod ord">
          <ac:chgData name="Tong, Tu" userId="S::tongtu@dickinson.edu::e32d41a0-ccf9-4a92-a907-d9d717b76db1" providerId="AD" clId="Web-{73F7C5D6-C131-D446-03E7-C31A8D5A4E63}" dt="2025-04-27T22:08:32.202" v="339"/>
          <ac:spMkLst>
            <pc:docMk/>
            <pc:sldMk cId="3514631418" sldId="332"/>
            <ac:spMk id="5" creationId="{0F97A4DD-6112-4908-B134-BBE48A0F6114}"/>
          </ac:spMkLst>
        </pc:spChg>
        <pc:spChg chg="mod ord">
          <ac:chgData name="Tong, Tu" userId="S::tongtu@dickinson.edu::e32d41a0-ccf9-4a92-a907-d9d717b76db1" providerId="AD" clId="Web-{73F7C5D6-C131-D446-03E7-C31A8D5A4E63}" dt="2025-04-27T22:08:45.531" v="341" actId="20577"/>
          <ac:spMkLst>
            <pc:docMk/>
            <pc:sldMk cId="3514631418" sldId="332"/>
            <ac:spMk id="6" creationId="{3FBA6305-913D-44BD-B3AA-6395AECC850C}"/>
          </ac:spMkLst>
        </pc:spChg>
        <pc:spChg chg="add del mod">
          <ac:chgData name="Tong, Tu" userId="S::tongtu@dickinson.edu::e32d41a0-ccf9-4a92-a907-d9d717b76db1" providerId="AD" clId="Web-{73F7C5D6-C131-D446-03E7-C31A8D5A4E63}" dt="2025-04-27T22:06:40.151" v="313"/>
          <ac:spMkLst>
            <pc:docMk/>
            <pc:sldMk cId="3514631418" sldId="332"/>
            <ac:spMk id="7" creationId="{F1E4B29E-B827-B93C-43F8-11F0DBDDEFC6}"/>
          </ac:spMkLst>
        </pc:spChg>
        <pc:spChg chg="del">
          <ac:chgData name="Tong, Tu" userId="S::tongtu@dickinson.edu::e32d41a0-ccf9-4a92-a907-d9d717b76db1" providerId="AD" clId="Web-{73F7C5D6-C131-D446-03E7-C31A8D5A4E63}" dt="2025-04-27T22:06:29.229" v="310"/>
          <ac:spMkLst>
            <pc:docMk/>
            <pc:sldMk cId="3514631418" sldId="332"/>
            <ac:spMk id="8" creationId="{4AF735B0-B62B-4999-B4B5-A783FC1BD446}"/>
          </ac:spMkLst>
        </pc:spChg>
        <pc:spChg chg="del mod">
          <ac:chgData name="Tong, Tu" userId="S::tongtu@dickinson.edu::e32d41a0-ccf9-4a92-a907-d9d717b76db1" providerId="AD" clId="Web-{73F7C5D6-C131-D446-03E7-C31A8D5A4E63}" dt="2025-04-27T22:06:27.307" v="309"/>
          <ac:spMkLst>
            <pc:docMk/>
            <pc:sldMk cId="3514631418" sldId="332"/>
            <ac:spMk id="10" creationId="{F518C6B7-20BA-4142-996A-BE121D653561}"/>
          </ac:spMkLst>
        </pc:spChg>
        <pc:spChg chg="mod ord">
          <ac:chgData name="Tong, Tu" userId="S::tongtu@dickinson.edu::e32d41a0-ccf9-4a92-a907-d9d717b76db1" providerId="AD" clId="Web-{73F7C5D6-C131-D446-03E7-C31A8D5A4E63}" dt="2025-04-27T22:08:32.202" v="339"/>
          <ac:spMkLst>
            <pc:docMk/>
            <pc:sldMk cId="3514631418" sldId="332"/>
            <ac:spMk id="11" creationId="{A041F272-B0EC-411D-87B2-D32DE20B3755}"/>
          </ac:spMkLst>
        </pc:spChg>
        <pc:spChg chg="del mod">
          <ac:chgData name="Tong, Tu" userId="S::tongtu@dickinson.edu::e32d41a0-ccf9-4a92-a907-d9d717b76db1" providerId="AD" clId="Web-{73F7C5D6-C131-D446-03E7-C31A8D5A4E63}" dt="2025-04-27T22:07:16.637" v="322"/>
          <ac:spMkLst>
            <pc:docMk/>
            <pc:sldMk cId="3514631418" sldId="332"/>
            <ac:spMk id="12" creationId="{48A7706A-F796-462B-89DC-7BD4CF122FBD}"/>
          </ac:spMkLst>
        </pc:spChg>
        <pc:spChg chg="add del mod">
          <ac:chgData name="Tong, Tu" userId="S::tongtu@dickinson.edu::e32d41a0-ccf9-4a92-a907-d9d717b76db1" providerId="AD" clId="Web-{73F7C5D6-C131-D446-03E7-C31A8D5A4E63}" dt="2025-04-27T22:06:32.057" v="311"/>
          <ac:spMkLst>
            <pc:docMk/>
            <pc:sldMk cId="3514631418" sldId="332"/>
            <ac:spMk id="13" creationId="{A25CF8E4-47FE-14C3-3C6D-C29175D68DB6}"/>
          </ac:spMkLst>
        </pc:spChg>
        <pc:spChg chg="add del mod">
          <ac:chgData name="Tong, Tu" userId="S::tongtu@dickinson.edu::e32d41a0-ccf9-4a92-a907-d9d717b76db1" providerId="AD" clId="Web-{73F7C5D6-C131-D446-03E7-C31A8D5A4E63}" dt="2025-04-27T22:07:18.856" v="323"/>
          <ac:spMkLst>
            <pc:docMk/>
            <pc:sldMk cId="3514631418" sldId="332"/>
            <ac:spMk id="15" creationId="{02588AB5-7C9A-9F2C-5F1E-25CE5299FC5C}"/>
          </ac:spMkLst>
        </pc:spChg>
        <pc:spChg chg="add mod">
          <ac:chgData name="Tong, Tu" userId="S::tongtu@dickinson.edu::e32d41a0-ccf9-4a92-a907-d9d717b76db1" providerId="AD" clId="Web-{73F7C5D6-C131-D446-03E7-C31A8D5A4E63}" dt="2025-04-27T22:07:31.825" v="326" actId="20577"/>
          <ac:spMkLst>
            <pc:docMk/>
            <pc:sldMk cId="3514631418" sldId="332"/>
            <ac:spMk id="17" creationId="{BF683EF8-4675-59D9-9299-07BBBA158440}"/>
          </ac:spMkLst>
        </pc:spChg>
        <pc:spChg chg="add mod">
          <ac:chgData name="Tong, Tu" userId="S::tongtu@dickinson.edu::e32d41a0-ccf9-4a92-a907-d9d717b76db1" providerId="AD" clId="Web-{73F7C5D6-C131-D446-03E7-C31A8D5A4E63}" dt="2025-04-27T22:09:11.610" v="344" actId="20577"/>
          <ac:spMkLst>
            <pc:docMk/>
            <pc:sldMk cId="3514631418" sldId="332"/>
            <ac:spMk id="19" creationId="{F6504F7B-B910-293E-4064-B29D6ACD1EAC}"/>
          </ac:spMkLst>
        </pc:spChg>
        <pc:picChg chg="add mod">
          <ac:chgData name="Tong, Tu" userId="S::tongtu@dickinson.edu::e32d41a0-ccf9-4a92-a907-d9d717b76db1" providerId="AD" clId="Web-{73F7C5D6-C131-D446-03E7-C31A8D5A4E63}" dt="2025-04-27T22:07:05.777" v="319"/>
          <ac:picMkLst>
            <pc:docMk/>
            <pc:sldMk cId="3514631418" sldId="332"/>
            <ac:picMk id="2" creationId="{5DAE5358-898D-5E88-E70B-1AC174C72745}"/>
          </ac:picMkLst>
        </pc:picChg>
        <pc:picChg chg="add mod">
          <ac:chgData name="Tong, Tu" userId="S::tongtu@dickinson.edu::e32d41a0-ccf9-4a92-a907-d9d717b76db1" providerId="AD" clId="Web-{73F7C5D6-C131-D446-03E7-C31A8D5A4E63}" dt="2025-04-27T22:08:03.732" v="333"/>
          <ac:picMkLst>
            <pc:docMk/>
            <pc:sldMk cId="3514631418" sldId="332"/>
            <ac:picMk id="18" creationId="{CF454C93-33C3-ADA6-42B7-C3EE5403D2CB}"/>
          </ac:picMkLst>
        </pc:picChg>
      </pc:sldChg>
      <pc:sldChg chg="modSp mod ord modClrScheme chgLayout">
        <pc:chgData name="Tong, Tu" userId="S::tongtu@dickinson.edu::e32d41a0-ccf9-4a92-a907-d9d717b76db1" providerId="AD" clId="Web-{73F7C5D6-C131-D446-03E7-C31A8D5A4E63}" dt="2025-04-27T22:32:46.636" v="390"/>
        <pc:sldMkLst>
          <pc:docMk/>
          <pc:sldMk cId="4269302984" sldId="333"/>
        </pc:sldMkLst>
        <pc:spChg chg="mod ord">
          <ac:chgData name="Tong, Tu" userId="S::tongtu@dickinson.edu::e32d41a0-ccf9-4a92-a907-d9d717b76db1" providerId="AD" clId="Web-{73F7C5D6-C131-D446-03E7-C31A8D5A4E63}" dt="2025-04-27T22:08:32.202" v="339"/>
          <ac:spMkLst>
            <pc:docMk/>
            <pc:sldMk cId="4269302984" sldId="333"/>
            <ac:spMk id="5" creationId="{51039951-5412-4565-83AC-F61E020A2455}"/>
          </ac:spMkLst>
        </pc:spChg>
        <pc:spChg chg="mod ord">
          <ac:chgData name="Tong, Tu" userId="S::tongtu@dickinson.edu::e32d41a0-ccf9-4a92-a907-d9d717b76db1" providerId="AD" clId="Web-{73F7C5D6-C131-D446-03E7-C31A8D5A4E63}" dt="2025-04-27T22:08:32.202" v="339"/>
          <ac:spMkLst>
            <pc:docMk/>
            <pc:sldMk cId="4269302984" sldId="333"/>
            <ac:spMk id="6" creationId="{42CEA7C5-E6C4-48E0-98A6-F9D868FD4E55}"/>
          </ac:spMkLst>
        </pc:spChg>
        <pc:spChg chg="mod ord">
          <ac:chgData name="Tong, Tu" userId="S::tongtu@dickinson.edu::e32d41a0-ccf9-4a92-a907-d9d717b76db1" providerId="AD" clId="Web-{73F7C5D6-C131-D446-03E7-C31A8D5A4E63}" dt="2025-04-27T22:08:32.202" v="339"/>
          <ac:spMkLst>
            <pc:docMk/>
            <pc:sldMk cId="4269302984" sldId="333"/>
            <ac:spMk id="7" creationId="{7DC15D8B-94BE-4CFD-BA52-BE8D2A5691D4}"/>
          </ac:spMkLst>
        </pc:spChg>
        <pc:spChg chg="mod ord">
          <ac:chgData name="Tong, Tu" userId="S::tongtu@dickinson.edu::e32d41a0-ccf9-4a92-a907-d9d717b76db1" providerId="AD" clId="Web-{73F7C5D6-C131-D446-03E7-C31A8D5A4E63}" dt="2025-04-27T22:08:32.202" v="339"/>
          <ac:spMkLst>
            <pc:docMk/>
            <pc:sldMk cId="4269302984" sldId="333"/>
            <ac:spMk id="14" creationId="{A53FF10D-5527-4952-B591-F7CCE100C658}"/>
          </ac:spMkLst>
        </pc:spChg>
        <pc:spChg chg="mod ord">
          <ac:chgData name="Tong, Tu" userId="S::tongtu@dickinson.edu::e32d41a0-ccf9-4a92-a907-d9d717b76db1" providerId="AD" clId="Web-{73F7C5D6-C131-D446-03E7-C31A8D5A4E63}" dt="2025-04-27T22:08:32.202" v="339"/>
          <ac:spMkLst>
            <pc:docMk/>
            <pc:sldMk cId="4269302984" sldId="333"/>
            <ac:spMk id="15" creationId="{AAEA8234-005E-4355-AE0F-4DB31EB808C2}"/>
          </ac:spMkLst>
        </pc:spChg>
        <pc:spChg chg="mod ord">
          <ac:chgData name="Tong, Tu" userId="S::tongtu@dickinson.edu::e32d41a0-ccf9-4a92-a907-d9d717b76db1" providerId="AD" clId="Web-{73F7C5D6-C131-D446-03E7-C31A8D5A4E63}" dt="2025-04-27T22:08:32.202" v="339"/>
          <ac:spMkLst>
            <pc:docMk/>
            <pc:sldMk cId="4269302984" sldId="333"/>
            <ac:spMk id="16" creationId="{9E20DDB6-3A4E-4ADF-A61F-8925A9C30DD5}"/>
          </ac:spMkLst>
        </pc:spChg>
        <pc:spChg chg="mod ord">
          <ac:chgData name="Tong, Tu" userId="S::tongtu@dickinson.edu::e32d41a0-ccf9-4a92-a907-d9d717b76db1" providerId="AD" clId="Web-{73F7C5D6-C131-D446-03E7-C31A8D5A4E63}" dt="2025-04-27T22:08:32.202" v="339"/>
          <ac:spMkLst>
            <pc:docMk/>
            <pc:sldMk cId="4269302984" sldId="333"/>
            <ac:spMk id="17" creationId="{1D1F1CAC-04A7-480E-8513-42188AF1C176}"/>
          </ac:spMkLst>
        </pc:spChg>
        <pc:spChg chg="mod ord">
          <ac:chgData name="Tong, Tu" userId="S::tongtu@dickinson.edu::e32d41a0-ccf9-4a92-a907-d9d717b76db1" providerId="AD" clId="Web-{73F7C5D6-C131-D446-03E7-C31A8D5A4E63}" dt="2025-04-27T22:08:32.202" v="339"/>
          <ac:spMkLst>
            <pc:docMk/>
            <pc:sldMk cId="4269302984" sldId="333"/>
            <ac:spMk id="18" creationId="{BC46A10D-E6A3-4EA7-9CD2-0368CE304C90}"/>
          </ac:spMkLst>
        </pc:spChg>
        <pc:spChg chg="mod ord">
          <ac:chgData name="Tong, Tu" userId="S::tongtu@dickinson.edu::e32d41a0-ccf9-4a92-a907-d9d717b76db1" providerId="AD" clId="Web-{73F7C5D6-C131-D446-03E7-C31A8D5A4E63}" dt="2025-04-27T22:08:32.202" v="339"/>
          <ac:spMkLst>
            <pc:docMk/>
            <pc:sldMk cId="4269302984" sldId="333"/>
            <ac:spMk id="19" creationId="{E61B204D-02B0-46AE-8026-DFB6421F1855}"/>
          </ac:spMkLst>
        </pc:spChg>
      </pc:sldChg>
      <pc:sldChg chg="modSp mod modClrScheme chgLayout">
        <pc:chgData name="Tong, Tu" userId="S::tongtu@dickinson.edu::e32d41a0-ccf9-4a92-a907-d9d717b76db1" providerId="AD" clId="Web-{73F7C5D6-C131-D446-03E7-C31A8D5A4E63}" dt="2025-04-27T22:08:32.202" v="339"/>
        <pc:sldMkLst>
          <pc:docMk/>
          <pc:sldMk cId="2861913146" sldId="335"/>
        </pc:sldMkLst>
        <pc:spChg chg="mod ord">
          <ac:chgData name="Tong, Tu" userId="S::tongtu@dickinson.edu::e32d41a0-ccf9-4a92-a907-d9d717b76db1" providerId="AD" clId="Web-{73F7C5D6-C131-D446-03E7-C31A8D5A4E63}" dt="2025-04-27T22:08:32.202" v="339"/>
          <ac:spMkLst>
            <pc:docMk/>
            <pc:sldMk cId="2861913146" sldId="335"/>
            <ac:spMk id="5" creationId="{48CD1624-12C6-45A2-BF83-5AC90136437F}"/>
          </ac:spMkLst>
        </pc:spChg>
        <pc:spChg chg="mod ord">
          <ac:chgData name="Tong, Tu" userId="S::tongtu@dickinson.edu::e32d41a0-ccf9-4a92-a907-d9d717b76db1" providerId="AD" clId="Web-{73F7C5D6-C131-D446-03E7-C31A8D5A4E63}" dt="2025-04-27T22:08:32.202" v="339"/>
          <ac:spMkLst>
            <pc:docMk/>
            <pc:sldMk cId="2861913146" sldId="335"/>
            <ac:spMk id="6" creationId="{1DFC3670-CE6C-4149-800C-ED198FC28937}"/>
          </ac:spMkLst>
        </pc:spChg>
        <pc:spChg chg="mod ord">
          <ac:chgData name="Tong, Tu" userId="S::tongtu@dickinson.edu::e32d41a0-ccf9-4a92-a907-d9d717b76db1" providerId="AD" clId="Web-{73F7C5D6-C131-D446-03E7-C31A8D5A4E63}" dt="2025-04-27T22:08:32.202" v="339"/>
          <ac:spMkLst>
            <pc:docMk/>
            <pc:sldMk cId="2861913146" sldId="335"/>
            <ac:spMk id="36" creationId="{3318ABB8-FF08-4643-9329-BBBB6B2BAEA0}"/>
          </ac:spMkLst>
        </pc:spChg>
        <pc:spChg chg="mod ord">
          <ac:chgData name="Tong, Tu" userId="S::tongtu@dickinson.edu::e32d41a0-ccf9-4a92-a907-d9d717b76db1" providerId="AD" clId="Web-{73F7C5D6-C131-D446-03E7-C31A8D5A4E63}" dt="2025-04-27T22:08:32.202" v="339"/>
          <ac:spMkLst>
            <pc:docMk/>
            <pc:sldMk cId="2861913146" sldId="335"/>
            <ac:spMk id="37" creationId="{B0573956-0AA9-4FDF-8CDA-AC7558A89542}"/>
          </ac:spMkLst>
        </pc:spChg>
        <pc:picChg chg="mod ord">
          <ac:chgData name="Tong, Tu" userId="S::tongtu@dickinson.edu::e32d41a0-ccf9-4a92-a907-d9d717b76db1" providerId="AD" clId="Web-{73F7C5D6-C131-D446-03E7-C31A8D5A4E63}" dt="2025-04-27T22:08:32.202" v="339"/>
          <ac:picMkLst>
            <pc:docMk/>
            <pc:sldMk cId="2861913146" sldId="335"/>
            <ac:picMk id="51" creationId="{24E25DA2-AA49-400A-8535-7267DFF6700D}"/>
          </ac:picMkLst>
        </pc:picChg>
        <pc:picChg chg="mod ord">
          <ac:chgData name="Tong, Tu" userId="S::tongtu@dickinson.edu::e32d41a0-ccf9-4a92-a907-d9d717b76db1" providerId="AD" clId="Web-{73F7C5D6-C131-D446-03E7-C31A8D5A4E63}" dt="2025-04-27T22:08:32.202" v="339"/>
          <ac:picMkLst>
            <pc:docMk/>
            <pc:sldMk cId="2861913146" sldId="335"/>
            <ac:picMk id="55" creationId="{771EED1D-F177-4F26-9BF3-74717177BC41}"/>
          </ac:picMkLst>
        </pc:picChg>
        <pc:picChg chg="mod ord">
          <ac:chgData name="Tong, Tu" userId="S::tongtu@dickinson.edu::e32d41a0-ccf9-4a92-a907-d9d717b76db1" providerId="AD" clId="Web-{73F7C5D6-C131-D446-03E7-C31A8D5A4E63}" dt="2025-04-27T22:08:32.202" v="339"/>
          <ac:picMkLst>
            <pc:docMk/>
            <pc:sldMk cId="2861913146" sldId="335"/>
            <ac:picMk id="59" creationId="{FEDEE1A4-7174-4153-B6F5-C500B3C97560}"/>
          </ac:picMkLst>
        </pc:picChg>
      </pc:sldChg>
      <pc:sldChg chg="modSp mod modClrScheme chgLayout">
        <pc:chgData name="Tong, Tu" userId="S::tongtu@dickinson.edu::e32d41a0-ccf9-4a92-a907-d9d717b76db1" providerId="AD" clId="Web-{73F7C5D6-C131-D446-03E7-C31A8D5A4E63}" dt="2025-04-27T22:08:32.202" v="339"/>
        <pc:sldMkLst>
          <pc:docMk/>
          <pc:sldMk cId="679062198" sldId="336"/>
        </pc:sldMkLst>
        <pc:spChg chg="mod ord">
          <ac:chgData name="Tong, Tu" userId="S::tongtu@dickinson.edu::e32d41a0-ccf9-4a92-a907-d9d717b76db1" providerId="AD" clId="Web-{73F7C5D6-C131-D446-03E7-C31A8D5A4E63}" dt="2025-04-27T22:08:32.202" v="339"/>
          <ac:spMkLst>
            <pc:docMk/>
            <pc:sldMk cId="679062198" sldId="336"/>
            <ac:spMk id="5" creationId="{D1E85B58-3E33-4718-B21A-F723800F796F}"/>
          </ac:spMkLst>
        </pc:spChg>
        <pc:spChg chg="mod ord">
          <ac:chgData name="Tong, Tu" userId="S::tongtu@dickinson.edu::e32d41a0-ccf9-4a92-a907-d9d717b76db1" providerId="AD" clId="Web-{73F7C5D6-C131-D446-03E7-C31A8D5A4E63}" dt="2025-04-27T22:08:32.202" v="339"/>
          <ac:spMkLst>
            <pc:docMk/>
            <pc:sldMk cId="679062198" sldId="336"/>
            <ac:spMk id="6" creationId="{AF849C70-F913-4CB3-A901-694767834BFB}"/>
          </ac:spMkLst>
        </pc:spChg>
        <pc:spChg chg="mod ord">
          <ac:chgData name="Tong, Tu" userId="S::tongtu@dickinson.edu::e32d41a0-ccf9-4a92-a907-d9d717b76db1" providerId="AD" clId="Web-{73F7C5D6-C131-D446-03E7-C31A8D5A4E63}" dt="2025-04-27T22:08:32.202" v="339"/>
          <ac:spMkLst>
            <pc:docMk/>
            <pc:sldMk cId="679062198" sldId="336"/>
            <ac:spMk id="7" creationId="{0209C3A7-31E6-4EE8-BF99-2440C094C970}"/>
          </ac:spMkLst>
        </pc:spChg>
        <pc:spChg chg="mod ord">
          <ac:chgData name="Tong, Tu" userId="S::tongtu@dickinson.edu::e32d41a0-ccf9-4a92-a907-d9d717b76db1" providerId="AD" clId="Web-{73F7C5D6-C131-D446-03E7-C31A8D5A4E63}" dt="2025-04-27T22:08:32.202" v="339"/>
          <ac:spMkLst>
            <pc:docMk/>
            <pc:sldMk cId="679062198" sldId="336"/>
            <ac:spMk id="8" creationId="{E0BE5AE7-0A6C-4369-BD8C-2F815E4F3E2F}"/>
          </ac:spMkLst>
        </pc:spChg>
        <pc:picChg chg="mod ord">
          <ac:chgData name="Tong, Tu" userId="S::tongtu@dickinson.edu::e32d41a0-ccf9-4a92-a907-d9d717b76db1" providerId="AD" clId="Web-{73F7C5D6-C131-D446-03E7-C31A8D5A4E63}" dt="2025-04-27T22:08:32.202" v="339"/>
          <ac:picMkLst>
            <pc:docMk/>
            <pc:sldMk cId="679062198" sldId="336"/>
            <ac:picMk id="17" creationId="{1537BDD2-04FD-449B-AD72-208CDFEE856D}"/>
          </ac:picMkLst>
        </pc:picChg>
      </pc:sldChg>
      <pc:sldChg chg="addSp delSp modSp new ord">
        <pc:chgData name="Tong, Tu" userId="S::tongtu@dickinson.edu::e32d41a0-ccf9-4a92-a907-d9d717b76db1" providerId="AD" clId="Web-{73F7C5D6-C131-D446-03E7-C31A8D5A4E63}" dt="2025-04-27T22:32:41.542" v="389"/>
        <pc:sldMkLst>
          <pc:docMk/>
          <pc:sldMk cId="245787610" sldId="337"/>
        </pc:sldMkLst>
        <pc:spChg chg="del">
          <ac:chgData name="Tong, Tu" userId="S::tongtu@dickinson.edu::e32d41a0-ccf9-4a92-a907-d9d717b76db1" providerId="AD" clId="Web-{73F7C5D6-C131-D446-03E7-C31A8D5A4E63}" dt="2025-04-27T22:10:25.738" v="352"/>
          <ac:spMkLst>
            <pc:docMk/>
            <pc:sldMk cId="245787610" sldId="337"/>
            <ac:spMk id="2" creationId="{D34349A8-3F9C-6275-8A3A-9C33FB2318C9}"/>
          </ac:spMkLst>
        </pc:spChg>
        <pc:spChg chg="del mod">
          <ac:chgData name="Tong, Tu" userId="S::tongtu@dickinson.edu::e32d41a0-ccf9-4a92-a907-d9d717b76db1" providerId="AD" clId="Web-{73F7C5D6-C131-D446-03E7-C31A8D5A4E63}" dt="2025-04-27T22:10:50.473" v="357"/>
          <ac:spMkLst>
            <pc:docMk/>
            <pc:sldMk cId="245787610" sldId="337"/>
            <ac:spMk id="3" creationId="{8D153358-A6DE-2B24-9EEE-17F2C237D2DA}"/>
          </ac:spMkLst>
        </pc:spChg>
        <pc:spChg chg="mod">
          <ac:chgData name="Tong, Tu" userId="S::tongtu@dickinson.edu::e32d41a0-ccf9-4a92-a907-d9d717b76db1" providerId="AD" clId="Web-{73F7C5D6-C131-D446-03E7-C31A8D5A4E63}" dt="2025-04-27T22:14:37.357" v="381" actId="20577"/>
          <ac:spMkLst>
            <pc:docMk/>
            <pc:sldMk cId="245787610" sldId="337"/>
            <ac:spMk id="5" creationId="{67ADB2DE-B5E3-C187-B691-6F6B67257F21}"/>
          </ac:spMkLst>
        </pc:spChg>
        <pc:spChg chg="add mod">
          <ac:chgData name="Tong, Tu" userId="S::tongtu@dickinson.edu::e32d41a0-ccf9-4a92-a907-d9d717b76db1" providerId="AD" clId="Web-{73F7C5D6-C131-D446-03E7-C31A8D5A4E63}" dt="2025-04-27T22:11:10.302" v="363" actId="1076"/>
          <ac:spMkLst>
            <pc:docMk/>
            <pc:sldMk cId="245787610" sldId="337"/>
            <ac:spMk id="8" creationId="{AFD2A452-C5B3-C89C-0130-A446A5F501F0}"/>
          </ac:spMkLst>
        </pc:spChg>
        <pc:picChg chg="add mod">
          <ac:chgData name="Tong, Tu" userId="S::tongtu@dickinson.edu::e32d41a0-ccf9-4a92-a907-d9d717b76db1" providerId="AD" clId="Web-{73F7C5D6-C131-D446-03E7-C31A8D5A4E63}" dt="2025-04-27T22:14:43.201" v="382" actId="14100"/>
          <ac:picMkLst>
            <pc:docMk/>
            <pc:sldMk cId="245787610" sldId="337"/>
            <ac:picMk id="9" creationId="{BE46F725-5603-1E66-AA5A-68002C6B6695}"/>
          </ac:picMkLst>
        </pc:picChg>
        <pc:picChg chg="add mod">
          <ac:chgData name="Tong, Tu" userId="S::tongtu@dickinson.edu::e32d41a0-ccf9-4a92-a907-d9d717b76db1" providerId="AD" clId="Web-{73F7C5D6-C131-D446-03E7-C31A8D5A4E63}" dt="2025-04-27T22:15:02.748" v="386" actId="1076"/>
          <ac:picMkLst>
            <pc:docMk/>
            <pc:sldMk cId="245787610" sldId="337"/>
            <ac:picMk id="10" creationId="{0C74E519-756B-5915-2A82-9835FDD494F0}"/>
          </ac:picMkLst>
        </pc:picChg>
      </pc:sldChg>
      <pc:sldChg chg="add del replId">
        <pc:chgData name="Tong, Tu" userId="S::tongtu@dickinson.edu::e32d41a0-ccf9-4a92-a907-d9d717b76db1" providerId="AD" clId="Web-{73F7C5D6-C131-D446-03E7-C31A8D5A4E63}" dt="2025-04-27T22:10:41.098" v="354"/>
        <pc:sldMkLst>
          <pc:docMk/>
          <pc:sldMk cId="3038302764" sldId="338"/>
        </pc:sldMkLst>
      </pc:sldChg>
      <pc:sldMasterChg chg="add del addSldLayout delSldLayout">
        <pc:chgData name="Tong, Tu" userId="S::tongtu@dickinson.edu::e32d41a0-ccf9-4a92-a907-d9d717b76db1" providerId="AD" clId="Web-{73F7C5D6-C131-D446-03E7-C31A8D5A4E63}" dt="2025-04-27T22:08:32.202" v="339"/>
        <pc:sldMasterMkLst>
          <pc:docMk/>
          <pc:sldMasterMk cId="4052757446" sldId="2147483660"/>
        </pc:sldMasterMkLst>
        <pc:sldLayoutChg chg="add del">
          <pc:chgData name="Tong, Tu" userId="S::tongtu@dickinson.edu::e32d41a0-ccf9-4a92-a907-d9d717b76db1" providerId="AD" clId="Web-{73F7C5D6-C131-D446-03E7-C31A8D5A4E63}" dt="2025-04-27T22:08:32.202" v="339"/>
          <pc:sldLayoutMkLst>
            <pc:docMk/>
            <pc:sldMasterMk cId="4052757446" sldId="2147483660"/>
            <pc:sldLayoutMk cId="540107590" sldId="2147483662"/>
          </pc:sldLayoutMkLst>
        </pc:sldLayoutChg>
        <pc:sldLayoutChg chg="add del">
          <pc:chgData name="Tong, Tu" userId="S::tongtu@dickinson.edu::e32d41a0-ccf9-4a92-a907-d9d717b76db1" providerId="AD" clId="Web-{73F7C5D6-C131-D446-03E7-C31A8D5A4E63}" dt="2025-04-27T22:08:32.202" v="339"/>
          <pc:sldLayoutMkLst>
            <pc:docMk/>
            <pc:sldMasterMk cId="4052757446" sldId="2147483660"/>
            <pc:sldLayoutMk cId="4033488048" sldId="2147483663"/>
          </pc:sldLayoutMkLst>
        </pc:sldLayoutChg>
        <pc:sldLayoutChg chg="add del">
          <pc:chgData name="Tong, Tu" userId="S::tongtu@dickinson.edu::e32d41a0-ccf9-4a92-a907-d9d717b76db1" providerId="AD" clId="Web-{73F7C5D6-C131-D446-03E7-C31A8D5A4E63}" dt="2025-04-27T22:08:32.202" v="339"/>
          <pc:sldLayoutMkLst>
            <pc:docMk/>
            <pc:sldMasterMk cId="4052757446" sldId="2147483660"/>
            <pc:sldLayoutMk cId="305070525" sldId="2147483664"/>
          </pc:sldLayoutMkLst>
        </pc:sldLayoutChg>
        <pc:sldLayoutChg chg="add del">
          <pc:chgData name="Tong, Tu" userId="S::tongtu@dickinson.edu::e32d41a0-ccf9-4a92-a907-d9d717b76db1" providerId="AD" clId="Web-{73F7C5D6-C131-D446-03E7-C31A8D5A4E63}" dt="2025-04-27T22:08:32.202" v="339"/>
          <pc:sldLayoutMkLst>
            <pc:docMk/>
            <pc:sldMasterMk cId="4052757446" sldId="2147483660"/>
            <pc:sldLayoutMk cId="3157303849" sldId="2147483665"/>
          </pc:sldLayoutMkLst>
        </pc:sldLayoutChg>
        <pc:sldLayoutChg chg="add del">
          <pc:chgData name="Tong, Tu" userId="S::tongtu@dickinson.edu::e32d41a0-ccf9-4a92-a907-d9d717b76db1" providerId="AD" clId="Web-{73F7C5D6-C131-D446-03E7-C31A8D5A4E63}" dt="2025-04-27T22:08:32.202" v="339"/>
          <pc:sldLayoutMkLst>
            <pc:docMk/>
            <pc:sldMasterMk cId="4052757446" sldId="2147483660"/>
            <pc:sldLayoutMk cId="547717774" sldId="2147483666"/>
          </pc:sldLayoutMkLst>
        </pc:sldLayoutChg>
        <pc:sldLayoutChg chg="add del">
          <pc:chgData name="Tong, Tu" userId="S::tongtu@dickinson.edu::e32d41a0-ccf9-4a92-a907-d9d717b76db1" providerId="AD" clId="Web-{73F7C5D6-C131-D446-03E7-C31A8D5A4E63}" dt="2025-04-27T22:08:32.202" v="339"/>
          <pc:sldLayoutMkLst>
            <pc:docMk/>
            <pc:sldMasterMk cId="4052757446" sldId="2147483660"/>
            <pc:sldLayoutMk cId="404045428" sldId="2147483667"/>
          </pc:sldLayoutMkLst>
        </pc:sldLayoutChg>
        <pc:sldLayoutChg chg="add del">
          <pc:chgData name="Tong, Tu" userId="S::tongtu@dickinson.edu::e32d41a0-ccf9-4a92-a907-d9d717b76db1" providerId="AD" clId="Web-{73F7C5D6-C131-D446-03E7-C31A8D5A4E63}" dt="2025-04-27T22:08:32.202" v="339"/>
          <pc:sldLayoutMkLst>
            <pc:docMk/>
            <pc:sldMasterMk cId="4052757446" sldId="2147483660"/>
            <pc:sldLayoutMk cId="3997350086" sldId="2147483668"/>
          </pc:sldLayoutMkLst>
        </pc:sldLayoutChg>
        <pc:sldLayoutChg chg="add del">
          <pc:chgData name="Tong, Tu" userId="S::tongtu@dickinson.edu::e32d41a0-ccf9-4a92-a907-d9d717b76db1" providerId="AD" clId="Web-{73F7C5D6-C131-D446-03E7-C31A8D5A4E63}" dt="2025-04-27T22:08:32.202" v="339"/>
          <pc:sldLayoutMkLst>
            <pc:docMk/>
            <pc:sldMasterMk cId="4052757446" sldId="2147483660"/>
            <pc:sldLayoutMk cId="1598643157" sldId="2147483670"/>
          </pc:sldLayoutMkLst>
        </pc:sldLayoutChg>
        <pc:sldLayoutChg chg="add del">
          <pc:chgData name="Tong, Tu" userId="S::tongtu@dickinson.edu::e32d41a0-ccf9-4a92-a907-d9d717b76db1" providerId="AD" clId="Web-{73F7C5D6-C131-D446-03E7-C31A8D5A4E63}" dt="2025-04-27T22:08:32.202" v="339"/>
          <pc:sldLayoutMkLst>
            <pc:docMk/>
            <pc:sldMasterMk cId="4052757446" sldId="2147483660"/>
            <pc:sldLayoutMk cId="1127634973" sldId="2147483671"/>
          </pc:sldLayoutMkLst>
        </pc:sldLayoutChg>
        <pc:sldLayoutChg chg="add del">
          <pc:chgData name="Tong, Tu" userId="S::tongtu@dickinson.edu::e32d41a0-ccf9-4a92-a907-d9d717b76db1" providerId="AD" clId="Web-{73F7C5D6-C131-D446-03E7-C31A8D5A4E63}" dt="2025-04-27T22:08:32.202" v="339"/>
          <pc:sldLayoutMkLst>
            <pc:docMk/>
            <pc:sldMasterMk cId="4052757446" sldId="2147483660"/>
            <pc:sldLayoutMk cId="975797097" sldId="2147483672"/>
          </pc:sldLayoutMkLst>
        </pc:sldLayoutChg>
        <pc:sldLayoutChg chg="add del">
          <pc:chgData name="Tong, Tu" userId="S::tongtu@dickinson.edu::e32d41a0-ccf9-4a92-a907-d9d717b76db1" providerId="AD" clId="Web-{73F7C5D6-C131-D446-03E7-C31A8D5A4E63}" dt="2025-04-27T22:08:32.202" v="339"/>
          <pc:sldLayoutMkLst>
            <pc:docMk/>
            <pc:sldMasterMk cId="4052757446" sldId="2147483660"/>
            <pc:sldLayoutMk cId="1492035978" sldId="2147483673"/>
          </pc:sldLayoutMkLst>
        </pc:sldLayoutChg>
        <pc:sldLayoutChg chg="add del">
          <pc:chgData name="Tong, Tu" userId="S::tongtu@dickinson.edu::e32d41a0-ccf9-4a92-a907-d9d717b76db1" providerId="AD" clId="Web-{73F7C5D6-C131-D446-03E7-C31A8D5A4E63}" dt="2025-04-27T22:08:32.202" v="339"/>
          <pc:sldLayoutMkLst>
            <pc:docMk/>
            <pc:sldMasterMk cId="4052757446" sldId="2147483660"/>
            <pc:sldLayoutMk cId="2480015253" sldId="2147483674"/>
          </pc:sldLayoutMkLst>
        </pc:sldLayoutChg>
        <pc:sldLayoutChg chg="add del">
          <pc:chgData name="Tong, Tu" userId="S::tongtu@dickinson.edu::e32d41a0-ccf9-4a92-a907-d9d717b76db1" providerId="AD" clId="Web-{73F7C5D6-C131-D446-03E7-C31A8D5A4E63}" dt="2025-04-27T22:08:32.202" v="339"/>
          <pc:sldLayoutMkLst>
            <pc:docMk/>
            <pc:sldMasterMk cId="4052757446" sldId="2147483660"/>
            <pc:sldLayoutMk cId="2792476256" sldId="2147483675"/>
          </pc:sldLayoutMkLst>
        </pc:sldLayoutChg>
      </pc:sldMasterChg>
      <pc:sldMasterChg chg="add del addSldLayout delSldLayout modSldLayout">
        <pc:chgData name="Tong, Tu" userId="S::tongtu@dickinson.edu::e32d41a0-ccf9-4a92-a907-d9d717b76db1" providerId="AD" clId="Web-{73F7C5D6-C131-D446-03E7-C31A8D5A4E63}" dt="2025-04-27T22:08:32.202" v="339"/>
        <pc:sldMasterMkLst>
          <pc:docMk/>
          <pc:sldMasterMk cId="4271514857" sldId="2147483676"/>
        </pc:sldMasterMkLst>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2236671823" sldId="2147483677"/>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3971527128" sldId="2147483678"/>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784636808" sldId="2147483679"/>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518767313" sldId="2147483680"/>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3361263196" sldId="2147483681"/>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1135679863" sldId="2147483682"/>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1502644727" sldId="2147483683"/>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1924334279" sldId="2147483684"/>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3575128164" sldId="2147483685"/>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937640327" sldId="2147483686"/>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291242319" sldId="2147483687"/>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19269749" sldId="2147483688"/>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248851157" sldId="2147483689"/>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3400274088" sldId="2147483690"/>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4012444953" sldId="2147483691"/>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2622805042" sldId="2147483692"/>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2063031373" sldId="2147483693"/>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689717184" sldId="2147483694"/>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790582074" sldId="2147483695"/>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2552839345" sldId="2147483696"/>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3738175228" sldId="2147483697"/>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3783644847" sldId="2147483698"/>
          </pc:sldLayoutMkLst>
        </pc:sldLayoutChg>
        <pc:sldLayoutChg chg="add del mod replId">
          <pc:chgData name="Tong, Tu" userId="S::tongtu@dickinson.edu::e32d41a0-ccf9-4a92-a907-d9d717b76db1" providerId="AD" clId="Web-{73F7C5D6-C131-D446-03E7-C31A8D5A4E63}" dt="2025-04-27T22:08:32.202" v="339"/>
          <pc:sldLayoutMkLst>
            <pc:docMk/>
            <pc:sldMasterMk cId="4271514857" sldId="2147483676"/>
            <pc:sldLayoutMk cId="3393172179" sldId="2147483699"/>
          </pc:sldLayoutMkLst>
        </pc:sldLayoutChg>
      </pc:sldMasterChg>
    </pc:docChg>
  </pc:docChgLst>
  <pc:docChgLst>
    <pc:chgData name="Tong, Tu" userId="S::tongtu@dickinson.edu::e32d41a0-ccf9-4a92-a907-d9d717b76db1" providerId="AD" clId="Web-{506FB066-585D-205B-AD3A-FE0B18DAA612}"/>
    <pc:docChg chg="modSld">
      <pc:chgData name="Tong, Tu" userId="S::tongtu@dickinson.edu::e32d41a0-ccf9-4a92-a907-d9d717b76db1" providerId="AD" clId="Web-{506FB066-585D-205B-AD3A-FE0B18DAA612}" dt="2025-04-30T21:38:55.649" v="865"/>
      <pc:docMkLst>
        <pc:docMk/>
      </pc:docMkLst>
      <pc:sldChg chg="modSp">
        <pc:chgData name="Tong, Tu" userId="S::tongtu@dickinson.edu::e32d41a0-ccf9-4a92-a907-d9d717b76db1" providerId="AD" clId="Web-{506FB066-585D-205B-AD3A-FE0B18DAA612}" dt="2025-04-30T21:29:02.711" v="822" actId="20577"/>
        <pc:sldMkLst>
          <pc:docMk/>
          <pc:sldMk cId="1303195991" sldId="263"/>
        </pc:sldMkLst>
        <pc:graphicFrameChg chg="modGraphic">
          <ac:chgData name="Tong, Tu" userId="S::tongtu@dickinson.edu::e32d41a0-ccf9-4a92-a907-d9d717b76db1" providerId="AD" clId="Web-{506FB066-585D-205B-AD3A-FE0B18DAA612}" dt="2025-04-30T21:29:02.711" v="822" actId="20577"/>
          <ac:graphicFrameMkLst>
            <pc:docMk/>
            <pc:sldMk cId="1303195991" sldId="263"/>
            <ac:graphicFrameMk id="59" creationId="{5BAF0755-8ABE-4C20-8B40-32ED0B27700B}"/>
          </ac:graphicFrameMkLst>
        </pc:graphicFrameChg>
      </pc:sldChg>
      <pc:sldChg chg="addSp delSp modSp">
        <pc:chgData name="Tong, Tu" userId="S::tongtu@dickinson.edu::e32d41a0-ccf9-4a92-a907-d9d717b76db1" providerId="AD" clId="Web-{506FB066-585D-205B-AD3A-FE0B18DAA612}" dt="2025-04-30T21:38:55.649" v="865"/>
        <pc:sldMkLst>
          <pc:docMk/>
          <pc:sldMk cId="888131371" sldId="312"/>
        </pc:sldMkLst>
        <pc:spChg chg="mod">
          <ac:chgData name="Tong, Tu" userId="S::tongtu@dickinson.edu::e32d41a0-ccf9-4a92-a907-d9d717b76db1" providerId="AD" clId="Web-{506FB066-585D-205B-AD3A-FE0B18DAA612}" dt="2025-04-30T20:32:49.445" v="56" actId="14100"/>
          <ac:spMkLst>
            <pc:docMk/>
            <pc:sldMk cId="888131371" sldId="312"/>
            <ac:spMk id="4" creationId="{8E073066-6467-BD9F-1A28-CEFF36A0928C}"/>
          </ac:spMkLst>
        </pc:spChg>
        <pc:spChg chg="add del mod">
          <ac:chgData name="Tong, Tu" userId="S::tongtu@dickinson.edu::e32d41a0-ccf9-4a92-a907-d9d717b76db1" providerId="AD" clId="Web-{506FB066-585D-205B-AD3A-FE0B18DAA612}" dt="2025-04-30T20:33:38.227" v="75"/>
          <ac:spMkLst>
            <pc:docMk/>
            <pc:sldMk cId="888131371" sldId="312"/>
            <ac:spMk id="6" creationId="{DA0A3E54-AF77-3B0B-EB66-962E1E231EBC}"/>
          </ac:spMkLst>
        </pc:spChg>
        <pc:spChg chg="add del">
          <ac:chgData name="Tong, Tu" userId="S::tongtu@dickinson.edu::e32d41a0-ccf9-4a92-a907-d9d717b76db1" providerId="AD" clId="Web-{506FB066-585D-205B-AD3A-FE0B18DAA612}" dt="2025-04-30T20:33:36.915" v="74"/>
          <ac:spMkLst>
            <pc:docMk/>
            <pc:sldMk cId="888131371" sldId="312"/>
            <ac:spMk id="8" creationId="{01E48B73-A086-50FF-4D96-1E1B6C198697}"/>
          </ac:spMkLst>
        </pc:spChg>
        <pc:spChg chg="add del">
          <ac:chgData name="Tong, Tu" userId="S::tongtu@dickinson.edu::e32d41a0-ccf9-4a92-a907-d9d717b76db1" providerId="AD" clId="Web-{506FB066-585D-205B-AD3A-FE0B18DAA612}" dt="2025-04-30T21:38:55.649" v="865"/>
          <ac:spMkLst>
            <pc:docMk/>
            <pc:sldMk cId="888131371" sldId="312"/>
            <ac:spMk id="11" creationId="{702AEF22-F8D7-F59F-8729-E563CEC0662C}"/>
          </ac:spMkLst>
        </pc:spChg>
        <pc:spChg chg="add del mod">
          <ac:chgData name="Tong, Tu" userId="S::tongtu@dickinson.edu::e32d41a0-ccf9-4a92-a907-d9d717b76db1" providerId="AD" clId="Web-{506FB066-585D-205B-AD3A-FE0B18DAA612}" dt="2025-04-30T20:33:41.805" v="76" actId="20577"/>
          <ac:spMkLst>
            <pc:docMk/>
            <pc:sldMk cId="888131371" sldId="312"/>
            <ac:spMk id="81" creationId="{3F9E8A38-46A0-49FF-8F72-481E44F49E38}"/>
          </ac:spMkLst>
        </pc:spChg>
        <pc:spChg chg="del">
          <ac:chgData name="Tong, Tu" userId="S::tongtu@dickinson.edu::e32d41a0-ccf9-4a92-a907-d9d717b76db1" providerId="AD" clId="Web-{506FB066-585D-205B-AD3A-FE0B18DAA612}" dt="2025-04-30T20:25:13.635" v="6"/>
          <ac:spMkLst>
            <pc:docMk/>
            <pc:sldMk cId="888131371" sldId="312"/>
            <ac:spMk id="509" creationId="{7D6BF779-0B8C-4CC2-9268-9506AD0C5331}"/>
          </ac:spMkLst>
        </pc:spChg>
        <pc:spChg chg="del">
          <ac:chgData name="Tong, Tu" userId="S::tongtu@dickinson.edu::e32d41a0-ccf9-4a92-a907-d9d717b76db1" providerId="AD" clId="Web-{506FB066-585D-205B-AD3A-FE0B18DAA612}" dt="2025-04-30T20:25:13.635" v="6"/>
          <ac:spMkLst>
            <pc:docMk/>
            <pc:sldMk cId="888131371" sldId="312"/>
            <ac:spMk id="510" creationId="{489B7BFD-8F45-4093-AD9C-91B15B0503D9}"/>
          </ac:spMkLst>
        </pc:spChg>
        <pc:spChg chg="add">
          <ac:chgData name="Tong, Tu" userId="S::tongtu@dickinson.edu::e32d41a0-ccf9-4a92-a907-d9d717b76db1" providerId="AD" clId="Web-{506FB066-585D-205B-AD3A-FE0B18DAA612}" dt="2025-04-30T20:25:13.635" v="6"/>
          <ac:spMkLst>
            <pc:docMk/>
            <pc:sldMk cId="888131371" sldId="312"/>
            <ac:spMk id="531" creationId="{7D6BF779-0B8C-4CC2-9268-9506AD0C5331}"/>
          </ac:spMkLst>
        </pc:spChg>
        <pc:spChg chg="add">
          <ac:chgData name="Tong, Tu" userId="S::tongtu@dickinson.edu::e32d41a0-ccf9-4a92-a907-d9d717b76db1" providerId="AD" clId="Web-{506FB066-585D-205B-AD3A-FE0B18DAA612}" dt="2025-04-30T20:25:13.635" v="6"/>
          <ac:spMkLst>
            <pc:docMk/>
            <pc:sldMk cId="888131371" sldId="312"/>
            <ac:spMk id="533" creationId="{489B7BFD-8F45-4093-AD9C-91B15B0503D9}"/>
          </ac:spMkLst>
        </pc:spChg>
        <pc:spChg chg="add">
          <ac:chgData name="Tong, Tu" userId="S::tongtu@dickinson.edu::e32d41a0-ccf9-4a92-a907-d9d717b76db1" providerId="AD" clId="Web-{506FB066-585D-205B-AD3A-FE0B18DAA612}" dt="2025-04-30T20:25:13.635" v="6"/>
          <ac:spMkLst>
            <pc:docMk/>
            <pc:sldMk cId="888131371" sldId="312"/>
            <ac:spMk id="535" creationId="{7C10BC51-CA68-4DED-AB6D-1300478783B2}"/>
          </ac:spMkLst>
        </pc:spChg>
        <pc:spChg chg="add">
          <ac:chgData name="Tong, Tu" userId="S::tongtu@dickinson.edu::e32d41a0-ccf9-4a92-a907-d9d717b76db1" providerId="AD" clId="Web-{506FB066-585D-205B-AD3A-FE0B18DAA612}" dt="2025-04-30T20:25:13.635" v="6"/>
          <ac:spMkLst>
            <pc:docMk/>
            <pc:sldMk cId="888131371" sldId="312"/>
            <ac:spMk id="546" creationId="{19A55484-B97B-45ED-A47D-EBECAC290DBE}"/>
          </ac:spMkLst>
        </pc:spChg>
        <pc:spChg chg="add">
          <ac:chgData name="Tong, Tu" userId="S::tongtu@dickinson.edu::e32d41a0-ccf9-4a92-a907-d9d717b76db1" providerId="AD" clId="Web-{506FB066-585D-205B-AD3A-FE0B18DAA612}" dt="2025-04-30T20:25:13.635" v="6"/>
          <ac:spMkLst>
            <pc:docMk/>
            <pc:sldMk cId="888131371" sldId="312"/>
            <ac:spMk id="548" creationId="{B31CB7B9-2B8F-4AD6-9FFE-5DAE8E132289}"/>
          </ac:spMkLst>
        </pc:spChg>
        <pc:spChg chg="add">
          <ac:chgData name="Tong, Tu" userId="S::tongtu@dickinson.edu::e32d41a0-ccf9-4a92-a907-d9d717b76db1" providerId="AD" clId="Web-{506FB066-585D-205B-AD3A-FE0B18DAA612}" dt="2025-04-30T20:27:15.091" v="12"/>
          <ac:spMkLst>
            <pc:docMk/>
            <pc:sldMk cId="888131371" sldId="312"/>
            <ac:spMk id="564" creationId="{8CF5E676-CA04-4CED-9F1E-5026ED66E66D}"/>
          </ac:spMkLst>
        </pc:spChg>
        <pc:spChg chg="add">
          <ac:chgData name="Tong, Tu" userId="S::tongtu@dickinson.edu::e32d41a0-ccf9-4a92-a907-d9d717b76db1" providerId="AD" clId="Web-{506FB066-585D-205B-AD3A-FE0B18DAA612}" dt="2025-04-30T20:27:15.091" v="12"/>
          <ac:spMkLst>
            <pc:docMk/>
            <pc:sldMk cId="888131371" sldId="312"/>
            <ac:spMk id="568" creationId="{583E04E1-D74F-4ED6-972C-035F4FEC4B88}"/>
          </ac:spMkLst>
        </pc:spChg>
        <pc:spChg chg="add">
          <ac:chgData name="Tong, Tu" userId="S::tongtu@dickinson.edu::e32d41a0-ccf9-4a92-a907-d9d717b76db1" providerId="AD" clId="Web-{506FB066-585D-205B-AD3A-FE0B18DAA612}" dt="2025-04-30T20:27:15.091" v="12"/>
          <ac:spMkLst>
            <pc:docMk/>
            <pc:sldMk cId="888131371" sldId="312"/>
            <ac:spMk id="570" creationId="{A2B5CBEA-F125-49B6-8335-227C325B112B}"/>
          </ac:spMkLst>
        </pc:spChg>
        <pc:spChg chg="add del">
          <ac:chgData name="Tong, Tu" userId="S::tongtu@dickinson.edu::e32d41a0-ccf9-4a92-a907-d9d717b76db1" providerId="AD" clId="Web-{506FB066-585D-205B-AD3A-FE0B18DAA612}" dt="2025-04-30T21:38:49.430" v="863"/>
          <ac:spMkLst>
            <pc:docMk/>
            <pc:sldMk cId="888131371" sldId="312"/>
            <ac:spMk id="574" creationId="{2C1D3151-5F97-4860-B56C-C98BD62CC255}"/>
          </ac:spMkLst>
        </pc:spChg>
        <pc:spChg chg="add">
          <ac:chgData name="Tong, Tu" userId="S::tongtu@dickinson.edu::e32d41a0-ccf9-4a92-a907-d9d717b76db1" providerId="AD" clId="Web-{506FB066-585D-205B-AD3A-FE0B18DAA612}" dt="2025-04-30T20:27:15.091" v="12"/>
          <ac:spMkLst>
            <pc:docMk/>
            <pc:sldMk cId="888131371" sldId="312"/>
            <ac:spMk id="579" creationId="{6E8A2566-F83F-4EC9-83A9-338A70FB6B29}"/>
          </ac:spMkLst>
        </pc:spChg>
        <pc:spChg chg="add">
          <ac:chgData name="Tong, Tu" userId="S::tongtu@dickinson.edu::e32d41a0-ccf9-4a92-a907-d9d717b76db1" providerId="AD" clId="Web-{506FB066-585D-205B-AD3A-FE0B18DAA612}" dt="2025-04-30T20:27:15.091" v="12"/>
          <ac:spMkLst>
            <pc:docMk/>
            <pc:sldMk cId="888131371" sldId="312"/>
            <ac:spMk id="583" creationId="{5EC6B544-8C84-47A6-885D-A4F09EF5C0F7}"/>
          </ac:spMkLst>
        </pc:spChg>
        <pc:spChg chg="add">
          <ac:chgData name="Tong, Tu" userId="S::tongtu@dickinson.edu::e32d41a0-ccf9-4a92-a907-d9d717b76db1" providerId="AD" clId="Web-{506FB066-585D-205B-AD3A-FE0B18DAA612}" dt="2025-04-30T20:27:15.091" v="12"/>
          <ac:spMkLst>
            <pc:docMk/>
            <pc:sldMk cId="888131371" sldId="312"/>
            <ac:spMk id="585" creationId="{1E5A83E3-8A11-4492-BB6E-F5F2240316FB}"/>
          </ac:spMkLst>
        </pc:spChg>
        <pc:spChg chg="add">
          <ac:chgData name="Tong, Tu" userId="S::tongtu@dickinson.edu::e32d41a0-ccf9-4a92-a907-d9d717b76db1" providerId="AD" clId="Web-{506FB066-585D-205B-AD3A-FE0B18DAA612}" dt="2025-04-30T20:27:15.091" v="12"/>
          <ac:spMkLst>
            <pc:docMk/>
            <pc:sldMk cId="888131371" sldId="312"/>
            <ac:spMk id="587" creationId="{0F360028-588C-4E99-9E6F-5DE59080E390}"/>
          </ac:spMkLst>
        </pc:spChg>
        <pc:spChg chg="add">
          <ac:chgData name="Tong, Tu" userId="S::tongtu@dickinson.edu::e32d41a0-ccf9-4a92-a907-d9d717b76db1" providerId="AD" clId="Web-{506FB066-585D-205B-AD3A-FE0B18DAA612}" dt="2025-04-30T20:27:15.091" v="12"/>
          <ac:spMkLst>
            <pc:docMk/>
            <pc:sldMk cId="888131371" sldId="312"/>
            <ac:spMk id="589" creationId="{32C95C5C-6FBD-47FF-9CA6-066193539A10}"/>
          </ac:spMkLst>
        </pc:spChg>
        <pc:spChg chg="add">
          <ac:chgData name="Tong, Tu" userId="S::tongtu@dickinson.edu::e32d41a0-ccf9-4a92-a907-d9d717b76db1" providerId="AD" clId="Web-{506FB066-585D-205B-AD3A-FE0B18DAA612}" dt="2025-04-30T20:27:15.091" v="12"/>
          <ac:spMkLst>
            <pc:docMk/>
            <pc:sldMk cId="888131371" sldId="312"/>
            <ac:spMk id="591" creationId="{4D1A5E71-B6B6-486A-8CDC-C7ABD9B903F6}"/>
          </ac:spMkLst>
        </pc:spChg>
        <pc:picChg chg="add del mod">
          <ac:chgData name="Tong, Tu" userId="S::tongtu@dickinson.edu::e32d41a0-ccf9-4a92-a907-d9d717b76db1" providerId="AD" clId="Web-{506FB066-585D-205B-AD3A-FE0B18DAA612}" dt="2025-04-30T20:24:43.197" v="4"/>
          <ac:picMkLst>
            <pc:docMk/>
            <pc:sldMk cId="888131371" sldId="312"/>
            <ac:picMk id="2" creationId="{86B48E62-998C-B702-9B88-57A531F3EFE8}"/>
          </ac:picMkLst>
        </pc:picChg>
        <pc:picChg chg="add del mod ord">
          <ac:chgData name="Tong, Tu" userId="S::tongtu@dickinson.edu::e32d41a0-ccf9-4a92-a907-d9d717b76db1" providerId="AD" clId="Web-{506FB066-585D-205B-AD3A-FE0B18DAA612}" dt="2025-04-30T20:25:45.839" v="11"/>
          <ac:picMkLst>
            <pc:docMk/>
            <pc:sldMk cId="888131371" sldId="312"/>
            <ac:picMk id="3" creationId="{6F7417F8-EE98-6483-8934-FD5707CB7580}"/>
          </ac:picMkLst>
        </pc:picChg>
        <pc:picChg chg="del">
          <ac:chgData name="Tong, Tu" userId="S::tongtu@dickinson.edu::e32d41a0-ccf9-4a92-a907-d9d717b76db1" providerId="AD" clId="Web-{506FB066-585D-205B-AD3A-FE0B18DAA612}" dt="2025-04-30T20:23:13.225" v="0"/>
          <ac:picMkLst>
            <pc:docMk/>
            <pc:sldMk cId="888131371" sldId="312"/>
            <ac:picMk id="10" creationId="{FE63C2A0-FDF0-A87C-BA54-E2A26BE4C844}"/>
          </ac:picMkLst>
        </pc:picChg>
      </pc:sldChg>
      <pc:sldChg chg="modSp">
        <pc:chgData name="Tong, Tu" userId="S::tongtu@dickinson.edu::e32d41a0-ccf9-4a92-a907-d9d717b76db1" providerId="AD" clId="Web-{506FB066-585D-205B-AD3A-FE0B18DAA612}" dt="2025-04-30T21:30:32.338" v="828" actId="20577"/>
        <pc:sldMkLst>
          <pc:docMk/>
          <pc:sldMk cId="2144753802" sldId="320"/>
        </pc:sldMkLst>
        <pc:spChg chg="mod">
          <ac:chgData name="Tong, Tu" userId="S::tongtu@dickinson.edu::e32d41a0-ccf9-4a92-a907-d9d717b76db1" providerId="AD" clId="Web-{506FB066-585D-205B-AD3A-FE0B18DAA612}" dt="2025-04-30T21:04:35.170" v="380" actId="1076"/>
          <ac:spMkLst>
            <pc:docMk/>
            <pc:sldMk cId="2144753802" sldId="320"/>
            <ac:spMk id="949" creationId="{89FFF47D-E2A3-7380-7944-AF5DD32450B1}"/>
          </ac:spMkLst>
        </pc:spChg>
        <pc:spChg chg="mod">
          <ac:chgData name="Tong, Tu" userId="S::tongtu@dickinson.edu::e32d41a0-ccf9-4a92-a907-d9d717b76db1" providerId="AD" clId="Web-{506FB066-585D-205B-AD3A-FE0B18DAA612}" dt="2025-04-30T21:30:32.338" v="828" actId="20577"/>
          <ac:spMkLst>
            <pc:docMk/>
            <pc:sldMk cId="2144753802" sldId="320"/>
            <ac:spMk id="1840" creationId="{212E94D0-77AB-E0E1-E3E2-AA7763957155}"/>
          </ac:spMkLst>
        </pc:spChg>
      </pc:sldChg>
      <pc:sldChg chg="modSp">
        <pc:chgData name="Tong, Tu" userId="S::tongtu@dickinson.edu::e32d41a0-ccf9-4a92-a907-d9d717b76db1" providerId="AD" clId="Web-{506FB066-585D-205B-AD3A-FE0B18DAA612}" dt="2025-04-30T21:01:43.165" v="345" actId="20577"/>
        <pc:sldMkLst>
          <pc:docMk/>
          <pc:sldMk cId="270808741" sldId="330"/>
        </pc:sldMkLst>
        <pc:spChg chg="mod">
          <ac:chgData name="Tong, Tu" userId="S::tongtu@dickinson.edu::e32d41a0-ccf9-4a92-a907-d9d717b76db1" providerId="AD" clId="Web-{506FB066-585D-205B-AD3A-FE0B18DAA612}" dt="2025-04-30T21:01:43.165" v="345" actId="20577"/>
          <ac:spMkLst>
            <pc:docMk/>
            <pc:sldMk cId="270808741" sldId="330"/>
            <ac:spMk id="10" creationId="{BE75E95A-A6B3-43C7-A552-1EAFCCA0A1EA}"/>
          </ac:spMkLst>
        </pc:spChg>
      </pc:sldChg>
      <pc:sldChg chg="modSp">
        <pc:chgData name="Tong, Tu" userId="S::tongtu@dickinson.edu::e32d41a0-ccf9-4a92-a907-d9d717b76db1" providerId="AD" clId="Web-{506FB066-585D-205B-AD3A-FE0B18DAA612}" dt="2025-04-30T21:30:37.511" v="829" actId="20577"/>
        <pc:sldMkLst>
          <pc:docMk/>
          <pc:sldMk cId="4271827421" sldId="331"/>
        </pc:sldMkLst>
        <pc:spChg chg="mod">
          <ac:chgData name="Tong, Tu" userId="S::tongtu@dickinson.edu::e32d41a0-ccf9-4a92-a907-d9d717b76db1" providerId="AD" clId="Web-{506FB066-585D-205B-AD3A-FE0B18DAA612}" dt="2025-04-30T21:30:37.511" v="829" actId="20577"/>
          <ac:spMkLst>
            <pc:docMk/>
            <pc:sldMk cId="4271827421" sldId="331"/>
            <ac:spMk id="6" creationId="{1006A401-CF07-4206-AE08-EF5FB03B05A7}"/>
          </ac:spMkLst>
        </pc:spChg>
        <pc:graphicFrameChg chg="mod modGraphic">
          <ac:chgData name="Tong, Tu" userId="S::tongtu@dickinson.edu::e32d41a0-ccf9-4a92-a907-d9d717b76db1" providerId="AD" clId="Web-{506FB066-585D-205B-AD3A-FE0B18DAA612}" dt="2025-04-30T20:37:51" v="218" actId="1076"/>
          <ac:graphicFrameMkLst>
            <pc:docMk/>
            <pc:sldMk cId="4271827421" sldId="331"/>
            <ac:graphicFrameMk id="7" creationId="{22849905-05F4-AF5C-57BC-F22344461808}"/>
          </ac:graphicFrameMkLst>
        </pc:graphicFrameChg>
        <pc:graphicFrameChg chg="mod modGraphic">
          <ac:chgData name="Tong, Tu" userId="S::tongtu@dickinson.edu::e32d41a0-ccf9-4a92-a907-d9d717b76db1" providerId="AD" clId="Web-{506FB066-585D-205B-AD3A-FE0B18DAA612}" dt="2025-04-30T20:37:47.312" v="217"/>
          <ac:graphicFrameMkLst>
            <pc:docMk/>
            <pc:sldMk cId="4271827421" sldId="331"/>
            <ac:graphicFrameMk id="12" creationId="{563478A6-0AD5-708F-DB99-48B628FDC87E}"/>
          </ac:graphicFrameMkLst>
        </pc:graphicFrameChg>
      </pc:sldChg>
      <pc:sldChg chg="modSp">
        <pc:chgData name="Tong, Tu" userId="S::tongtu@dickinson.edu::e32d41a0-ccf9-4a92-a907-d9d717b76db1" providerId="AD" clId="Web-{506FB066-585D-205B-AD3A-FE0B18DAA612}" dt="2025-04-30T20:27:45.920" v="15"/>
        <pc:sldMkLst>
          <pc:docMk/>
          <pc:sldMk cId="3514631418" sldId="332"/>
        </pc:sldMkLst>
        <pc:picChg chg="mod">
          <ac:chgData name="Tong, Tu" userId="S::tongtu@dickinson.edu::e32d41a0-ccf9-4a92-a907-d9d717b76db1" providerId="AD" clId="Web-{506FB066-585D-205B-AD3A-FE0B18DAA612}" dt="2025-04-30T20:27:45.811" v="14"/>
          <ac:picMkLst>
            <pc:docMk/>
            <pc:sldMk cId="3514631418" sldId="332"/>
            <ac:picMk id="4" creationId="{D746C4CC-0AE3-1330-0869-925447575013}"/>
          </ac:picMkLst>
        </pc:picChg>
        <pc:picChg chg="mod">
          <ac:chgData name="Tong, Tu" userId="S::tongtu@dickinson.edu::e32d41a0-ccf9-4a92-a907-d9d717b76db1" providerId="AD" clId="Web-{506FB066-585D-205B-AD3A-FE0B18DAA612}" dt="2025-04-30T20:27:45.920" v="15"/>
          <ac:picMkLst>
            <pc:docMk/>
            <pc:sldMk cId="3514631418" sldId="332"/>
            <ac:picMk id="8" creationId="{DEC72BFA-76DA-873C-EC8D-6CC8AFD25333}"/>
          </ac:picMkLst>
        </pc:picChg>
      </pc:sldChg>
      <pc:sldChg chg="addSp delSp modSp">
        <pc:chgData name="Tong, Tu" userId="S::tongtu@dickinson.edu::e32d41a0-ccf9-4a92-a907-d9d717b76db1" providerId="AD" clId="Web-{506FB066-585D-205B-AD3A-FE0B18DAA612}" dt="2025-04-30T21:31:08.183" v="834"/>
        <pc:sldMkLst>
          <pc:docMk/>
          <pc:sldMk cId="2861913146" sldId="335"/>
        </pc:sldMkLst>
        <pc:spChg chg="add del mod">
          <ac:chgData name="Tong, Tu" userId="S::tongtu@dickinson.edu::e32d41a0-ccf9-4a92-a907-d9d717b76db1" providerId="AD" clId="Web-{506FB066-585D-205B-AD3A-FE0B18DAA612}" dt="2025-04-30T21:31:00.121" v="833"/>
          <ac:spMkLst>
            <pc:docMk/>
            <pc:sldMk cId="2861913146" sldId="335"/>
            <ac:spMk id="3" creationId="{605835A9-02C1-0548-1C99-2C663C8C1211}"/>
          </ac:spMkLst>
        </pc:spChg>
        <pc:spChg chg="mod">
          <ac:chgData name="Tong, Tu" userId="S::tongtu@dickinson.edu::e32d41a0-ccf9-4a92-a907-d9d717b76db1" providerId="AD" clId="Web-{506FB066-585D-205B-AD3A-FE0B18DAA612}" dt="2025-04-30T21:30:42.636" v="830" actId="20577"/>
          <ac:spMkLst>
            <pc:docMk/>
            <pc:sldMk cId="2861913146" sldId="335"/>
            <ac:spMk id="5" creationId="{48CD1624-12C6-45A2-BF83-5AC90136437F}"/>
          </ac:spMkLst>
        </pc:spChg>
        <pc:spChg chg="mod">
          <ac:chgData name="Tong, Tu" userId="S::tongtu@dickinson.edu::e32d41a0-ccf9-4a92-a907-d9d717b76db1" providerId="AD" clId="Web-{506FB066-585D-205B-AD3A-FE0B18DAA612}" dt="2025-04-30T21:31:08.183" v="834"/>
          <ac:spMkLst>
            <pc:docMk/>
            <pc:sldMk cId="2861913146" sldId="335"/>
            <ac:spMk id="6" creationId="{1DFC3670-CE6C-4149-800C-ED198FC28937}"/>
          </ac:spMkLst>
        </pc:spChg>
      </pc:sldChg>
      <pc:sldChg chg="addSp delSp modSp">
        <pc:chgData name="Tong, Tu" userId="S::tongtu@dickinson.edu::e32d41a0-ccf9-4a92-a907-d9d717b76db1" providerId="AD" clId="Web-{506FB066-585D-205B-AD3A-FE0B18DAA612}" dt="2025-04-30T21:38:32.633" v="862" actId="1076"/>
        <pc:sldMkLst>
          <pc:docMk/>
          <pc:sldMk cId="679062198" sldId="336"/>
        </pc:sldMkLst>
        <pc:spChg chg="add mod ord">
          <ac:chgData name="Tong, Tu" userId="S::tongtu@dickinson.edu::e32d41a0-ccf9-4a92-a907-d9d717b76db1" providerId="AD" clId="Web-{506FB066-585D-205B-AD3A-FE0B18DAA612}" dt="2025-04-30T21:27:05.520" v="803" actId="20577"/>
          <ac:spMkLst>
            <pc:docMk/>
            <pc:sldMk cId="679062198" sldId="336"/>
            <ac:spMk id="2" creationId="{713E2C9E-94AC-F338-F740-DE83836E96A7}"/>
          </ac:spMkLst>
        </pc:spChg>
        <pc:spChg chg="del mod">
          <ac:chgData name="Tong, Tu" userId="S::tongtu@dickinson.edu::e32d41a0-ccf9-4a92-a907-d9d717b76db1" providerId="AD" clId="Web-{506FB066-585D-205B-AD3A-FE0B18DAA612}" dt="2025-04-30T20:48:10.439" v="294"/>
          <ac:spMkLst>
            <pc:docMk/>
            <pc:sldMk cId="679062198" sldId="336"/>
            <ac:spMk id="5" creationId="{D1E85B58-3E33-4718-B21A-F723800F796F}"/>
          </ac:spMkLst>
        </pc:spChg>
        <pc:spChg chg="mod">
          <ac:chgData name="Tong, Tu" userId="S::tongtu@dickinson.edu::e32d41a0-ccf9-4a92-a907-d9d717b76db1" providerId="AD" clId="Web-{506FB066-585D-205B-AD3A-FE0B18DAA612}" dt="2025-04-30T21:30:51.089" v="832" actId="20577"/>
          <ac:spMkLst>
            <pc:docMk/>
            <pc:sldMk cId="679062198" sldId="336"/>
            <ac:spMk id="8" creationId="{E0BE5AE7-0A6C-4369-BD8C-2F815E4F3E2F}"/>
          </ac:spMkLst>
        </pc:spChg>
        <pc:spChg chg="mod">
          <ac:chgData name="Tong, Tu" userId="S::tongtu@dickinson.edu::e32d41a0-ccf9-4a92-a907-d9d717b76db1" providerId="AD" clId="Web-{506FB066-585D-205B-AD3A-FE0B18DAA612}" dt="2025-04-30T21:38:32.633" v="862" actId="1076"/>
          <ac:spMkLst>
            <pc:docMk/>
            <pc:sldMk cId="679062198" sldId="336"/>
            <ac:spMk id="9" creationId="{83ACBBBC-8CA8-6A86-6107-D4E5E3B0D6B5}"/>
          </ac:spMkLst>
        </pc:spChg>
      </pc:sldChg>
      <pc:sldChg chg="modSp">
        <pc:chgData name="Tong, Tu" userId="S::tongtu@dickinson.edu::e32d41a0-ccf9-4a92-a907-d9d717b76db1" providerId="AD" clId="Web-{506FB066-585D-205B-AD3A-FE0B18DAA612}" dt="2025-04-30T20:35:53.762" v="142" actId="1076"/>
        <pc:sldMkLst>
          <pc:docMk/>
          <pc:sldMk cId="245787610" sldId="337"/>
        </pc:sldMkLst>
        <pc:spChg chg="mod">
          <ac:chgData name="Tong, Tu" userId="S::tongtu@dickinson.edu::e32d41a0-ccf9-4a92-a907-d9d717b76db1" providerId="AD" clId="Web-{506FB066-585D-205B-AD3A-FE0B18DAA612}" dt="2025-04-30T20:35:53.762" v="142" actId="1076"/>
          <ac:spMkLst>
            <pc:docMk/>
            <pc:sldMk cId="245787610" sldId="337"/>
            <ac:spMk id="3" creationId="{C1A6AAD0-6BC3-F8DA-5DE8-D599760B7F87}"/>
          </ac:spMkLst>
        </pc:spChg>
        <pc:picChg chg="mod">
          <ac:chgData name="Tong, Tu" userId="S::tongtu@dickinson.edu::e32d41a0-ccf9-4a92-a907-d9d717b76db1" providerId="AD" clId="Web-{506FB066-585D-205B-AD3A-FE0B18DAA612}" dt="2025-04-30T20:27:54.093" v="16"/>
          <ac:picMkLst>
            <pc:docMk/>
            <pc:sldMk cId="245787610" sldId="337"/>
            <ac:picMk id="2" creationId="{1486C5CE-EEF4-E58A-6138-0AE55A7565FF}"/>
          </ac:picMkLst>
        </pc:picChg>
        <pc:picChg chg="mod">
          <ac:chgData name="Tong, Tu" userId="S::tongtu@dickinson.edu::e32d41a0-ccf9-4a92-a907-d9d717b76db1" providerId="AD" clId="Web-{506FB066-585D-205B-AD3A-FE0B18DAA612}" dt="2025-04-30T20:27:54.249" v="17"/>
          <ac:picMkLst>
            <pc:docMk/>
            <pc:sldMk cId="245787610" sldId="337"/>
            <ac:picMk id="7" creationId="{3750DE3C-EE19-2359-DD78-31D21F673DCA}"/>
          </ac:picMkLst>
        </pc:picChg>
      </pc:sldChg>
      <pc:sldChg chg="addSp delSp modSp">
        <pc:chgData name="Tong, Tu" userId="S::tongtu@dickinson.edu::e32d41a0-ccf9-4a92-a907-d9d717b76db1" providerId="AD" clId="Web-{506FB066-585D-205B-AD3A-FE0B18DAA612}" dt="2025-04-30T21:30:25.401" v="827" actId="20577"/>
        <pc:sldMkLst>
          <pc:docMk/>
          <pc:sldMk cId="2829033604" sldId="338"/>
        </pc:sldMkLst>
        <pc:spChg chg="add mod">
          <ac:chgData name="Tong, Tu" userId="S::tongtu@dickinson.edu::e32d41a0-ccf9-4a92-a907-d9d717b76db1" providerId="AD" clId="Web-{506FB066-585D-205B-AD3A-FE0B18DAA612}" dt="2025-04-30T21:30:25.401" v="827" actId="20577"/>
          <ac:spMkLst>
            <pc:docMk/>
            <pc:sldMk cId="2829033604" sldId="338"/>
            <ac:spMk id="11" creationId="{A1DC579C-FC38-EBAE-8349-BF1C72283E3C}"/>
          </ac:spMkLst>
        </pc:spChg>
        <pc:graphicFrameChg chg="add mod modGraphic">
          <ac:chgData name="Tong, Tu" userId="S::tongtu@dickinson.edu::e32d41a0-ccf9-4a92-a907-d9d717b76db1" providerId="AD" clId="Web-{506FB066-585D-205B-AD3A-FE0B18DAA612}" dt="2025-04-30T20:37:07.717" v="179"/>
          <ac:graphicFrameMkLst>
            <pc:docMk/>
            <pc:sldMk cId="2829033604" sldId="338"/>
            <ac:graphicFrameMk id="3" creationId="{7D0A62F6-7B11-9693-366E-9C47995D7F6B}"/>
          </ac:graphicFrameMkLst>
        </pc:graphicFrameChg>
        <pc:graphicFrameChg chg="del mod modGraphic">
          <ac:chgData name="Tong, Tu" userId="S::tongtu@dickinson.edu::e32d41a0-ccf9-4a92-a907-d9d717b76db1" providerId="AD" clId="Web-{506FB066-585D-205B-AD3A-FE0B18DAA612}" dt="2025-04-30T20:36:20.091" v="160"/>
          <ac:graphicFrameMkLst>
            <pc:docMk/>
            <pc:sldMk cId="2829033604" sldId="338"/>
            <ac:graphicFrameMk id="8" creationId="{01D6E8F5-E88E-E7B2-4C75-FCF013EA95E4}"/>
          </ac:graphicFrameMkLst>
        </pc:graphicFrameChg>
        <pc:graphicFrameChg chg="add mod modGraphic">
          <ac:chgData name="Tong, Tu" userId="S::tongtu@dickinson.edu::e32d41a0-ccf9-4a92-a907-d9d717b76db1" providerId="AD" clId="Web-{506FB066-585D-205B-AD3A-FE0B18DAA612}" dt="2025-04-30T20:51:25.804" v="324"/>
          <ac:graphicFrameMkLst>
            <pc:docMk/>
            <pc:sldMk cId="2829033604" sldId="338"/>
            <ac:graphicFrameMk id="9" creationId="{027F6B88-686B-0B57-3A5E-B3D6904EEAA3}"/>
          </ac:graphicFrameMkLst>
        </pc:graphicFrameChg>
      </pc:sldChg>
      <pc:sldChg chg="addSp modSp">
        <pc:chgData name="Tong, Tu" userId="S::tongtu@dickinson.edu::e32d41a0-ccf9-4a92-a907-d9d717b76db1" providerId="AD" clId="Web-{506FB066-585D-205B-AD3A-FE0B18DAA612}" dt="2025-04-30T21:37:44.538" v="859" actId="20577"/>
        <pc:sldMkLst>
          <pc:docMk/>
          <pc:sldMk cId="1295565826" sldId="339"/>
        </pc:sldMkLst>
        <pc:spChg chg="add mod">
          <ac:chgData name="Tong, Tu" userId="S::tongtu@dickinson.edu::e32d41a0-ccf9-4a92-a907-d9d717b76db1" providerId="AD" clId="Web-{506FB066-585D-205B-AD3A-FE0B18DAA612}" dt="2025-04-30T21:23:23.420" v="772" actId="1076"/>
          <ac:spMkLst>
            <pc:docMk/>
            <pc:sldMk cId="1295565826" sldId="339"/>
            <ac:spMk id="2" creationId="{4497FF67-79D3-B549-9600-D49BB903A793}"/>
          </ac:spMkLst>
        </pc:spChg>
        <pc:spChg chg="mod">
          <ac:chgData name="Tong, Tu" userId="S::tongtu@dickinson.edu::e32d41a0-ccf9-4a92-a907-d9d717b76db1" providerId="AD" clId="Web-{506FB066-585D-205B-AD3A-FE0B18DAA612}" dt="2025-04-30T21:30:46.542" v="831" actId="20577"/>
          <ac:spMkLst>
            <pc:docMk/>
            <pc:sldMk cId="1295565826" sldId="339"/>
            <ac:spMk id="5" creationId="{AAB8A71C-F720-D9EB-D1EF-D70F2E4A6336}"/>
          </ac:spMkLst>
        </pc:spChg>
        <pc:spChg chg="mod">
          <ac:chgData name="Tong, Tu" userId="S::tongtu@dickinson.edu::e32d41a0-ccf9-4a92-a907-d9d717b76db1" providerId="AD" clId="Web-{506FB066-585D-205B-AD3A-FE0B18DAA612}" dt="2025-04-30T21:37:44.538" v="859" actId="20577"/>
          <ac:spMkLst>
            <pc:docMk/>
            <pc:sldMk cId="1295565826" sldId="339"/>
            <ac:spMk id="6" creationId="{BD031F49-2CC0-87FB-EC10-C3FB990C4449}"/>
          </ac:spMkLst>
        </pc:spChg>
        <pc:picChg chg="mod">
          <ac:chgData name="Tong, Tu" userId="S::tongtu@dickinson.edu::e32d41a0-ccf9-4a92-a907-d9d717b76db1" providerId="AD" clId="Web-{506FB066-585D-205B-AD3A-FE0B18DAA612}" dt="2025-04-30T20:39:04.486" v="220" actId="1076"/>
          <ac:picMkLst>
            <pc:docMk/>
            <pc:sldMk cId="1295565826" sldId="339"/>
            <ac:picMk id="3" creationId="{E3283DE2-1FD8-9ABA-0FFC-F3E8AD107338}"/>
          </ac:picMkLst>
        </pc:picChg>
      </pc:sldChg>
    </pc:docChg>
  </pc:docChgLst>
  <pc:docChgLst>
    <pc:chgData name="Choudhury, Anisha" userId="S::choudhua@dickinson.edu::e949d024-37d7-4754-bdd3-3cfcce3daaa7" providerId="AD" clId="Web-{1241DB15-E5BE-44D8-9EDD-5339D5F93259}"/>
    <pc:docChg chg="addSld delSld modSld">
      <pc:chgData name="Choudhury, Anisha" userId="S::choudhua@dickinson.edu::e949d024-37d7-4754-bdd3-3cfcce3daaa7" providerId="AD" clId="Web-{1241DB15-E5BE-44D8-9EDD-5339D5F93259}" dt="2025-04-28T22:59:08.234" v="1457"/>
      <pc:docMkLst>
        <pc:docMk/>
      </pc:docMkLst>
      <pc:sldChg chg="addSp delSp modSp mod setBg">
        <pc:chgData name="Choudhury, Anisha" userId="S::choudhua@dickinson.edu::e949d024-37d7-4754-bdd3-3cfcce3daaa7" providerId="AD" clId="Web-{1241DB15-E5BE-44D8-9EDD-5339D5F93259}" dt="2025-04-28T22:54:25.274" v="1412" actId="1076"/>
        <pc:sldMkLst>
          <pc:docMk/>
          <pc:sldMk cId="2144753802" sldId="320"/>
        </pc:sldMkLst>
        <pc:spChg chg="add mod">
          <ac:chgData name="Choudhury, Anisha" userId="S::choudhua@dickinson.edu::e949d024-37d7-4754-bdd3-3cfcce3daaa7" providerId="AD" clId="Web-{1241DB15-E5BE-44D8-9EDD-5339D5F93259}" dt="2025-04-28T21:38:34.186" v="584" actId="20577"/>
          <ac:spMkLst>
            <pc:docMk/>
            <pc:sldMk cId="2144753802" sldId="320"/>
            <ac:spMk id="2" creationId="{D11BC4BB-2E3C-2AB5-062F-6BAC0827B405}"/>
          </ac:spMkLst>
        </pc:spChg>
        <pc:spChg chg="mod">
          <ac:chgData name="Choudhury, Anisha" userId="S::choudhua@dickinson.edu::e949d024-37d7-4754-bdd3-3cfcce3daaa7" providerId="AD" clId="Web-{1241DB15-E5BE-44D8-9EDD-5339D5F93259}" dt="2025-04-28T21:22:40.348" v="246"/>
          <ac:spMkLst>
            <pc:docMk/>
            <pc:sldMk cId="2144753802" sldId="320"/>
            <ac:spMk id="3" creationId="{C911102A-3894-4E98-993F-1814860041E3}"/>
          </ac:spMkLst>
        </pc:spChg>
        <pc:spChg chg="mod">
          <ac:chgData name="Choudhury, Anisha" userId="S::choudhua@dickinson.edu::e949d024-37d7-4754-bdd3-3cfcce3daaa7" providerId="AD" clId="Web-{1241DB15-E5BE-44D8-9EDD-5339D5F93259}" dt="2025-04-28T21:22:40.348" v="246"/>
          <ac:spMkLst>
            <pc:docMk/>
            <pc:sldMk cId="2144753802" sldId="320"/>
            <ac:spMk id="4" creationId="{7DEC6FF8-181E-4897-9463-A6F20768A5D0}"/>
          </ac:spMkLst>
        </pc:spChg>
        <pc:spChg chg="mod">
          <ac:chgData name="Choudhury, Anisha" userId="S::choudhua@dickinson.edu::e949d024-37d7-4754-bdd3-3cfcce3daaa7" providerId="AD" clId="Web-{1241DB15-E5BE-44D8-9EDD-5339D5F93259}" dt="2025-04-28T21:22:40.348" v="246"/>
          <ac:spMkLst>
            <pc:docMk/>
            <pc:sldMk cId="2144753802" sldId="320"/>
            <ac:spMk id="5" creationId="{D6DB8235-1304-4172-AC66-0D702AECD94D}"/>
          </ac:spMkLst>
        </pc:spChg>
        <pc:spChg chg="add del mod">
          <ac:chgData name="Choudhury, Anisha" userId="S::choudhua@dickinson.edu::e949d024-37d7-4754-bdd3-3cfcce3daaa7" providerId="AD" clId="Web-{1241DB15-E5BE-44D8-9EDD-5339D5F93259}" dt="2025-04-28T21:22:40.348" v="246"/>
          <ac:spMkLst>
            <pc:docMk/>
            <pc:sldMk cId="2144753802" sldId="320"/>
            <ac:spMk id="6" creationId="{61622E21-16A8-4B36-9CC7-2DA24DE03487}"/>
          </ac:spMkLst>
        </pc:spChg>
        <pc:spChg chg="add del">
          <ac:chgData name="Choudhury, Anisha" userId="S::choudhua@dickinson.edu::e949d024-37d7-4754-bdd3-3cfcce3daaa7" providerId="AD" clId="Web-{1241DB15-E5BE-44D8-9EDD-5339D5F93259}" dt="2025-04-28T21:22:26.348" v="241"/>
          <ac:spMkLst>
            <pc:docMk/>
            <pc:sldMk cId="2144753802" sldId="320"/>
            <ac:spMk id="18" creationId="{104332FF-8349-42A5-B5C8-5EE3825CE252}"/>
          </ac:spMkLst>
        </pc:spChg>
        <pc:spChg chg="add del">
          <ac:chgData name="Choudhury, Anisha" userId="S::choudhua@dickinson.edu::e949d024-37d7-4754-bdd3-3cfcce3daaa7" providerId="AD" clId="Web-{1241DB15-E5BE-44D8-9EDD-5339D5F93259}" dt="2025-04-28T21:22:35.254" v="243"/>
          <ac:spMkLst>
            <pc:docMk/>
            <pc:sldMk cId="2144753802" sldId="320"/>
            <ac:spMk id="19" creationId="{104332FF-8349-42A5-B5C8-5EE3825CE252}"/>
          </ac:spMkLst>
        </pc:spChg>
        <pc:spChg chg="add del">
          <ac:chgData name="Choudhury, Anisha" userId="S::choudhua@dickinson.edu::e949d024-37d7-4754-bdd3-3cfcce3daaa7" providerId="AD" clId="Web-{1241DB15-E5BE-44D8-9EDD-5339D5F93259}" dt="2025-04-28T21:22:26.348" v="241"/>
          <ac:spMkLst>
            <pc:docMk/>
            <pc:sldMk cId="2144753802" sldId="320"/>
            <ac:spMk id="20" creationId="{5A0118C5-4F8D-4CF4-BADD-53FEACC6C42A}"/>
          </ac:spMkLst>
        </pc:spChg>
        <pc:spChg chg="add del">
          <ac:chgData name="Choudhury, Anisha" userId="S::choudhua@dickinson.edu::e949d024-37d7-4754-bdd3-3cfcce3daaa7" providerId="AD" clId="Web-{1241DB15-E5BE-44D8-9EDD-5339D5F93259}" dt="2025-04-28T21:22:35.254" v="243"/>
          <ac:spMkLst>
            <pc:docMk/>
            <pc:sldMk cId="2144753802" sldId="320"/>
            <ac:spMk id="21" creationId="{E5F17139-31EE-46AC-B04F-DBBD852DD6CB}"/>
          </ac:spMkLst>
        </pc:spChg>
        <pc:spChg chg="add del">
          <ac:chgData name="Choudhury, Anisha" userId="S::choudhua@dickinson.edu::e949d024-37d7-4754-bdd3-3cfcce3daaa7" providerId="AD" clId="Web-{1241DB15-E5BE-44D8-9EDD-5339D5F93259}" dt="2025-04-28T21:22:35.254" v="243"/>
          <ac:spMkLst>
            <pc:docMk/>
            <pc:sldMk cId="2144753802" sldId="320"/>
            <ac:spMk id="23" creationId="{AAD42DD4-86F6-4FD2-869F-32D35E310CF6}"/>
          </ac:spMkLst>
        </pc:spChg>
        <pc:spChg chg="add del">
          <ac:chgData name="Choudhury, Anisha" userId="S::choudhua@dickinson.edu::e949d024-37d7-4754-bdd3-3cfcce3daaa7" providerId="AD" clId="Web-{1241DB15-E5BE-44D8-9EDD-5339D5F93259}" dt="2025-04-28T21:22:35.254" v="243"/>
          <ac:spMkLst>
            <pc:docMk/>
            <pc:sldMk cId="2144753802" sldId="320"/>
            <ac:spMk id="25" creationId="{4C36B8C5-0DEB-41B5-911D-572E2E835E3C}"/>
          </ac:spMkLst>
        </pc:spChg>
        <pc:spChg chg="add del">
          <ac:chgData name="Choudhury, Anisha" userId="S::choudhua@dickinson.edu::e949d024-37d7-4754-bdd3-3cfcce3daaa7" providerId="AD" clId="Web-{1241DB15-E5BE-44D8-9EDD-5339D5F93259}" dt="2025-04-28T21:22:26.348" v="241"/>
          <ac:spMkLst>
            <pc:docMk/>
            <pc:sldMk cId="2144753802" sldId="320"/>
            <ac:spMk id="26" creationId="{CAB9AD4F-A248-4D49-8779-CE40E64C00F5}"/>
          </ac:spMkLst>
        </pc:spChg>
        <pc:spChg chg="add del">
          <ac:chgData name="Choudhury, Anisha" userId="S::choudhua@dickinson.edu::e949d024-37d7-4754-bdd3-3cfcce3daaa7" providerId="AD" clId="Web-{1241DB15-E5BE-44D8-9EDD-5339D5F93259}" dt="2025-04-28T21:22:35.254" v="243"/>
          <ac:spMkLst>
            <pc:docMk/>
            <pc:sldMk cId="2144753802" sldId="320"/>
            <ac:spMk id="27" creationId="{5D1FF148-6725-4278-A9A8-A9A6A3F261CC}"/>
          </ac:spMkLst>
        </pc:spChg>
        <pc:spChg chg="add del">
          <ac:chgData name="Choudhury, Anisha" userId="S::choudhua@dickinson.edu::e949d024-37d7-4754-bdd3-3cfcce3daaa7" providerId="AD" clId="Web-{1241DB15-E5BE-44D8-9EDD-5339D5F93259}" dt="2025-04-28T21:22:26.348" v="241"/>
          <ac:spMkLst>
            <pc:docMk/>
            <pc:sldMk cId="2144753802" sldId="320"/>
            <ac:spMk id="28" creationId="{3D4C1981-3D8B-446C-BFAE-E7EE5CF2DDA3}"/>
          </ac:spMkLst>
        </pc:spChg>
        <pc:spChg chg="add del">
          <ac:chgData name="Choudhury, Anisha" userId="S::choudhua@dickinson.edu::e949d024-37d7-4754-bdd3-3cfcce3daaa7" providerId="AD" clId="Web-{1241DB15-E5BE-44D8-9EDD-5339D5F93259}" dt="2025-04-28T21:22:35.254" v="243"/>
          <ac:spMkLst>
            <pc:docMk/>
            <pc:sldMk cId="2144753802" sldId="320"/>
            <ac:spMk id="29" creationId="{B247507B-4D21-4FF7-B49C-239309CF2A0B}"/>
          </ac:spMkLst>
        </pc:spChg>
        <pc:spChg chg="add del">
          <ac:chgData name="Choudhury, Anisha" userId="S::choudhua@dickinson.edu::e949d024-37d7-4754-bdd3-3cfcce3daaa7" providerId="AD" clId="Web-{1241DB15-E5BE-44D8-9EDD-5339D5F93259}" dt="2025-04-28T21:22:40.286" v="245"/>
          <ac:spMkLst>
            <pc:docMk/>
            <pc:sldMk cId="2144753802" sldId="320"/>
            <ac:spMk id="31" creationId="{9E5C5460-229E-46C8-A712-CC317985420F}"/>
          </ac:spMkLst>
        </pc:spChg>
        <pc:spChg chg="add del">
          <ac:chgData name="Choudhury, Anisha" userId="S::choudhua@dickinson.edu::e949d024-37d7-4754-bdd3-3cfcce3daaa7" providerId="AD" clId="Web-{1241DB15-E5BE-44D8-9EDD-5339D5F93259}" dt="2025-04-28T21:22:40.286" v="245"/>
          <ac:spMkLst>
            <pc:docMk/>
            <pc:sldMk cId="2144753802" sldId="320"/>
            <ac:spMk id="33" creationId="{B85A4DB3-61AA-49A1-85A9-B3397CD519AB}"/>
          </ac:spMkLst>
        </pc:spChg>
        <pc:spChg chg="add del">
          <ac:chgData name="Choudhury, Anisha" userId="S::choudhua@dickinson.edu::e949d024-37d7-4754-bdd3-3cfcce3daaa7" providerId="AD" clId="Web-{1241DB15-E5BE-44D8-9EDD-5339D5F93259}" dt="2025-04-28T21:22:40.286" v="245"/>
          <ac:spMkLst>
            <pc:docMk/>
            <pc:sldMk cId="2144753802" sldId="320"/>
            <ac:spMk id="34" creationId="{104332FF-8349-42A5-B5C8-5EE3825CE252}"/>
          </ac:spMkLst>
        </pc:spChg>
        <pc:spChg chg="add">
          <ac:chgData name="Choudhury, Anisha" userId="S::choudhua@dickinson.edu::e949d024-37d7-4754-bdd3-3cfcce3daaa7" providerId="AD" clId="Web-{1241DB15-E5BE-44D8-9EDD-5339D5F93259}" dt="2025-04-28T21:22:40.348" v="246"/>
          <ac:spMkLst>
            <pc:docMk/>
            <pc:sldMk cId="2144753802" sldId="320"/>
            <ac:spMk id="38" creationId="{F4C6FC6E-4AAF-4628-B7E5-85DF9D323B6F}"/>
          </ac:spMkLst>
        </pc:spChg>
        <pc:spChg chg="add del">
          <ac:chgData name="Choudhury, Anisha" userId="S::choudhua@dickinson.edu::e949d024-37d7-4754-bdd3-3cfcce3daaa7" providerId="AD" clId="Web-{1241DB15-E5BE-44D8-9EDD-5339D5F93259}" dt="2025-04-28T21:22:40.286" v="245"/>
          <ac:spMkLst>
            <pc:docMk/>
            <pc:sldMk cId="2144753802" sldId="320"/>
            <ac:spMk id="43" creationId="{79AFCB35-9C04-4524-A0B1-57FF6865D013}"/>
          </ac:spMkLst>
        </pc:spChg>
        <pc:spChg chg="add del">
          <ac:chgData name="Choudhury, Anisha" userId="S::choudhua@dickinson.edu::e949d024-37d7-4754-bdd3-3cfcce3daaa7" providerId="AD" clId="Web-{1241DB15-E5BE-44D8-9EDD-5339D5F93259}" dt="2025-04-28T21:22:40.286" v="245"/>
          <ac:spMkLst>
            <pc:docMk/>
            <pc:sldMk cId="2144753802" sldId="320"/>
            <ac:spMk id="44" creationId="{D11AD2AD-0BA0-4DD3-8EEA-84686A0E718C}"/>
          </ac:spMkLst>
        </pc:spChg>
        <pc:spChg chg="add">
          <ac:chgData name="Choudhury, Anisha" userId="S::choudhua@dickinson.edu::e949d024-37d7-4754-bdd3-3cfcce3daaa7" providerId="AD" clId="Web-{1241DB15-E5BE-44D8-9EDD-5339D5F93259}" dt="2025-04-28T21:22:40.348" v="246"/>
          <ac:spMkLst>
            <pc:docMk/>
            <pc:sldMk cId="2144753802" sldId="320"/>
            <ac:spMk id="51" creationId="{104332FF-8349-42A5-B5C8-5EE3825CE252}"/>
          </ac:spMkLst>
        </pc:spChg>
        <pc:spChg chg="add">
          <ac:chgData name="Choudhury, Anisha" userId="S::choudhua@dickinson.edu::e949d024-37d7-4754-bdd3-3cfcce3daaa7" providerId="AD" clId="Web-{1241DB15-E5BE-44D8-9EDD-5339D5F93259}" dt="2025-04-28T21:22:40.348" v="246"/>
          <ac:spMkLst>
            <pc:docMk/>
            <pc:sldMk cId="2144753802" sldId="320"/>
            <ac:spMk id="52" creationId="{5A0118C5-4F8D-4CF4-BADD-53FEACC6C42A}"/>
          </ac:spMkLst>
        </pc:spChg>
        <pc:spChg chg="add">
          <ac:chgData name="Choudhury, Anisha" userId="S::choudhua@dickinson.edu::e949d024-37d7-4754-bdd3-3cfcce3daaa7" providerId="AD" clId="Web-{1241DB15-E5BE-44D8-9EDD-5339D5F93259}" dt="2025-04-28T21:22:40.348" v="246"/>
          <ac:spMkLst>
            <pc:docMk/>
            <pc:sldMk cId="2144753802" sldId="320"/>
            <ac:spMk id="56" creationId="{402224B8-FCE1-4A12-84A7-B674B2B9EF83}"/>
          </ac:spMkLst>
        </pc:spChg>
        <pc:spChg chg="add">
          <ac:chgData name="Choudhury, Anisha" userId="S::choudhua@dickinson.edu::e949d024-37d7-4754-bdd3-3cfcce3daaa7" providerId="AD" clId="Web-{1241DB15-E5BE-44D8-9EDD-5339D5F93259}" dt="2025-04-28T21:22:40.348" v="246"/>
          <ac:spMkLst>
            <pc:docMk/>
            <pc:sldMk cId="2144753802" sldId="320"/>
            <ac:spMk id="57" creationId="{41E366A2-885B-4E10-A479-4A650E4C6EBB}"/>
          </ac:spMkLst>
        </pc:spChg>
        <pc:spChg chg="add">
          <ac:chgData name="Choudhury, Anisha" userId="S::choudhua@dickinson.edu::e949d024-37d7-4754-bdd3-3cfcce3daaa7" providerId="AD" clId="Web-{1241DB15-E5BE-44D8-9EDD-5339D5F93259}" dt="2025-04-28T21:22:40.348" v="246"/>
          <ac:spMkLst>
            <pc:docMk/>
            <pc:sldMk cId="2144753802" sldId="320"/>
            <ac:spMk id="58" creationId="{55C61911-45B2-48BF-AC7A-1EB579B42CBB}"/>
          </ac:spMkLst>
        </pc:spChg>
        <pc:spChg chg="del">
          <ac:chgData name="Choudhury, Anisha" userId="S::choudhua@dickinson.edu::e949d024-37d7-4754-bdd3-3cfcce3daaa7" providerId="AD" clId="Web-{1241DB15-E5BE-44D8-9EDD-5339D5F93259}" dt="2025-04-28T21:24:22.773" v="280"/>
          <ac:spMkLst>
            <pc:docMk/>
            <pc:sldMk cId="2144753802" sldId="320"/>
            <ac:spMk id="60" creationId="{61622E21-16A8-4B36-9CC7-2DA24DE03487}"/>
          </ac:spMkLst>
        </pc:spChg>
        <pc:spChg chg="add mod">
          <ac:chgData name="Choudhury, Anisha" userId="S::choudhua@dickinson.edu::e949d024-37d7-4754-bdd3-3cfcce3daaa7" providerId="AD" clId="Web-{1241DB15-E5BE-44D8-9EDD-5339D5F93259}" dt="2025-04-28T21:31:11.549" v="411" actId="20577"/>
          <ac:spMkLst>
            <pc:docMk/>
            <pc:sldMk cId="2144753802" sldId="320"/>
            <ac:spMk id="949" creationId="{89FFF47D-E2A3-7380-7944-AF5DD32450B1}"/>
          </ac:spMkLst>
        </pc:spChg>
        <pc:spChg chg="add del mod">
          <ac:chgData name="Choudhury, Anisha" userId="S::choudhua@dickinson.edu::e949d024-37d7-4754-bdd3-3cfcce3daaa7" providerId="AD" clId="Web-{1241DB15-E5BE-44D8-9EDD-5339D5F93259}" dt="2025-04-28T21:34:06.819" v="546"/>
          <ac:spMkLst>
            <pc:docMk/>
            <pc:sldMk cId="2144753802" sldId="320"/>
            <ac:spMk id="1839" creationId="{1679192E-CDB1-6433-7906-AD697B6EAD03}"/>
          </ac:spMkLst>
        </pc:spChg>
        <pc:spChg chg="add mod">
          <ac:chgData name="Choudhury, Anisha" userId="S::choudhua@dickinson.edu::e949d024-37d7-4754-bdd3-3cfcce3daaa7" providerId="AD" clId="Web-{1241DB15-E5BE-44D8-9EDD-5339D5F93259}" dt="2025-04-28T22:15:39.354" v="1249" actId="1076"/>
          <ac:spMkLst>
            <pc:docMk/>
            <pc:sldMk cId="2144753802" sldId="320"/>
            <ac:spMk id="1840" creationId="{212E94D0-77AB-E0E1-E3E2-AA7763957155}"/>
          </ac:spMkLst>
        </pc:spChg>
        <pc:spChg chg="add del mod">
          <ac:chgData name="Choudhury, Anisha" userId="S::choudhua@dickinson.edu::e949d024-37d7-4754-bdd3-3cfcce3daaa7" providerId="AD" clId="Web-{1241DB15-E5BE-44D8-9EDD-5339D5F93259}" dt="2025-04-28T22:54:05.867" v="1406"/>
          <ac:spMkLst>
            <pc:docMk/>
            <pc:sldMk cId="2144753802" sldId="320"/>
            <ac:spMk id="1869" creationId="{18FE5C37-9FE4-7B0D-FF10-8E60EBDAF347}"/>
          </ac:spMkLst>
        </pc:spChg>
        <pc:grpChg chg="add del">
          <ac:chgData name="Choudhury, Anisha" userId="S::choudhua@dickinson.edu::e949d024-37d7-4754-bdd3-3cfcce3daaa7" providerId="AD" clId="Web-{1241DB15-E5BE-44D8-9EDD-5339D5F93259}" dt="2025-04-28T21:22:26.348" v="241"/>
          <ac:grpSpMkLst>
            <pc:docMk/>
            <pc:sldMk cId="2144753802" sldId="320"/>
            <ac:grpSpMk id="22" creationId="{55A100E1-E66E-4ED2-A56A-F7A819228F2E}"/>
          </ac:grpSpMkLst>
        </pc:grpChg>
        <pc:graphicFrameChg chg="add mod modGraphic">
          <ac:chgData name="Choudhury, Anisha" userId="S::choudhua@dickinson.edu::e949d024-37d7-4754-bdd3-3cfcce3daaa7" providerId="AD" clId="Web-{1241DB15-E5BE-44D8-9EDD-5339D5F93259}" dt="2025-04-28T22:54:25.274" v="1412" actId="1076"/>
          <ac:graphicFrameMkLst>
            <pc:docMk/>
            <pc:sldMk cId="2144753802" sldId="320"/>
            <ac:graphicFrameMk id="67" creationId="{163AF521-EA2D-CDE2-4D17-174AF388EF25}"/>
          </ac:graphicFrameMkLst>
        </pc:graphicFrameChg>
        <pc:graphicFrameChg chg="add del mod">
          <ac:chgData name="Choudhury, Anisha" userId="S::choudhua@dickinson.edu::e949d024-37d7-4754-bdd3-3cfcce3daaa7" providerId="AD" clId="Web-{1241DB15-E5BE-44D8-9EDD-5339D5F93259}" dt="2025-04-28T21:27:55.434" v="363"/>
          <ac:graphicFrameMkLst>
            <pc:docMk/>
            <pc:sldMk cId="2144753802" sldId="320"/>
            <ac:graphicFrameMk id="905" creationId="{7960B1B2-1425-1235-8E22-C7E9A2485E95}"/>
          </ac:graphicFrameMkLst>
        </pc:graphicFrameChg>
        <pc:graphicFrameChg chg="add del mod">
          <ac:chgData name="Choudhury, Anisha" userId="S::choudhua@dickinson.edu::e949d024-37d7-4754-bdd3-3cfcce3daaa7" providerId="AD" clId="Web-{1241DB15-E5BE-44D8-9EDD-5339D5F93259}" dt="2025-04-28T21:28:25.326" v="365"/>
          <ac:graphicFrameMkLst>
            <pc:docMk/>
            <pc:sldMk cId="2144753802" sldId="320"/>
            <ac:graphicFrameMk id="948" creationId="{AA76520C-7089-FBB1-35B3-0899C9948DA7}"/>
          </ac:graphicFrameMkLst>
        </pc:graphicFrameChg>
      </pc:sldChg>
      <pc:sldChg chg="modSp">
        <pc:chgData name="Choudhury, Anisha" userId="S::choudhua@dickinson.edu::e949d024-37d7-4754-bdd3-3cfcce3daaa7" providerId="AD" clId="Web-{1241DB15-E5BE-44D8-9EDD-5339D5F93259}" dt="2025-04-28T21:01:21.361" v="5" actId="20577"/>
        <pc:sldMkLst>
          <pc:docMk/>
          <pc:sldMk cId="270808741" sldId="330"/>
        </pc:sldMkLst>
        <pc:spChg chg="mod">
          <ac:chgData name="Choudhury, Anisha" userId="S::choudhua@dickinson.edu::e949d024-37d7-4754-bdd3-3cfcce3daaa7" providerId="AD" clId="Web-{1241DB15-E5BE-44D8-9EDD-5339D5F93259}" dt="2025-04-28T21:01:21.361" v="5" actId="20577"/>
          <ac:spMkLst>
            <pc:docMk/>
            <pc:sldMk cId="270808741" sldId="330"/>
            <ac:spMk id="10" creationId="{BE75E95A-A6B3-43C7-A552-1EAFCCA0A1EA}"/>
          </ac:spMkLst>
        </pc:spChg>
      </pc:sldChg>
      <pc:sldChg chg="addSp delSp modSp">
        <pc:chgData name="Choudhury, Anisha" userId="S::choudhua@dickinson.edu::e949d024-37d7-4754-bdd3-3cfcce3daaa7" providerId="AD" clId="Web-{1241DB15-E5BE-44D8-9EDD-5339D5F93259}" dt="2025-04-28T22:35:47.870" v="1355" actId="1076"/>
        <pc:sldMkLst>
          <pc:docMk/>
          <pc:sldMk cId="4271827421" sldId="331"/>
        </pc:sldMkLst>
        <pc:spChg chg="mod">
          <ac:chgData name="Choudhury, Anisha" userId="S::choudhua@dickinson.edu::e949d024-37d7-4754-bdd3-3cfcce3daaa7" providerId="AD" clId="Web-{1241DB15-E5BE-44D8-9EDD-5339D5F93259}" dt="2025-04-28T22:35:47.870" v="1355" actId="1076"/>
          <ac:spMkLst>
            <pc:docMk/>
            <pc:sldMk cId="4271827421" sldId="331"/>
            <ac:spMk id="6" creationId="{1006A401-CF07-4206-AE08-EF5FB03B05A7}"/>
          </ac:spMkLst>
        </pc:spChg>
        <pc:spChg chg="add mod">
          <ac:chgData name="Choudhury, Anisha" userId="S::choudhua@dickinson.edu::e949d024-37d7-4754-bdd3-3cfcce3daaa7" providerId="AD" clId="Web-{1241DB15-E5BE-44D8-9EDD-5339D5F93259}" dt="2025-04-28T22:34:58.196" v="1347" actId="20577"/>
          <ac:spMkLst>
            <pc:docMk/>
            <pc:sldMk cId="4271827421" sldId="331"/>
            <ac:spMk id="13" creationId="{97B146FD-E7C1-9ACF-7A5E-9669C55FAAFD}"/>
          </ac:spMkLst>
        </pc:spChg>
        <pc:graphicFrameChg chg="add del mod modGraphic">
          <ac:chgData name="Choudhury, Anisha" userId="S::choudhua@dickinson.edu::e949d024-37d7-4754-bdd3-3cfcce3daaa7" providerId="AD" clId="Web-{1241DB15-E5BE-44D8-9EDD-5339D5F93259}" dt="2025-04-28T21:52:38.473" v="928"/>
          <ac:graphicFrameMkLst>
            <pc:docMk/>
            <pc:sldMk cId="4271827421" sldId="331"/>
            <ac:graphicFrameMk id="3" creationId="{791DAAAC-216B-D379-3002-305AFF3F5297}"/>
          </ac:graphicFrameMkLst>
        </pc:graphicFrameChg>
        <pc:graphicFrameChg chg="add mod modGraphic">
          <ac:chgData name="Choudhury, Anisha" userId="S::choudhua@dickinson.edu::e949d024-37d7-4754-bdd3-3cfcce3daaa7" providerId="AD" clId="Web-{1241DB15-E5BE-44D8-9EDD-5339D5F93259}" dt="2025-04-28T22:13:09.240" v="1180"/>
          <ac:graphicFrameMkLst>
            <pc:docMk/>
            <pc:sldMk cId="4271827421" sldId="331"/>
            <ac:graphicFrameMk id="7" creationId="{22849905-05F4-AF5C-57BC-F22344461808}"/>
          </ac:graphicFrameMkLst>
        </pc:graphicFrameChg>
        <pc:graphicFrameChg chg="mod modGraphic">
          <ac:chgData name="Choudhury, Anisha" userId="S::choudhua@dickinson.edu::e949d024-37d7-4754-bdd3-3cfcce3daaa7" providerId="AD" clId="Web-{1241DB15-E5BE-44D8-9EDD-5339D5F93259}" dt="2025-04-28T22:34:03.132" v="1288"/>
          <ac:graphicFrameMkLst>
            <pc:docMk/>
            <pc:sldMk cId="4271827421" sldId="331"/>
            <ac:graphicFrameMk id="9" creationId="{6F3D4372-63D7-4B2E-9D3B-10C6B3B32477}"/>
          </ac:graphicFrameMkLst>
        </pc:graphicFrameChg>
        <pc:graphicFrameChg chg="add mod modGraphic">
          <ac:chgData name="Choudhury, Anisha" userId="S::choudhua@dickinson.edu::e949d024-37d7-4754-bdd3-3cfcce3daaa7" providerId="AD" clId="Web-{1241DB15-E5BE-44D8-9EDD-5339D5F93259}" dt="2025-04-28T22:12:46.536" v="1167"/>
          <ac:graphicFrameMkLst>
            <pc:docMk/>
            <pc:sldMk cId="4271827421" sldId="331"/>
            <ac:graphicFrameMk id="10" creationId="{CF1FD7B7-108C-3261-D749-3920C7E0CE13}"/>
          </ac:graphicFrameMkLst>
        </pc:graphicFrameChg>
        <pc:graphicFrameChg chg="add mod modGraphic">
          <ac:chgData name="Choudhury, Anisha" userId="S::choudhua@dickinson.edu::e949d024-37d7-4754-bdd3-3cfcce3daaa7" providerId="AD" clId="Web-{1241DB15-E5BE-44D8-9EDD-5339D5F93259}" dt="2025-04-28T22:13:55.070" v="1197"/>
          <ac:graphicFrameMkLst>
            <pc:docMk/>
            <pc:sldMk cId="4271827421" sldId="331"/>
            <ac:graphicFrameMk id="12" creationId="{563478A6-0AD5-708F-DB99-48B628FDC87E}"/>
          </ac:graphicFrameMkLst>
        </pc:graphicFrameChg>
      </pc:sldChg>
      <pc:sldChg chg="addSp delSp modSp">
        <pc:chgData name="Choudhury, Anisha" userId="S::choudhua@dickinson.edu::e949d024-37d7-4754-bdd3-3cfcce3daaa7" providerId="AD" clId="Web-{1241DB15-E5BE-44D8-9EDD-5339D5F93259}" dt="2025-04-28T22:54:45.181" v="1453" actId="20577"/>
        <pc:sldMkLst>
          <pc:docMk/>
          <pc:sldMk cId="2861913146" sldId="335"/>
        </pc:sldMkLst>
        <pc:spChg chg="add del mod">
          <ac:chgData name="Choudhury, Anisha" userId="S::choudhua@dickinson.edu::e949d024-37d7-4754-bdd3-3cfcce3daaa7" providerId="AD" clId="Web-{1241DB15-E5BE-44D8-9EDD-5339D5F93259}" dt="2025-04-28T22:44:39.634" v="1374"/>
          <ac:spMkLst>
            <pc:docMk/>
            <pc:sldMk cId="2861913146" sldId="335"/>
            <ac:spMk id="3" creationId="{842A2776-F029-D56E-CAA2-E29EC63E94C2}"/>
          </ac:spMkLst>
        </pc:spChg>
        <pc:spChg chg="mod">
          <ac:chgData name="Choudhury, Anisha" userId="S::choudhua@dickinson.edu::e949d024-37d7-4754-bdd3-3cfcce3daaa7" providerId="AD" clId="Web-{1241DB15-E5BE-44D8-9EDD-5339D5F93259}" dt="2025-04-28T22:51:40.254" v="1397" actId="1076"/>
          <ac:spMkLst>
            <pc:docMk/>
            <pc:sldMk cId="2861913146" sldId="335"/>
            <ac:spMk id="5" creationId="{48CD1624-12C6-45A2-BF83-5AC90136437F}"/>
          </ac:spMkLst>
        </pc:spChg>
        <pc:spChg chg="mod">
          <ac:chgData name="Choudhury, Anisha" userId="S::choudhua@dickinson.edu::e949d024-37d7-4754-bdd3-3cfcce3daaa7" providerId="AD" clId="Web-{1241DB15-E5BE-44D8-9EDD-5339D5F93259}" dt="2025-04-28T22:54:45.181" v="1453" actId="20577"/>
          <ac:spMkLst>
            <pc:docMk/>
            <pc:sldMk cId="2861913146" sldId="335"/>
            <ac:spMk id="6" creationId="{1DFC3670-CE6C-4149-800C-ED198FC28937}"/>
          </ac:spMkLst>
        </pc:spChg>
        <pc:spChg chg="add del mod">
          <ac:chgData name="Choudhury, Anisha" userId="S::choudhua@dickinson.edu::e949d024-37d7-4754-bdd3-3cfcce3daaa7" providerId="AD" clId="Web-{1241DB15-E5BE-44D8-9EDD-5339D5F93259}" dt="2025-04-28T22:44:38.165" v="1373"/>
          <ac:spMkLst>
            <pc:docMk/>
            <pc:sldMk cId="2861913146" sldId="335"/>
            <ac:spMk id="7" creationId="{15611EF1-F0DC-15FB-F979-F1F9F3CB03E6}"/>
          </ac:spMkLst>
        </pc:spChg>
        <pc:spChg chg="add del mod">
          <ac:chgData name="Choudhury, Anisha" userId="S::choudhua@dickinson.edu::e949d024-37d7-4754-bdd3-3cfcce3daaa7" providerId="AD" clId="Web-{1241DB15-E5BE-44D8-9EDD-5339D5F93259}" dt="2025-04-28T22:44:36.837" v="1372"/>
          <ac:spMkLst>
            <pc:docMk/>
            <pc:sldMk cId="2861913146" sldId="335"/>
            <ac:spMk id="9" creationId="{D91B6347-398D-B1AC-5BBC-4C6EAE638A22}"/>
          </ac:spMkLst>
        </pc:spChg>
        <pc:picChg chg="add mod">
          <ac:chgData name="Choudhury, Anisha" userId="S::choudhua@dickinson.edu::e949d024-37d7-4754-bdd3-3cfcce3daaa7" providerId="AD" clId="Web-{1241DB15-E5BE-44D8-9EDD-5339D5F93259}" dt="2025-04-28T22:51:49.223" v="1400" actId="14100"/>
          <ac:picMkLst>
            <pc:docMk/>
            <pc:sldMk cId="2861913146" sldId="335"/>
            <ac:picMk id="10" creationId="{9A482B6F-EB9E-C735-0FFF-68B60F3E57A5}"/>
          </ac:picMkLst>
        </pc:picChg>
        <pc:picChg chg="del">
          <ac:chgData name="Choudhury, Anisha" userId="S::choudhua@dickinson.edu::e949d024-37d7-4754-bdd3-3cfcce3daaa7" providerId="AD" clId="Web-{1241DB15-E5BE-44D8-9EDD-5339D5F93259}" dt="2025-04-28T22:44:33.649" v="1371"/>
          <ac:picMkLst>
            <pc:docMk/>
            <pc:sldMk cId="2861913146" sldId="335"/>
            <ac:picMk id="51" creationId="{24E25DA2-AA49-400A-8535-7267DFF6700D}"/>
          </ac:picMkLst>
        </pc:picChg>
        <pc:picChg chg="del">
          <ac:chgData name="Choudhury, Anisha" userId="S::choudhua@dickinson.edu::e949d024-37d7-4754-bdd3-3cfcce3daaa7" providerId="AD" clId="Web-{1241DB15-E5BE-44D8-9EDD-5339D5F93259}" dt="2025-04-28T22:44:31.633" v="1370"/>
          <ac:picMkLst>
            <pc:docMk/>
            <pc:sldMk cId="2861913146" sldId="335"/>
            <ac:picMk id="55" creationId="{771EED1D-F177-4F26-9BF3-74717177BC41}"/>
          </ac:picMkLst>
        </pc:picChg>
        <pc:picChg chg="del">
          <ac:chgData name="Choudhury, Anisha" userId="S::choudhua@dickinson.edu::e949d024-37d7-4754-bdd3-3cfcce3daaa7" providerId="AD" clId="Web-{1241DB15-E5BE-44D8-9EDD-5339D5F93259}" dt="2025-04-28T22:44:30.758" v="1369"/>
          <ac:picMkLst>
            <pc:docMk/>
            <pc:sldMk cId="2861913146" sldId="335"/>
            <ac:picMk id="59" creationId="{FEDEE1A4-7174-4153-B6F5-C500B3C97560}"/>
          </ac:picMkLst>
        </pc:picChg>
      </pc:sldChg>
      <pc:sldChg chg="new del">
        <pc:chgData name="Choudhury, Anisha" userId="S::choudhua@dickinson.edu::e949d024-37d7-4754-bdd3-3cfcce3daaa7" providerId="AD" clId="Web-{1241DB15-E5BE-44D8-9EDD-5339D5F93259}" dt="2025-04-28T22:59:07.172" v="1456"/>
        <pc:sldMkLst>
          <pc:docMk/>
          <pc:sldMk cId="198579664" sldId="338"/>
        </pc:sldMkLst>
      </pc:sldChg>
      <pc:sldChg chg="add del replId">
        <pc:chgData name="Choudhury, Anisha" userId="S::choudhua@dickinson.edu::e949d024-37d7-4754-bdd3-3cfcce3daaa7" providerId="AD" clId="Web-{1241DB15-E5BE-44D8-9EDD-5339D5F93259}" dt="2025-04-28T21:27:26.746" v="360"/>
        <pc:sldMkLst>
          <pc:docMk/>
          <pc:sldMk cId="1043877793" sldId="338"/>
        </pc:sldMkLst>
      </pc:sldChg>
      <pc:sldChg chg="new del">
        <pc:chgData name="Choudhury, Anisha" userId="S::choudhua@dickinson.edu::e949d024-37d7-4754-bdd3-3cfcce3daaa7" providerId="AD" clId="Web-{1241DB15-E5BE-44D8-9EDD-5339D5F93259}" dt="2025-04-28T22:59:08.234" v="1457"/>
        <pc:sldMkLst>
          <pc:docMk/>
          <pc:sldMk cId="3316018854" sldId="339"/>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dgm:spPr>
        <a:solidFill>
          <a:schemeClr val="accent1"/>
        </a:solidFill>
        <a:ln w="19050">
          <a:noFill/>
        </a:ln>
      </dgm:spPr>
      <dgm:t>
        <a:bodyPr/>
        <a:lstStyle/>
        <a:p>
          <a:pPr rtl="0"/>
          <a:r>
            <a:rPr lang="en-US">
              <a:solidFill>
                <a:schemeClr val="tx1"/>
              </a:solidFill>
              <a:latin typeface="Calibri"/>
              <a:ea typeface="Calibri"/>
              <a:cs typeface="Calibri"/>
            </a:rPr>
            <a:t>Data Processing</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phldr="0" custT="1"/>
      <dgm:spPr/>
      <dgm:t>
        <a:bodyPr/>
        <a:lstStyle/>
        <a:p>
          <a:pPr rtl="0">
            <a:buFont typeface="Arial" panose="020B0604020202020204" pitchFamily="34" charset="0"/>
            <a:buChar char="•"/>
          </a:pPr>
          <a:r>
            <a:rPr lang="en-US" sz="1400">
              <a:latin typeface="Calibri"/>
              <a:ea typeface="Calibri"/>
              <a:cs typeface="Calibri"/>
            </a:rPr>
            <a:t>Remove NA, check for outliers and distributions of variables.</a:t>
          </a:r>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phldr="0"/>
      <dgm:spPr>
        <a:solidFill>
          <a:schemeClr val="accent1">
            <a:alpha val="20000"/>
          </a:schemeClr>
        </a:solidFill>
        <a:ln w="19050">
          <a:noFill/>
        </a:ln>
      </dgm:spPr>
      <dgm:t>
        <a:bodyPr/>
        <a:lstStyle/>
        <a:p>
          <a:r>
            <a:rPr lang="en-US">
              <a:solidFill>
                <a:schemeClr val="tx1"/>
              </a:solidFill>
              <a:latin typeface="Calibri"/>
              <a:ea typeface="Calibri"/>
              <a:cs typeface="Calibri"/>
            </a:rPr>
            <a:t>Resampling</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phldr="0" custT="1"/>
      <dgm:spPr/>
      <dgm:t>
        <a:bodyPr/>
        <a:lstStyle/>
        <a:p>
          <a:pPr rtl="0">
            <a:buFont typeface="Arial" panose="020B0604020202020204" pitchFamily="34" charset="0"/>
            <a:buChar char="•"/>
          </a:pPr>
          <a:r>
            <a:rPr lang="en-US" sz="1400">
              <a:latin typeface="Calibri"/>
              <a:ea typeface="Calibri"/>
              <a:cs typeface="Calibri"/>
            </a:rPr>
            <a:t>Unequal observations for the target outcome.</a:t>
          </a:r>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phldr="0"/>
      <dgm:spPr>
        <a:solidFill>
          <a:schemeClr val="accent3"/>
        </a:solidFill>
        <a:ln w="19050">
          <a:noFill/>
        </a:ln>
      </dgm:spPr>
      <dgm:t>
        <a:bodyPr/>
        <a:lstStyle/>
        <a:p>
          <a:pPr rtl="0"/>
          <a:r>
            <a:rPr lang="en-US">
              <a:solidFill>
                <a:schemeClr val="tx1"/>
              </a:solidFill>
              <a:latin typeface="Calibri"/>
              <a:ea typeface="Calibri"/>
              <a:cs typeface="Calibri"/>
            </a:rPr>
            <a:t>Feature selection</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phldr="0" custT="1"/>
      <dgm:spPr/>
      <dgm:t>
        <a:bodyPr/>
        <a:lstStyle/>
        <a:p>
          <a:pPr rtl="0">
            <a:buFont typeface="Arial" panose="020B0604020202020204" pitchFamily="34" charset="0"/>
            <a:buChar char="•"/>
          </a:pPr>
          <a:r>
            <a:rPr lang="en-US" sz="1400">
              <a:latin typeface="Calibri"/>
              <a:ea typeface="Calibri"/>
              <a:cs typeface="Calibri"/>
            </a:rPr>
            <a:t>Check correlations </a:t>
          </a:r>
          <a:r>
            <a:rPr lang="en-US" sz="1400">
              <a:solidFill>
                <a:srgbClr val="000000"/>
              </a:solidFill>
              <a:latin typeface="Calibri"/>
              <a:ea typeface="Calibri"/>
              <a:cs typeface="Calibri"/>
            </a:rPr>
            <a:t>+ Examine feature importances from RF and XGBoost to select most important features </a:t>
          </a:r>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6C230327-1904-47CB-BB1D-FD9D9F4A90BF}">
      <dgm:prSet phldr="0"/>
      <dgm:spPr>
        <a:solidFill>
          <a:schemeClr val="bg1">
            <a:lumMod val="85000"/>
          </a:schemeClr>
        </a:solidFill>
        <a:ln w="19050">
          <a:noFill/>
        </a:ln>
      </dgm:spPr>
      <dgm:t>
        <a:bodyPr/>
        <a:lstStyle/>
        <a:p>
          <a:pPr rtl="0"/>
          <a:r>
            <a:rPr lang="en-US">
              <a:solidFill>
                <a:schemeClr val="tx1"/>
              </a:solidFill>
              <a:latin typeface="Calibri"/>
              <a:ea typeface="Calibri"/>
              <a:cs typeface="Calibri"/>
            </a:rPr>
            <a:t>Evaluation </a:t>
          </a:r>
          <a:endParaRPr lang="en-US" b="0" i="0">
            <a:solidFill>
              <a:schemeClr val="tx1"/>
            </a:solidFill>
            <a:latin typeface="Calibri"/>
            <a:ea typeface="Calibri"/>
            <a:cs typeface="Calibri"/>
          </a:endParaRP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3DA90DD3-27BB-4237-B3B7-AA0389B24F00}">
      <dgm:prSet phldr="0"/>
      <dgm:spPr/>
      <dgm:t>
        <a:bodyPr/>
        <a:lstStyle/>
        <a:p>
          <a:pPr rtl="0"/>
          <a:r>
            <a:rPr lang="en-US">
              <a:latin typeface="Calibri"/>
              <a:ea typeface="Calibri"/>
              <a:cs typeface="Calibri"/>
            </a:rPr>
            <a:t>Fit the model and convert coefficients to odds ratio</a:t>
          </a:r>
        </a:p>
      </dgm:t>
    </dgm:pt>
    <dgm:pt modelId="{57CDCAF3-E4E1-41C7-BAF0-0C8B2D2636D6}" type="parTrans" cxnId="{8BECDD6F-A313-40B5-B2CB-A8772A57A8CC}">
      <dgm:prSet/>
      <dgm:spPr/>
    </dgm:pt>
    <dgm:pt modelId="{C4B4FF12-7638-4DA7-AE92-DC390A95337C}" type="sibTrans" cxnId="{8BECDD6F-A313-40B5-B2CB-A8772A57A8CC}">
      <dgm:prSet/>
      <dgm:spPr/>
    </dgm:pt>
    <dgm:pt modelId="{26223085-FFDA-4FA9-A651-5D1569F87652}">
      <dgm:prSet phldr="0"/>
      <dgm:spPr/>
      <dgm:t>
        <a:bodyPr/>
        <a:lstStyle/>
        <a:p>
          <a:pPr rtl="0"/>
          <a:r>
            <a:rPr lang="en-US">
              <a:latin typeface="Calibri"/>
              <a:ea typeface="Calibri"/>
              <a:cs typeface="Calibri"/>
            </a:rPr>
            <a:t>Logistic Regression</a:t>
          </a:r>
        </a:p>
      </dgm:t>
    </dgm:pt>
    <dgm:pt modelId="{8B892716-BE12-488B-A2CE-B8B09A5E2F18}" type="parTrans" cxnId="{2061EF7C-87F0-48AF-9C47-4D1824464769}">
      <dgm:prSet/>
      <dgm:spPr/>
    </dgm:pt>
    <dgm:pt modelId="{420CF37A-2884-4BE6-ADDF-B1441B86C498}" type="sibTrans" cxnId="{2061EF7C-87F0-48AF-9C47-4D1824464769}">
      <dgm:prSet/>
      <dgm:spPr/>
    </dgm:pt>
    <dgm:pt modelId="{E276C7A4-2230-4765-A1EE-D39068398295}">
      <dgm:prSet phldr="0"/>
      <dgm:spPr/>
      <dgm:t>
        <a:bodyPr/>
        <a:lstStyle/>
        <a:p>
          <a:pPr rtl="0"/>
          <a:r>
            <a:rPr lang="en-US">
              <a:latin typeface="Calibri"/>
              <a:ea typeface="Calibri"/>
              <a:cs typeface="Calibri"/>
            </a:rPr>
            <a:t>Predictive models</a:t>
          </a:r>
        </a:p>
      </dgm:t>
    </dgm:pt>
    <dgm:pt modelId="{7CA5C6F4-41DF-4808-A343-262041A52CE0}" type="parTrans" cxnId="{F20A8B2E-BF4C-4517-AC5C-8026044C4546}">
      <dgm:prSet/>
      <dgm:spPr/>
    </dgm:pt>
    <dgm:pt modelId="{82708D86-A58B-46E3-866F-8D62025D15EE}" type="sibTrans" cxnId="{F20A8B2E-BF4C-4517-AC5C-8026044C4546}">
      <dgm:prSet/>
      <dgm:spPr/>
    </dgm:pt>
    <dgm:pt modelId="{55CEA6DE-A3D4-4970-8DC5-DA45ED2A0C65}">
      <dgm:prSet phldr="0"/>
      <dgm:spPr/>
      <dgm:t>
        <a:bodyPr/>
        <a:lstStyle/>
        <a:p>
          <a:pPr rtl="0"/>
          <a:r>
            <a:rPr lang="en-US">
              <a:latin typeface="Calibri"/>
              <a:ea typeface="Calibri"/>
              <a:cs typeface="Calibri"/>
            </a:rPr>
            <a:t>Hyperparameter tuning</a:t>
          </a:r>
        </a:p>
      </dgm:t>
    </dgm:pt>
    <dgm:pt modelId="{50AA1ACD-5C6B-4A64-A677-66CB84369983}" type="parTrans" cxnId="{B02040A9-6CFF-4444-A7CF-3E4F436FECCE}">
      <dgm:prSet/>
      <dgm:spPr/>
    </dgm:pt>
    <dgm:pt modelId="{AD08B4F4-DAA2-4480-AF0A-5850237A2F3E}" type="sibTrans" cxnId="{B02040A9-6CFF-4444-A7CF-3E4F436FECCE}">
      <dgm:prSet/>
      <dgm:spPr/>
    </dgm:pt>
    <dgm:pt modelId="{2F9A7DAE-60CA-4CA3-9C71-E69AFFCF7967}">
      <dgm:prSet phldr="0"/>
      <dgm:spPr/>
      <dgm:t>
        <a:bodyPr/>
        <a:lstStyle/>
        <a:p>
          <a:r>
            <a:rPr lang="en-US" sz="1400" b="0" i="0">
              <a:latin typeface="Calibri"/>
              <a:ea typeface="Calibri"/>
              <a:cs typeface="Calibri"/>
            </a:rPr>
            <a:t>Interpret </a:t>
          </a:r>
          <a:r>
            <a:rPr lang="en-US" sz="1400">
              <a:latin typeface="Calibri"/>
              <a:ea typeface="Calibri"/>
              <a:cs typeface="Calibri"/>
            </a:rPr>
            <a:t>odds ratio and check for performances</a:t>
          </a:r>
          <a:endParaRPr lang="en-US"/>
        </a:p>
      </dgm:t>
    </dgm:pt>
    <dgm:pt modelId="{4FA6F582-5E0F-4898-B3B6-DE2A7006518D}" type="parTrans" cxnId="{8C02A620-355A-44AF-8BE5-4384C5CCA6F6}">
      <dgm:prSet/>
      <dgm:spPr/>
    </dgm:pt>
    <dgm:pt modelId="{3112B86B-D1BE-4998-A4F6-E0F7DDFD39A7}" type="sibTrans" cxnId="{8C02A620-355A-44AF-8BE5-4384C5CCA6F6}">
      <dgm:prSet/>
      <dgm:spPr/>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6">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6">
        <dgm:presLayoutVars>
          <dgm:bulletEnabled val="1"/>
        </dgm:presLayoutVars>
      </dgm:prSet>
      <dgm:spPr/>
    </dgm:pt>
    <dgm:pt modelId="{38893DF2-F8BF-45A3-9200-4CD8C329334E}" type="pres">
      <dgm:prSet presAssocID="{25E771E7-8CF7-4491-9507-55BFE693DC7B}" presName="ConnectLine" presStyleLbl="callout" presStyleIdx="0" presStyleCnt="6"/>
      <dgm:spPr>
        <a:solidFill>
          <a:schemeClr val="accent5">
            <a:hueOff val="0"/>
            <a:satOff val="0"/>
            <a:lumOff val="0"/>
            <a:alphaOff val="0"/>
          </a:schemeClr>
        </a:solidFill>
        <a:ln w="12700" cap="flat" cmpd="sng" algn="ctr">
          <a:solidFill>
            <a:schemeClr val="tx1"/>
          </a:solidFill>
          <a:prstDash val="solid"/>
          <a:miter lim="800000"/>
        </a:ln>
        <a:effectLst/>
      </dgm:spPr>
    </dgm:pt>
    <dgm:pt modelId="{5A62AEC3-EC27-4AFA-B56B-79326645CDDC}" type="pres">
      <dgm:prSet presAssocID="{25E771E7-8CF7-4491-9507-55BFE693DC7B}" presName="ConnectLineEnd" presStyleLbl="lnNode1" presStyleIdx="0" presStyleCnt="6" custLinFactNeighborY="91360"/>
      <dgm:spPr>
        <a:solidFill>
          <a:schemeClr val="tx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6">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6" custScaleX="86113">
        <dgm:presLayoutVars>
          <dgm:bulletEnabled val="1"/>
        </dgm:presLayoutVars>
      </dgm:prSet>
      <dgm:spPr/>
    </dgm:pt>
    <dgm:pt modelId="{F51F39F5-A989-488C-BFD6-69D558D451E8}" type="pres">
      <dgm:prSet presAssocID="{D76BB3CF-DF5A-41FB-B6A4-25743CF1642F}" presName="ConnectLine" presStyleLbl="callout" presStyleIdx="1" presStyleCnt="6"/>
      <dgm:spPr>
        <a:solidFill>
          <a:schemeClr val="accent5">
            <a:hueOff val="0"/>
            <a:satOff val="0"/>
            <a:lumOff val="0"/>
            <a:alphaOff val="0"/>
          </a:schemeClr>
        </a:solidFill>
        <a:ln w="12700" cap="flat" cmpd="sng" algn="ctr">
          <a:solidFill>
            <a:schemeClr val="tx1"/>
          </a:solidFill>
          <a:prstDash val="solid"/>
          <a:miter lim="800000"/>
        </a:ln>
        <a:effectLst/>
      </dgm:spPr>
    </dgm:pt>
    <dgm:pt modelId="{A5349257-4327-4545-9142-153EF70CC757}" type="pres">
      <dgm:prSet presAssocID="{D76BB3CF-DF5A-41FB-B6A4-25743CF1642F}" presName="ConnectLineEnd" presStyleLbl="lnNode1" presStyleIdx="1" presStyleCnt="6" custLinFactNeighborX="-9136" custLinFactNeighborY="-82224"/>
      <dgm:spPr>
        <a:solidFill>
          <a:schemeClr val="tx1"/>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6">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6">
        <dgm:presLayoutVars>
          <dgm:bulletEnabled val="1"/>
        </dgm:presLayoutVars>
      </dgm:prSet>
      <dgm:spPr/>
    </dgm:pt>
    <dgm:pt modelId="{0D377583-EAA6-47CC-B504-762FB6EBAB9C}" type="pres">
      <dgm:prSet presAssocID="{8F3B4B19-33F4-47AC-BE4E-B66181ED98B4}" presName="ConnectLine" presStyleLbl="callout" presStyleIdx="2" presStyleCnt="6"/>
      <dgm:spPr>
        <a:solidFill>
          <a:schemeClr val="accent5">
            <a:hueOff val="0"/>
            <a:satOff val="0"/>
            <a:lumOff val="0"/>
            <a:alphaOff val="0"/>
          </a:schemeClr>
        </a:solidFill>
        <a:ln w="12700" cap="flat" cmpd="sng" algn="ctr">
          <a:solidFill>
            <a:schemeClr val="tx1"/>
          </a:solidFill>
          <a:prstDash val="solid"/>
          <a:miter lim="800000"/>
        </a:ln>
        <a:effectLst/>
      </dgm:spPr>
    </dgm:pt>
    <dgm:pt modelId="{72321D10-9092-4E81-9AD7-ACA033236CC0}" type="pres">
      <dgm:prSet presAssocID="{8F3B4B19-33F4-47AC-BE4E-B66181ED98B4}" presName="ConnectLineEnd" presStyleLbl="lnNode1" presStyleIdx="2" presStyleCnt="6" custLinFactNeighborX="9136" custLinFactNeighborY="91360"/>
      <dgm:spPr>
        <a:solidFill>
          <a:schemeClr val="tx1"/>
        </a:solidFill>
        <a:ln>
          <a:noFill/>
        </a:ln>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080BC487-3DA7-4B9B-A876-7CB3E137C9C4}" type="pres">
      <dgm:prSet presAssocID="{E276C7A4-2230-4765-A1EE-D39068398295}" presName="composite" presStyleCnt="0"/>
      <dgm:spPr/>
    </dgm:pt>
    <dgm:pt modelId="{A6F55AF9-41E5-4CB2-BEAB-390F0EC1195F}" type="pres">
      <dgm:prSet presAssocID="{E276C7A4-2230-4765-A1EE-D39068398295}" presName="Parent1" presStyleLbl="alignNode1" presStyleIdx="3" presStyleCnt="6">
        <dgm:presLayoutVars>
          <dgm:chMax val="1"/>
          <dgm:chPref val="1"/>
          <dgm:bulletEnabled val="1"/>
        </dgm:presLayoutVars>
      </dgm:prSet>
      <dgm:spPr/>
    </dgm:pt>
    <dgm:pt modelId="{46CD47B0-A6B7-4086-A2C1-4D2BBC852665}" type="pres">
      <dgm:prSet presAssocID="{E276C7A4-2230-4765-A1EE-D39068398295}" presName="Childtext1" presStyleLbl="revTx" presStyleIdx="3" presStyleCnt="6">
        <dgm:presLayoutVars>
          <dgm:bulletEnabled val="1"/>
        </dgm:presLayoutVars>
      </dgm:prSet>
      <dgm:spPr/>
    </dgm:pt>
    <dgm:pt modelId="{A6036412-A673-49F9-9031-8E5C37A0BF41}" type="pres">
      <dgm:prSet presAssocID="{E276C7A4-2230-4765-A1EE-D39068398295}" presName="ConnectLine" presStyleLbl="callout" presStyleIdx="3" presStyleCnt="6"/>
      <dgm:spPr>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dash"/>
          <a:miter lim="800000"/>
        </a:ln>
        <a:effectLst/>
      </dgm:spPr>
    </dgm:pt>
    <dgm:pt modelId="{572F537A-0B0B-43C1-A054-39336315B14B}" type="pres">
      <dgm:prSet presAssocID="{E276C7A4-2230-4765-A1EE-D39068398295}" presName="ConnectLineEnd" presStyleLbl="lnNode1" presStyleIdx="3" presStyleCnt="6"/>
      <dgm:spPr/>
    </dgm:pt>
    <dgm:pt modelId="{CE6EF235-E24A-4852-B839-063B117C5C22}" type="pres">
      <dgm:prSet presAssocID="{E276C7A4-2230-4765-A1EE-D39068398295}" presName="EmptyPane" presStyleCnt="0"/>
      <dgm:spPr/>
    </dgm:pt>
    <dgm:pt modelId="{2568046D-5937-441E-9FA9-61D4B427BBB6}" type="pres">
      <dgm:prSet presAssocID="{82708D86-A58B-46E3-866F-8D62025D15EE}" presName="spaceBetweenRectangles" presStyleCnt="0"/>
      <dgm:spPr/>
    </dgm:pt>
    <dgm:pt modelId="{9E8E58F9-22B1-443B-B8B2-CA45C0072780}" type="pres">
      <dgm:prSet presAssocID="{26223085-FFDA-4FA9-A651-5D1569F87652}" presName="composite" presStyleCnt="0"/>
      <dgm:spPr/>
    </dgm:pt>
    <dgm:pt modelId="{6DD36FDA-7B90-4166-8912-BFF84261AFE3}" type="pres">
      <dgm:prSet presAssocID="{26223085-FFDA-4FA9-A651-5D1569F87652}" presName="Parent1" presStyleLbl="alignNode1" presStyleIdx="4" presStyleCnt="6">
        <dgm:presLayoutVars>
          <dgm:chMax val="1"/>
          <dgm:chPref val="1"/>
          <dgm:bulletEnabled val="1"/>
        </dgm:presLayoutVars>
      </dgm:prSet>
      <dgm:spPr/>
    </dgm:pt>
    <dgm:pt modelId="{9E93CA57-D4B3-479D-A741-FEE8455C2CC5}" type="pres">
      <dgm:prSet presAssocID="{26223085-FFDA-4FA9-A651-5D1569F87652}" presName="Childtext1" presStyleLbl="revTx" presStyleIdx="4" presStyleCnt="6">
        <dgm:presLayoutVars>
          <dgm:bulletEnabled val="1"/>
        </dgm:presLayoutVars>
      </dgm:prSet>
      <dgm:spPr/>
    </dgm:pt>
    <dgm:pt modelId="{7BB683FC-1CCA-4BBA-B45C-947C62591C59}" type="pres">
      <dgm:prSet presAssocID="{26223085-FFDA-4FA9-A651-5D1569F87652}" presName="ConnectLine" presStyleLbl="callout" presStyleIdx="4" presStyleCnt="6"/>
      <dgm:spPr>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dash"/>
          <a:miter lim="800000"/>
        </a:ln>
        <a:effectLst/>
      </dgm:spPr>
    </dgm:pt>
    <dgm:pt modelId="{71A3DFE0-82B9-4D65-B0B6-9591279A097D}" type="pres">
      <dgm:prSet presAssocID="{26223085-FFDA-4FA9-A651-5D1569F87652}" presName="ConnectLineEnd" presStyleLbl="lnNode1" presStyleIdx="4" presStyleCnt="6"/>
      <dgm:spPr/>
    </dgm:pt>
    <dgm:pt modelId="{6E5E3A88-9285-476B-8F31-3BB672EC734E}" type="pres">
      <dgm:prSet presAssocID="{26223085-FFDA-4FA9-A651-5D1569F87652}" presName="EmptyPane" presStyleCnt="0"/>
      <dgm:spPr/>
    </dgm:pt>
    <dgm:pt modelId="{1DCF66D3-F825-44BD-B3D7-6E07CBCF33C0}" type="pres">
      <dgm:prSet presAssocID="{420CF37A-2884-4BE6-ADDF-B1441B86C498}"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5" presStyleCnt="6">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5" presStyleCnt="6">
        <dgm:presLayoutVars>
          <dgm:bulletEnabled val="1"/>
        </dgm:presLayoutVars>
      </dgm:prSet>
      <dgm:spPr/>
    </dgm:pt>
    <dgm:pt modelId="{5012A99F-560A-4636-953C-5F263876E566}" type="pres">
      <dgm:prSet presAssocID="{6C230327-1904-47CB-BB1D-FD9D9F4A90BF}" presName="ConnectLine" presStyleLbl="callout" presStyleIdx="5" presStyleCnt="6"/>
      <dgm:spPr>
        <a:solidFill>
          <a:schemeClr val="accent5">
            <a:hueOff val="0"/>
            <a:satOff val="0"/>
            <a:lumOff val="0"/>
            <a:alphaOff val="0"/>
          </a:schemeClr>
        </a:solidFill>
        <a:ln w="12700" cap="flat" cmpd="sng" algn="ctr">
          <a:solidFill>
            <a:schemeClr val="tx1"/>
          </a:solidFill>
          <a:prstDash val="solid"/>
          <a:miter lim="800000"/>
        </a:ln>
        <a:effectLst/>
      </dgm:spPr>
    </dgm:pt>
    <dgm:pt modelId="{456F09DE-8CFF-414A-A967-17AF417A13B8}" type="pres">
      <dgm:prSet presAssocID="{6C230327-1904-47CB-BB1D-FD9D9F4A90BF}" presName="ConnectLineEnd" presStyleLbl="lnNode1" presStyleIdx="5" presStyleCnt="6" custLinFactNeighborX="-9136" custLinFactNeighborY="91362"/>
      <dgm:spPr>
        <a:solidFill>
          <a:schemeClr val="tx1"/>
        </a:solidFill>
        <a:ln>
          <a:noFill/>
        </a:ln>
      </dgm:spPr>
    </dgm:pt>
    <dgm:pt modelId="{C11A432F-80B7-4941-B5AB-3A959DC1769B}" type="pres">
      <dgm:prSet presAssocID="{6C230327-1904-47CB-BB1D-FD9D9F4A90BF}" presName="EmptyPane" presStyleCnt="0"/>
      <dgm:spPr/>
    </dgm:pt>
  </dgm:ptLst>
  <dgm:cxnLst>
    <dgm:cxn modelId="{82066B0D-F36C-43C0-ADBD-B82A79D09491}" type="presOf" srcId="{D76BB3CF-DF5A-41FB-B6A4-25743CF1642F}" destId="{9C14E56E-28F6-4BF9-9EDF-2769E1A89A07}" srcOrd="0" destOrd="0" presId="urn:microsoft.com/office/officeart/2016/7/layout/RoundedRectangleTimeline#2"/>
    <dgm:cxn modelId="{55CD8E15-C62D-44FC-ABA8-7131A4457B16}" type="presOf" srcId="{55CEA6DE-A3D4-4970-8DC5-DA45ED2A0C65}" destId="{46CD47B0-A6B7-4086-A2C1-4D2BBC852665}"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2B55591C-68C7-425A-A866-6E3CDC85F8B5}" type="presOf" srcId="{8F3B4B19-33F4-47AC-BE4E-B66181ED98B4}" destId="{72DD609F-4804-4D65-8014-4ECA3F2307C5}" srcOrd="0" destOrd="0" presId="urn:microsoft.com/office/officeart/2016/7/layout/RoundedRectangleTimeline#2"/>
    <dgm:cxn modelId="{AAEEA91C-E2F6-41E7-B364-5565F19A179C}" type="presOf" srcId="{E276C7A4-2230-4765-A1EE-D39068398295}" destId="{A6F55AF9-41E5-4CB2-BEAB-390F0EC1195F}" srcOrd="0" destOrd="0" presId="urn:microsoft.com/office/officeart/2016/7/layout/RoundedRectangleTimeline#2"/>
    <dgm:cxn modelId="{8C02A620-355A-44AF-8BE5-4384C5CCA6F6}" srcId="{6C230327-1904-47CB-BB1D-FD9D9F4A90BF}" destId="{2F9A7DAE-60CA-4CA3-9C71-E69AFFCF7967}" srcOrd="0" destOrd="0" parTransId="{4FA6F582-5E0F-4898-B3B6-DE2A7006518D}" sibTransId="{3112B86B-D1BE-4998-A4F6-E0F7DDFD39A7}"/>
    <dgm:cxn modelId="{F20A8B2E-BF4C-4517-AC5C-8026044C4546}" srcId="{013DD35D-9765-4E5F-95CE-DA45F3637BF5}" destId="{E276C7A4-2230-4765-A1EE-D39068398295}" srcOrd="3" destOrd="0" parTransId="{7CA5C6F4-41DF-4808-A343-262041A52CE0}" sibTransId="{82708D86-A58B-46E3-866F-8D62025D15EE}"/>
    <dgm:cxn modelId="{1DEE973B-263B-49C4-9FE7-652102C53BDC}" type="presOf" srcId="{26223085-FFDA-4FA9-A651-5D1569F87652}" destId="{6DD36FDA-7B90-4166-8912-BFF84261AFE3}" srcOrd="0" destOrd="0" presId="urn:microsoft.com/office/officeart/2016/7/layout/RoundedRectangleTimeline#2"/>
    <dgm:cxn modelId="{8F2EA740-E255-449F-A3B1-9F108725FC94}" type="presOf" srcId="{3DA90DD3-27BB-4237-B3B7-AA0389B24F00}" destId="{9E93CA57-D4B3-479D-A741-FEE8455C2CC5}"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8292F666-BBF4-4132-AAF9-46BB69F226F5}" type="presOf" srcId="{6C230327-1904-47CB-BB1D-FD9D9F4A90BF}" destId="{48C9FB51-D66D-4F14-8DE5-0A719732E7B6}" srcOrd="0" destOrd="0" presId="urn:microsoft.com/office/officeart/2016/7/layout/RoundedRectangleTimeline#2"/>
    <dgm:cxn modelId="{DF2D3747-AF1D-43CC-ACD2-1C81B945A006}" srcId="{013DD35D-9765-4E5F-95CE-DA45F3637BF5}" destId="{6C230327-1904-47CB-BB1D-FD9D9F4A90BF}" srcOrd="5" destOrd="0" parTransId="{F5865BF2-099D-45F3-9F9F-E9048C52D1A9}" sibTransId="{383C96B1-5630-4111-BDC2-DC9415E1D3B9}"/>
    <dgm:cxn modelId="{10DBE068-8DFE-417B-AF88-5049F68DF745}" type="presOf" srcId="{3F378E98-4217-47A9-8134-DE6C3ABFE041}" destId="{381C85ED-02C3-43BB-AB7D-DF18967DB45A}" srcOrd="0" destOrd="0" presId="urn:microsoft.com/office/officeart/2016/7/layout/RoundedRectangleTimeline#2"/>
    <dgm:cxn modelId="{8BECDD6F-A313-40B5-B2CB-A8772A57A8CC}" srcId="{26223085-FFDA-4FA9-A651-5D1569F87652}" destId="{3DA90DD3-27BB-4237-B3B7-AA0389B24F00}" srcOrd="0" destOrd="0" parTransId="{57CDCAF3-E4E1-41C7-BAF0-0C8B2D2636D6}" sibTransId="{C4B4FF12-7638-4DA7-AE92-DC390A95337C}"/>
    <dgm:cxn modelId="{CD37B970-3376-4FA7-875D-8B44688A8D35}" type="presOf" srcId="{2F9A7DAE-60CA-4CA3-9C71-E69AFFCF7967}" destId="{CB726486-3B5A-47F8-90E4-EC34C8ADB385}" srcOrd="0" destOrd="0" presId="urn:microsoft.com/office/officeart/2016/7/layout/RoundedRectangleTimeline#2"/>
    <dgm:cxn modelId="{21261374-9143-4E6D-8DCE-83DDD5AC4B67}" type="presOf" srcId="{013DD35D-9765-4E5F-95CE-DA45F3637BF5}" destId="{FE888CE1-9F15-40DF-9718-C8B432B3BB83}" srcOrd="0" destOrd="0" presId="urn:microsoft.com/office/officeart/2016/7/layout/RoundedRectangleTimeline#2"/>
    <dgm:cxn modelId="{2061EF7C-87F0-48AF-9C47-4D1824464769}" srcId="{013DD35D-9765-4E5F-95CE-DA45F3637BF5}" destId="{26223085-FFDA-4FA9-A651-5D1569F87652}" srcOrd="4" destOrd="0" parTransId="{8B892716-BE12-488B-A2CE-B8B09A5E2F18}" sibTransId="{420CF37A-2884-4BE6-ADDF-B1441B86C498}"/>
    <dgm:cxn modelId="{9189AA82-37EE-446C-B0D6-620E5248AE67}" type="presOf" srcId="{EB81D1D4-3A06-49A6-9CBB-2A11D66B1783}" destId="{A27629C2-87D9-4163-9365-FC275ADC4CA0}"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EE92E48D-CC7D-438C-AF13-4F8AD11F40F9}" type="presOf" srcId="{0AFF4C1B-302C-42EF-B59F-97CDC2799D17}" destId="{AB0282E3-1216-4CDB-AC5F-106C1EEEB95A}" srcOrd="0" destOrd="0" presId="urn:microsoft.com/office/officeart/2016/7/layout/RoundedRectangleTimeline#2"/>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B02040A9-6CFF-4444-A7CF-3E4F436FECCE}" srcId="{E276C7A4-2230-4765-A1EE-D39068398295}" destId="{55CEA6DE-A3D4-4970-8DC5-DA45ED2A0C65}" srcOrd="0" destOrd="0" parTransId="{50AA1ACD-5C6B-4A64-A677-66CB84369983}" sibTransId="{AD08B4F4-DAA2-4480-AF0A-5850237A2F3E}"/>
    <dgm:cxn modelId="{5E008CC8-B8C6-4B46-94B0-C60406121E38}" srcId="{25E771E7-8CF7-4491-9507-55BFE693DC7B}" destId="{EB81D1D4-3A06-49A6-9CBB-2A11D66B1783}" srcOrd="0" destOrd="0" parTransId="{721F31C1-C769-40A8-9C34-A74470BAB532}" sibTransId="{0519A5BA-BBEC-4C39-9FFD-05D4C020199E}"/>
    <dgm:cxn modelId="{0C653EE7-A827-43C4-B107-D58525F98D00}" type="presOf" srcId="{25E771E7-8CF7-4491-9507-55BFE693DC7B}" destId="{CE8822BE-640B-46A0-B366-1477F5768BB1}" srcOrd="0" destOrd="0" presId="urn:microsoft.com/office/officeart/2016/7/layout/RoundedRectangleTimeline#2"/>
    <dgm:cxn modelId="{B8438E79-9B2C-427E-B695-CA6AC4F0C0BE}" type="presParOf" srcId="{FE888CE1-9F15-40DF-9718-C8B432B3BB83}" destId="{6874F8A9-3A6A-4A68-8589-D9ADA9A8F39A}" srcOrd="0" destOrd="0" presId="urn:microsoft.com/office/officeart/2016/7/layout/RoundedRectangleTimeline#2"/>
    <dgm:cxn modelId="{AF1BAE9F-8E3F-4D40-8A43-D8A9C0B32116}" type="presParOf" srcId="{6874F8A9-3A6A-4A68-8589-D9ADA9A8F39A}" destId="{CE8822BE-640B-46A0-B366-1477F5768BB1}" srcOrd="0" destOrd="0" presId="urn:microsoft.com/office/officeart/2016/7/layout/RoundedRectangleTimeline#2"/>
    <dgm:cxn modelId="{9BB49AB8-E9A4-453E-BED7-CE8CD2FA5D16}" type="presParOf" srcId="{6874F8A9-3A6A-4A68-8589-D9ADA9A8F39A}" destId="{A27629C2-87D9-4163-9365-FC275ADC4CA0}" srcOrd="1" destOrd="0" presId="urn:microsoft.com/office/officeart/2016/7/layout/RoundedRectangleTimeline#2"/>
    <dgm:cxn modelId="{C51430D1-3747-43BD-83FB-E286AAFBAF8C}" type="presParOf" srcId="{6874F8A9-3A6A-4A68-8589-D9ADA9A8F39A}" destId="{38893DF2-F8BF-45A3-9200-4CD8C329334E}" srcOrd="2" destOrd="0" presId="urn:microsoft.com/office/officeart/2016/7/layout/RoundedRectangleTimeline#2"/>
    <dgm:cxn modelId="{07AFFB10-59D9-4DD9-B932-AF4777D68BDE}" type="presParOf" srcId="{6874F8A9-3A6A-4A68-8589-D9ADA9A8F39A}" destId="{5A62AEC3-EC27-4AFA-B56B-79326645CDDC}" srcOrd="3" destOrd="0" presId="urn:microsoft.com/office/officeart/2016/7/layout/RoundedRectangleTimeline#2"/>
    <dgm:cxn modelId="{A6FC0DE9-64B6-47D8-9960-E3DBFBFA98B6}" type="presParOf" srcId="{6874F8A9-3A6A-4A68-8589-D9ADA9A8F39A}" destId="{DE94FAC5-5D77-48EB-8174-64F26CA894F0}" srcOrd="4" destOrd="0" presId="urn:microsoft.com/office/officeart/2016/7/layout/RoundedRectangleTimeline#2"/>
    <dgm:cxn modelId="{A3F63882-F674-48A5-93F6-B250D61B30B9}" type="presParOf" srcId="{FE888CE1-9F15-40DF-9718-C8B432B3BB83}" destId="{0E593029-E077-4B3E-A24D-4E079F1D5E67}" srcOrd="1" destOrd="0" presId="urn:microsoft.com/office/officeart/2016/7/layout/RoundedRectangleTimeline#2"/>
    <dgm:cxn modelId="{BAB531CB-F26C-4BD6-B95F-7952454C7E8D}" type="presParOf" srcId="{FE888CE1-9F15-40DF-9718-C8B432B3BB83}" destId="{52AB05C6-3304-49EF-BFAD-870AB53E640E}" srcOrd="2" destOrd="0" presId="urn:microsoft.com/office/officeart/2016/7/layout/RoundedRectangleTimeline#2"/>
    <dgm:cxn modelId="{303E7717-D94D-492F-AF9C-E7766A8ECE93}" type="presParOf" srcId="{52AB05C6-3304-49EF-BFAD-870AB53E640E}" destId="{9C14E56E-28F6-4BF9-9EDF-2769E1A89A07}" srcOrd="0" destOrd="0" presId="urn:microsoft.com/office/officeart/2016/7/layout/RoundedRectangleTimeline#2"/>
    <dgm:cxn modelId="{41895D2D-F09E-4FFF-BED8-49E6922EC342}" type="presParOf" srcId="{52AB05C6-3304-49EF-BFAD-870AB53E640E}" destId="{381C85ED-02C3-43BB-AB7D-DF18967DB45A}" srcOrd="1" destOrd="0" presId="urn:microsoft.com/office/officeart/2016/7/layout/RoundedRectangleTimeline#2"/>
    <dgm:cxn modelId="{CDF77C8C-6629-4DE7-B63B-1FB89F16998A}" type="presParOf" srcId="{52AB05C6-3304-49EF-BFAD-870AB53E640E}" destId="{F51F39F5-A989-488C-BFD6-69D558D451E8}" srcOrd="2" destOrd="0" presId="urn:microsoft.com/office/officeart/2016/7/layout/RoundedRectangleTimeline#2"/>
    <dgm:cxn modelId="{4E7C7D43-3B76-4C41-9E8D-174D4769C46E}" type="presParOf" srcId="{52AB05C6-3304-49EF-BFAD-870AB53E640E}" destId="{A5349257-4327-4545-9142-153EF70CC757}" srcOrd="3" destOrd="0" presId="urn:microsoft.com/office/officeart/2016/7/layout/RoundedRectangleTimeline#2"/>
    <dgm:cxn modelId="{04A57991-C318-4F47-A1A4-3557EF278165}" type="presParOf" srcId="{52AB05C6-3304-49EF-BFAD-870AB53E640E}" destId="{3F5B546C-1579-4E01-8611-2E18328B1B42}" srcOrd="4" destOrd="0" presId="urn:microsoft.com/office/officeart/2016/7/layout/RoundedRectangleTimeline#2"/>
    <dgm:cxn modelId="{4889973D-6BC2-4F1A-AD03-CB48D01D0CEE}" type="presParOf" srcId="{FE888CE1-9F15-40DF-9718-C8B432B3BB83}" destId="{8FB68658-1BA4-41EF-AB95-76A3ACDE8DDD}" srcOrd="3" destOrd="0" presId="urn:microsoft.com/office/officeart/2016/7/layout/RoundedRectangleTimeline#2"/>
    <dgm:cxn modelId="{1F4FE245-CB92-4B37-ABDB-F5BB90B72F39}" type="presParOf" srcId="{FE888CE1-9F15-40DF-9718-C8B432B3BB83}" destId="{EDB63637-6388-460A-9080-8C19D1551DAE}" srcOrd="4" destOrd="0" presId="urn:microsoft.com/office/officeart/2016/7/layout/RoundedRectangleTimeline#2"/>
    <dgm:cxn modelId="{99E4B15C-2F69-45C2-9867-CF3297BDFD69}" type="presParOf" srcId="{EDB63637-6388-460A-9080-8C19D1551DAE}" destId="{72DD609F-4804-4D65-8014-4ECA3F2307C5}" srcOrd="0" destOrd="0" presId="urn:microsoft.com/office/officeart/2016/7/layout/RoundedRectangleTimeline#2"/>
    <dgm:cxn modelId="{6D34A051-A96A-4099-A097-059E5FA520A3}" type="presParOf" srcId="{EDB63637-6388-460A-9080-8C19D1551DAE}" destId="{AB0282E3-1216-4CDB-AC5F-106C1EEEB95A}" srcOrd="1" destOrd="0" presId="urn:microsoft.com/office/officeart/2016/7/layout/RoundedRectangleTimeline#2"/>
    <dgm:cxn modelId="{72897814-556D-45CC-BB41-DB2DA1A8D86C}" type="presParOf" srcId="{EDB63637-6388-460A-9080-8C19D1551DAE}" destId="{0D377583-EAA6-47CC-B504-762FB6EBAB9C}" srcOrd="2" destOrd="0" presId="urn:microsoft.com/office/officeart/2016/7/layout/RoundedRectangleTimeline#2"/>
    <dgm:cxn modelId="{47E0D2C7-4F06-4B21-9823-539450513B26}" type="presParOf" srcId="{EDB63637-6388-460A-9080-8C19D1551DAE}" destId="{72321D10-9092-4E81-9AD7-ACA033236CC0}" srcOrd="3" destOrd="0" presId="urn:microsoft.com/office/officeart/2016/7/layout/RoundedRectangleTimeline#2"/>
    <dgm:cxn modelId="{D98530EF-B135-4B0C-B6E8-507CF18C27C4}" type="presParOf" srcId="{EDB63637-6388-460A-9080-8C19D1551DAE}" destId="{5112F4EE-10B9-493B-9CCF-BDBDDB5CD939}" srcOrd="4" destOrd="0" presId="urn:microsoft.com/office/officeart/2016/7/layout/RoundedRectangleTimeline#2"/>
    <dgm:cxn modelId="{CF6D6BB0-3945-4F28-99CF-52F6CF8B018E}" type="presParOf" srcId="{FE888CE1-9F15-40DF-9718-C8B432B3BB83}" destId="{696DFD6D-4BE8-4B4E-AC75-92702E2B3720}" srcOrd="5" destOrd="0" presId="urn:microsoft.com/office/officeart/2016/7/layout/RoundedRectangleTimeline#2"/>
    <dgm:cxn modelId="{7E1C5680-4210-4A29-B213-801A16D2928A}" type="presParOf" srcId="{FE888CE1-9F15-40DF-9718-C8B432B3BB83}" destId="{080BC487-3DA7-4B9B-A876-7CB3E137C9C4}" srcOrd="6" destOrd="0" presId="urn:microsoft.com/office/officeart/2016/7/layout/RoundedRectangleTimeline#2"/>
    <dgm:cxn modelId="{373873CB-C053-4651-BA6E-0BAD17FACB1F}" type="presParOf" srcId="{080BC487-3DA7-4B9B-A876-7CB3E137C9C4}" destId="{A6F55AF9-41E5-4CB2-BEAB-390F0EC1195F}" srcOrd="0" destOrd="0" presId="urn:microsoft.com/office/officeart/2016/7/layout/RoundedRectangleTimeline#2"/>
    <dgm:cxn modelId="{BB2898C6-BCD5-4716-9685-703FA647EE48}" type="presParOf" srcId="{080BC487-3DA7-4B9B-A876-7CB3E137C9C4}" destId="{46CD47B0-A6B7-4086-A2C1-4D2BBC852665}" srcOrd="1" destOrd="0" presId="urn:microsoft.com/office/officeart/2016/7/layout/RoundedRectangleTimeline#2"/>
    <dgm:cxn modelId="{E97C80B6-13F3-41A1-843F-72EA453A42C2}" type="presParOf" srcId="{080BC487-3DA7-4B9B-A876-7CB3E137C9C4}" destId="{A6036412-A673-49F9-9031-8E5C37A0BF41}" srcOrd="2" destOrd="0" presId="urn:microsoft.com/office/officeart/2016/7/layout/RoundedRectangleTimeline#2"/>
    <dgm:cxn modelId="{F6336AD0-F06C-4842-8E6B-A3D6E2ADA358}" type="presParOf" srcId="{080BC487-3DA7-4B9B-A876-7CB3E137C9C4}" destId="{572F537A-0B0B-43C1-A054-39336315B14B}" srcOrd="3" destOrd="0" presId="urn:microsoft.com/office/officeart/2016/7/layout/RoundedRectangleTimeline#2"/>
    <dgm:cxn modelId="{2D3C69E1-3B32-45C1-BDDB-DDF6B1D1AF51}" type="presParOf" srcId="{080BC487-3DA7-4B9B-A876-7CB3E137C9C4}" destId="{CE6EF235-E24A-4852-B839-063B117C5C22}" srcOrd="4" destOrd="0" presId="urn:microsoft.com/office/officeart/2016/7/layout/RoundedRectangleTimeline#2"/>
    <dgm:cxn modelId="{E5C59AA6-165C-4270-AAAC-B0EA187F2ACC}" type="presParOf" srcId="{FE888CE1-9F15-40DF-9718-C8B432B3BB83}" destId="{2568046D-5937-441E-9FA9-61D4B427BBB6}" srcOrd="7" destOrd="0" presId="urn:microsoft.com/office/officeart/2016/7/layout/RoundedRectangleTimeline#2"/>
    <dgm:cxn modelId="{250B4271-BE3D-4942-B099-C7B0201FD686}" type="presParOf" srcId="{FE888CE1-9F15-40DF-9718-C8B432B3BB83}" destId="{9E8E58F9-22B1-443B-B8B2-CA45C0072780}" srcOrd="8" destOrd="0" presId="urn:microsoft.com/office/officeart/2016/7/layout/RoundedRectangleTimeline#2"/>
    <dgm:cxn modelId="{9AA3CAD2-9DC9-4EF0-9192-0AE26C65E03B}" type="presParOf" srcId="{9E8E58F9-22B1-443B-B8B2-CA45C0072780}" destId="{6DD36FDA-7B90-4166-8912-BFF84261AFE3}" srcOrd="0" destOrd="0" presId="urn:microsoft.com/office/officeart/2016/7/layout/RoundedRectangleTimeline#2"/>
    <dgm:cxn modelId="{AA130EC3-3644-4543-8297-209E1C630352}" type="presParOf" srcId="{9E8E58F9-22B1-443B-B8B2-CA45C0072780}" destId="{9E93CA57-D4B3-479D-A741-FEE8455C2CC5}" srcOrd="1" destOrd="0" presId="urn:microsoft.com/office/officeart/2016/7/layout/RoundedRectangleTimeline#2"/>
    <dgm:cxn modelId="{C0A87E0F-8423-48D4-87E2-BE82CC7E5842}" type="presParOf" srcId="{9E8E58F9-22B1-443B-B8B2-CA45C0072780}" destId="{7BB683FC-1CCA-4BBA-B45C-947C62591C59}" srcOrd="2" destOrd="0" presId="urn:microsoft.com/office/officeart/2016/7/layout/RoundedRectangleTimeline#2"/>
    <dgm:cxn modelId="{694B1E0B-1163-4DD1-833E-F9D9CED4CF9A}" type="presParOf" srcId="{9E8E58F9-22B1-443B-B8B2-CA45C0072780}" destId="{71A3DFE0-82B9-4D65-B0B6-9591279A097D}" srcOrd="3" destOrd="0" presId="urn:microsoft.com/office/officeart/2016/7/layout/RoundedRectangleTimeline#2"/>
    <dgm:cxn modelId="{1B340E15-96EB-4C9A-88D9-1F123A1FC2DB}" type="presParOf" srcId="{9E8E58F9-22B1-443B-B8B2-CA45C0072780}" destId="{6E5E3A88-9285-476B-8F31-3BB672EC734E}" srcOrd="4" destOrd="0" presId="urn:microsoft.com/office/officeart/2016/7/layout/RoundedRectangleTimeline#2"/>
    <dgm:cxn modelId="{3E4F4F54-F0A1-482F-8797-63117E946324}" type="presParOf" srcId="{FE888CE1-9F15-40DF-9718-C8B432B3BB83}" destId="{1DCF66D3-F825-44BD-B3D7-6E07CBCF33C0}" srcOrd="9" destOrd="0" presId="urn:microsoft.com/office/officeart/2016/7/layout/RoundedRectangleTimeline#2"/>
    <dgm:cxn modelId="{126F9EC7-85E0-4A73-B593-F69A999CAEEE}" type="presParOf" srcId="{FE888CE1-9F15-40DF-9718-C8B432B3BB83}" destId="{1DA78AF2-980C-44A2-9853-DCCDDA44A286}" srcOrd="10" destOrd="0" presId="urn:microsoft.com/office/officeart/2016/7/layout/RoundedRectangleTimeline#2"/>
    <dgm:cxn modelId="{47CB5D82-BA68-4932-9FB9-CC1D983A1D5B}" type="presParOf" srcId="{1DA78AF2-980C-44A2-9853-DCCDDA44A286}" destId="{48C9FB51-D66D-4F14-8DE5-0A719732E7B6}" srcOrd="0" destOrd="0" presId="urn:microsoft.com/office/officeart/2016/7/layout/RoundedRectangleTimeline#2"/>
    <dgm:cxn modelId="{541ADD1C-D6FE-4CFC-B06F-52D8CBA66A4A}" type="presParOf" srcId="{1DA78AF2-980C-44A2-9853-DCCDDA44A286}" destId="{CB726486-3B5A-47F8-90E4-EC34C8ADB385}" srcOrd="1" destOrd="0" presId="urn:microsoft.com/office/officeart/2016/7/layout/RoundedRectangleTimeline#2"/>
    <dgm:cxn modelId="{7F87BBBD-A766-49DF-B977-430CFA352048}" type="presParOf" srcId="{1DA78AF2-980C-44A2-9853-DCCDDA44A286}" destId="{5012A99F-560A-4636-953C-5F263876E566}" srcOrd="2" destOrd="0" presId="urn:microsoft.com/office/officeart/2016/7/layout/RoundedRectangleTimeline#2"/>
    <dgm:cxn modelId="{EBB74E78-EC16-4957-B531-8EE1F9DB332F}" type="presParOf" srcId="{1DA78AF2-980C-44A2-9853-DCCDDA44A286}" destId="{456F09DE-8CFF-414A-A967-17AF417A13B8}" srcOrd="3" destOrd="0" presId="urn:microsoft.com/office/officeart/2016/7/layout/RoundedRectangleTimeline#2"/>
    <dgm:cxn modelId="{8D168164-9959-4EF9-85A4-6D427EF4BCF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03E11F-6BCD-4691-AFFC-9B6063ED2CAE}" type="doc">
      <dgm:prSet loTypeId="urn:microsoft.com/office/officeart/2018/2/layout/IconVerticalSolidList" loCatId="icon" qsTypeId="urn:microsoft.com/office/officeart/2005/8/quickstyle/simple1" qsCatId="simple" csTypeId="urn:microsoft.com/office/officeart/2005/8/colors/accent2_5" csCatId="accent2" phldr="1"/>
      <dgm:spPr/>
      <dgm:t>
        <a:bodyPr/>
        <a:lstStyle/>
        <a:p>
          <a:endParaRPr lang="en-US"/>
        </a:p>
      </dgm:t>
    </dgm:pt>
    <dgm:pt modelId="{FA42DA06-4182-4F2E-8302-BB3D96D7D81E}">
      <dgm:prSet/>
      <dgm:spPr/>
      <dgm:t>
        <a:bodyPr/>
        <a:lstStyle/>
        <a:p>
          <a:pPr>
            <a:lnSpc>
              <a:spcPct val="100000"/>
            </a:lnSpc>
          </a:pPr>
          <a:r>
            <a:rPr lang="en-US"/>
            <a:t>Based on the most important features from each model, we carry out the Logistic Regression Model</a:t>
          </a:r>
        </a:p>
      </dgm:t>
    </dgm:pt>
    <dgm:pt modelId="{C7DC655A-E376-4110-A71F-BAEE4AB9EE05}" type="parTrans" cxnId="{8AE86CE9-7BAF-4B55-B9A1-85C235A73600}">
      <dgm:prSet/>
      <dgm:spPr/>
      <dgm:t>
        <a:bodyPr/>
        <a:lstStyle/>
        <a:p>
          <a:endParaRPr lang="en-US"/>
        </a:p>
      </dgm:t>
    </dgm:pt>
    <dgm:pt modelId="{97CE9166-5FD6-4EEA-B87F-7BD9604EC18E}" type="sibTrans" cxnId="{8AE86CE9-7BAF-4B55-B9A1-85C235A73600}">
      <dgm:prSet/>
      <dgm:spPr/>
      <dgm:t>
        <a:bodyPr/>
        <a:lstStyle/>
        <a:p>
          <a:endParaRPr lang="en-US"/>
        </a:p>
      </dgm:t>
    </dgm:pt>
    <dgm:pt modelId="{2CAE4302-F24D-488B-9BDB-97EAA472C784}">
      <dgm:prSet/>
      <dgm:spPr/>
      <dgm:t>
        <a:bodyPr/>
        <a:lstStyle/>
        <a:p>
          <a:pPr>
            <a:lnSpc>
              <a:spcPct val="100000"/>
            </a:lnSpc>
          </a:pPr>
          <a:r>
            <a:rPr lang="en-US"/>
            <a:t>Main Goal from model:</a:t>
          </a:r>
          <a:r>
            <a:rPr lang="en-US">
              <a:latin typeface="Source Sans Pro "/>
            </a:rPr>
            <a:t> Interpret the relation between the features to each other. Understand the customer characteristics so that firms can use it for their marketing strategies.</a:t>
          </a:r>
          <a:endParaRPr lang="en-US"/>
        </a:p>
      </dgm:t>
    </dgm:pt>
    <dgm:pt modelId="{F0962DE0-F10B-4B9C-8C66-8E4AF996C9C2}" type="parTrans" cxnId="{2001F060-0A22-4363-8292-738B674D6A14}">
      <dgm:prSet/>
      <dgm:spPr/>
      <dgm:t>
        <a:bodyPr/>
        <a:lstStyle/>
        <a:p>
          <a:endParaRPr lang="en-US"/>
        </a:p>
      </dgm:t>
    </dgm:pt>
    <dgm:pt modelId="{74F7B887-FEF2-4B92-AD98-ED8427CFDFE4}" type="sibTrans" cxnId="{2001F060-0A22-4363-8292-738B674D6A14}">
      <dgm:prSet/>
      <dgm:spPr/>
      <dgm:t>
        <a:bodyPr/>
        <a:lstStyle/>
        <a:p>
          <a:endParaRPr lang="en-US"/>
        </a:p>
      </dgm:t>
    </dgm:pt>
    <dgm:pt modelId="{50F76DBE-907C-4222-B618-0DFB8A1DD4F6}">
      <dgm:prSet phldr="0"/>
      <dgm:spPr/>
      <dgm:t>
        <a:bodyPr/>
        <a:lstStyle/>
        <a:p>
          <a:pPr>
            <a:lnSpc>
              <a:spcPct val="100000"/>
            </a:lnSpc>
          </a:pPr>
          <a:r>
            <a:rPr lang="en-US">
              <a:solidFill>
                <a:srgbClr val="000000"/>
              </a:solidFill>
              <a:latin typeface="Source Sans Pro"/>
              <a:ea typeface="Source Sans Pro"/>
            </a:rPr>
            <a:t>Odds Ratio: Quantify the strength (from magnitude) and direction of the association (&lt;1 or &gt;1) between a predictor variable and an outcome variable.</a:t>
          </a:r>
        </a:p>
      </dgm:t>
    </dgm:pt>
    <dgm:pt modelId="{53627135-4555-48BA-8D77-63D02C4A9331}" type="parTrans" cxnId="{60AE1204-EDF9-4FB5-B25B-3D0D37AE0BBC}">
      <dgm:prSet/>
      <dgm:spPr/>
    </dgm:pt>
    <dgm:pt modelId="{394281CC-6485-4C71-8D75-3A7D1A930681}" type="sibTrans" cxnId="{60AE1204-EDF9-4FB5-B25B-3D0D37AE0BBC}">
      <dgm:prSet/>
      <dgm:spPr/>
    </dgm:pt>
    <dgm:pt modelId="{DF1BB742-BCBC-4C7D-AAE0-CBEF6074CD2B}" type="pres">
      <dgm:prSet presAssocID="{1803E11F-6BCD-4691-AFFC-9B6063ED2CAE}" presName="root" presStyleCnt="0">
        <dgm:presLayoutVars>
          <dgm:dir/>
          <dgm:resizeHandles val="exact"/>
        </dgm:presLayoutVars>
      </dgm:prSet>
      <dgm:spPr/>
    </dgm:pt>
    <dgm:pt modelId="{285FCB81-3D86-49CA-9627-32417D924C73}" type="pres">
      <dgm:prSet presAssocID="{FA42DA06-4182-4F2E-8302-BB3D96D7D81E}" presName="compNode" presStyleCnt="0"/>
      <dgm:spPr/>
    </dgm:pt>
    <dgm:pt modelId="{1965F634-BDD2-4FE9-8D53-290A89A33249}" type="pres">
      <dgm:prSet presAssocID="{FA42DA06-4182-4F2E-8302-BB3D96D7D81E}" presName="bgRect" presStyleLbl="bgShp" presStyleIdx="0" presStyleCnt="3"/>
      <dgm:spPr/>
    </dgm:pt>
    <dgm:pt modelId="{8A8A8D79-AE4C-48C3-9DB5-D517EAB0482A}" type="pres">
      <dgm:prSet presAssocID="{FA42DA06-4182-4F2E-8302-BB3D96D7D8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C5C0ECF3-08B2-47C5-AABC-2FF66A177020}" type="pres">
      <dgm:prSet presAssocID="{FA42DA06-4182-4F2E-8302-BB3D96D7D81E}" presName="spaceRect" presStyleCnt="0"/>
      <dgm:spPr/>
    </dgm:pt>
    <dgm:pt modelId="{4505F270-B163-4B1B-BB86-D2603E6FFD1F}" type="pres">
      <dgm:prSet presAssocID="{FA42DA06-4182-4F2E-8302-BB3D96D7D81E}" presName="parTx" presStyleLbl="revTx" presStyleIdx="0" presStyleCnt="3">
        <dgm:presLayoutVars>
          <dgm:chMax val="0"/>
          <dgm:chPref val="0"/>
        </dgm:presLayoutVars>
      </dgm:prSet>
      <dgm:spPr/>
    </dgm:pt>
    <dgm:pt modelId="{0A87A2C8-AF0A-448D-B727-FD79A055F850}" type="pres">
      <dgm:prSet presAssocID="{97CE9166-5FD6-4EEA-B87F-7BD9604EC18E}" presName="sibTrans" presStyleCnt="0"/>
      <dgm:spPr/>
    </dgm:pt>
    <dgm:pt modelId="{DC9B1ED6-4EC8-4287-A20E-5745DCA6183A}" type="pres">
      <dgm:prSet presAssocID="{2CAE4302-F24D-488B-9BDB-97EAA472C784}" presName="compNode" presStyleCnt="0"/>
      <dgm:spPr/>
    </dgm:pt>
    <dgm:pt modelId="{A61D8D93-3E1B-48DF-873A-F7E3D25605E7}" type="pres">
      <dgm:prSet presAssocID="{2CAE4302-F24D-488B-9BDB-97EAA472C784}" presName="bgRect" presStyleLbl="bgShp" presStyleIdx="1" presStyleCnt="3"/>
      <dgm:spPr/>
    </dgm:pt>
    <dgm:pt modelId="{70FFF3B1-7035-4763-933B-E0D7D3AADE98}" type="pres">
      <dgm:prSet presAssocID="{2CAE4302-F24D-488B-9BDB-97EAA472C7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2F355B91-FECA-406B-8A66-5BE832A9DD45}" type="pres">
      <dgm:prSet presAssocID="{2CAE4302-F24D-488B-9BDB-97EAA472C784}" presName="spaceRect" presStyleCnt="0"/>
      <dgm:spPr/>
    </dgm:pt>
    <dgm:pt modelId="{4E34C194-71D2-42C2-BBDE-377BC7C12A04}" type="pres">
      <dgm:prSet presAssocID="{2CAE4302-F24D-488B-9BDB-97EAA472C784}" presName="parTx" presStyleLbl="revTx" presStyleIdx="1" presStyleCnt="3">
        <dgm:presLayoutVars>
          <dgm:chMax val="0"/>
          <dgm:chPref val="0"/>
        </dgm:presLayoutVars>
      </dgm:prSet>
      <dgm:spPr/>
    </dgm:pt>
    <dgm:pt modelId="{0EB07AC7-4708-4976-91C6-5228183DA1C8}" type="pres">
      <dgm:prSet presAssocID="{74F7B887-FEF2-4B92-AD98-ED8427CFDFE4}" presName="sibTrans" presStyleCnt="0"/>
      <dgm:spPr/>
    </dgm:pt>
    <dgm:pt modelId="{86FE7C3C-8F6B-499F-9B0B-BCD3DE09C9E5}" type="pres">
      <dgm:prSet presAssocID="{50F76DBE-907C-4222-B618-0DFB8A1DD4F6}" presName="compNode" presStyleCnt="0"/>
      <dgm:spPr/>
    </dgm:pt>
    <dgm:pt modelId="{B1BC9CED-DF1F-4594-998F-2E25913F506C}" type="pres">
      <dgm:prSet presAssocID="{50F76DBE-907C-4222-B618-0DFB8A1DD4F6}" presName="bgRect" presStyleLbl="bgShp" presStyleIdx="2" presStyleCnt="3"/>
      <dgm:spPr/>
    </dgm:pt>
    <dgm:pt modelId="{576B10C4-934F-4298-A001-2B6DCF51C220}" type="pres">
      <dgm:prSet presAssocID="{50F76DBE-907C-4222-B618-0DFB8A1DD4F6}" presName="iconRect" presStyleLbl="node1" presStyleIdx="2" presStyleCnt="3"/>
      <dgm:spPr/>
    </dgm:pt>
    <dgm:pt modelId="{C14EC25B-8EDA-4FCF-A3BB-0F7F04ED137A}" type="pres">
      <dgm:prSet presAssocID="{50F76DBE-907C-4222-B618-0DFB8A1DD4F6}" presName="spaceRect" presStyleCnt="0"/>
      <dgm:spPr/>
    </dgm:pt>
    <dgm:pt modelId="{9BD147E6-798A-4CCB-8B4A-DBDD6B99E366}" type="pres">
      <dgm:prSet presAssocID="{50F76DBE-907C-4222-B618-0DFB8A1DD4F6}" presName="parTx" presStyleLbl="revTx" presStyleIdx="2" presStyleCnt="3">
        <dgm:presLayoutVars>
          <dgm:chMax val="0"/>
          <dgm:chPref val="0"/>
        </dgm:presLayoutVars>
      </dgm:prSet>
      <dgm:spPr/>
    </dgm:pt>
  </dgm:ptLst>
  <dgm:cxnLst>
    <dgm:cxn modelId="{60AE1204-EDF9-4FB5-B25B-3D0D37AE0BBC}" srcId="{1803E11F-6BCD-4691-AFFC-9B6063ED2CAE}" destId="{50F76DBE-907C-4222-B618-0DFB8A1DD4F6}" srcOrd="2" destOrd="0" parTransId="{53627135-4555-48BA-8D77-63D02C4A9331}" sibTransId="{394281CC-6485-4C71-8D75-3A7D1A930681}"/>
    <dgm:cxn modelId="{AFE04018-6B1C-400D-9E3A-42E2DCD4757C}" type="presOf" srcId="{2CAE4302-F24D-488B-9BDB-97EAA472C784}" destId="{4E34C194-71D2-42C2-BBDE-377BC7C12A04}" srcOrd="0" destOrd="0" presId="urn:microsoft.com/office/officeart/2018/2/layout/IconVerticalSolidList"/>
    <dgm:cxn modelId="{2001F060-0A22-4363-8292-738B674D6A14}" srcId="{1803E11F-6BCD-4691-AFFC-9B6063ED2CAE}" destId="{2CAE4302-F24D-488B-9BDB-97EAA472C784}" srcOrd="1" destOrd="0" parTransId="{F0962DE0-F10B-4B9C-8C66-8E4AF996C9C2}" sibTransId="{74F7B887-FEF2-4B92-AD98-ED8427CFDFE4}"/>
    <dgm:cxn modelId="{2DECC875-CB29-4196-BEE9-F03109142F7E}" type="presOf" srcId="{FA42DA06-4182-4F2E-8302-BB3D96D7D81E}" destId="{4505F270-B163-4B1B-BB86-D2603E6FFD1F}" srcOrd="0" destOrd="0" presId="urn:microsoft.com/office/officeart/2018/2/layout/IconVerticalSolidList"/>
    <dgm:cxn modelId="{515789C1-85A5-4498-AD04-4A41AFFB5E25}" type="presOf" srcId="{1803E11F-6BCD-4691-AFFC-9B6063ED2CAE}" destId="{DF1BB742-BCBC-4C7D-AAE0-CBEF6074CD2B}" srcOrd="0" destOrd="0" presId="urn:microsoft.com/office/officeart/2018/2/layout/IconVerticalSolidList"/>
    <dgm:cxn modelId="{8AE86CE9-7BAF-4B55-B9A1-85C235A73600}" srcId="{1803E11F-6BCD-4691-AFFC-9B6063ED2CAE}" destId="{FA42DA06-4182-4F2E-8302-BB3D96D7D81E}" srcOrd="0" destOrd="0" parTransId="{C7DC655A-E376-4110-A71F-BAEE4AB9EE05}" sibTransId="{97CE9166-5FD6-4EEA-B87F-7BD9604EC18E}"/>
    <dgm:cxn modelId="{1759F8F0-8089-4AA2-81B0-1BCF209E18FC}" type="presOf" srcId="{50F76DBE-907C-4222-B618-0DFB8A1DD4F6}" destId="{9BD147E6-798A-4CCB-8B4A-DBDD6B99E366}" srcOrd="0" destOrd="0" presId="urn:microsoft.com/office/officeart/2018/2/layout/IconVerticalSolidList"/>
    <dgm:cxn modelId="{D4B6A151-8A63-4209-856B-A278CEE2ED5E}" type="presParOf" srcId="{DF1BB742-BCBC-4C7D-AAE0-CBEF6074CD2B}" destId="{285FCB81-3D86-49CA-9627-32417D924C73}" srcOrd="0" destOrd="0" presId="urn:microsoft.com/office/officeart/2018/2/layout/IconVerticalSolidList"/>
    <dgm:cxn modelId="{518DE3F1-3A3F-47B8-B780-C0F384A9BB1A}" type="presParOf" srcId="{285FCB81-3D86-49CA-9627-32417D924C73}" destId="{1965F634-BDD2-4FE9-8D53-290A89A33249}" srcOrd="0" destOrd="0" presId="urn:microsoft.com/office/officeart/2018/2/layout/IconVerticalSolidList"/>
    <dgm:cxn modelId="{80A07C76-14B8-4BAA-B18B-74D30006BCD1}" type="presParOf" srcId="{285FCB81-3D86-49CA-9627-32417D924C73}" destId="{8A8A8D79-AE4C-48C3-9DB5-D517EAB0482A}" srcOrd="1" destOrd="0" presId="urn:microsoft.com/office/officeart/2018/2/layout/IconVerticalSolidList"/>
    <dgm:cxn modelId="{433DA739-73A1-4C5E-BEFC-22920C47D99F}" type="presParOf" srcId="{285FCB81-3D86-49CA-9627-32417D924C73}" destId="{C5C0ECF3-08B2-47C5-AABC-2FF66A177020}" srcOrd="2" destOrd="0" presId="urn:microsoft.com/office/officeart/2018/2/layout/IconVerticalSolidList"/>
    <dgm:cxn modelId="{C8594817-26F7-4930-86A2-32E0E18AEFCF}" type="presParOf" srcId="{285FCB81-3D86-49CA-9627-32417D924C73}" destId="{4505F270-B163-4B1B-BB86-D2603E6FFD1F}" srcOrd="3" destOrd="0" presId="urn:microsoft.com/office/officeart/2018/2/layout/IconVerticalSolidList"/>
    <dgm:cxn modelId="{E0161C05-9C8B-49AD-B54F-7D3960B94B05}" type="presParOf" srcId="{DF1BB742-BCBC-4C7D-AAE0-CBEF6074CD2B}" destId="{0A87A2C8-AF0A-448D-B727-FD79A055F850}" srcOrd="1" destOrd="0" presId="urn:microsoft.com/office/officeart/2018/2/layout/IconVerticalSolidList"/>
    <dgm:cxn modelId="{3C55D03D-2353-455B-B4CC-9CE30ABAFB0A}" type="presParOf" srcId="{DF1BB742-BCBC-4C7D-AAE0-CBEF6074CD2B}" destId="{DC9B1ED6-4EC8-4287-A20E-5745DCA6183A}" srcOrd="2" destOrd="0" presId="urn:microsoft.com/office/officeart/2018/2/layout/IconVerticalSolidList"/>
    <dgm:cxn modelId="{6CD4F19D-083F-441C-8064-459752CCECD5}" type="presParOf" srcId="{DC9B1ED6-4EC8-4287-A20E-5745DCA6183A}" destId="{A61D8D93-3E1B-48DF-873A-F7E3D25605E7}" srcOrd="0" destOrd="0" presId="urn:microsoft.com/office/officeart/2018/2/layout/IconVerticalSolidList"/>
    <dgm:cxn modelId="{14F340F2-B36A-4345-B8EF-00A7B0A7936C}" type="presParOf" srcId="{DC9B1ED6-4EC8-4287-A20E-5745DCA6183A}" destId="{70FFF3B1-7035-4763-933B-E0D7D3AADE98}" srcOrd="1" destOrd="0" presId="urn:microsoft.com/office/officeart/2018/2/layout/IconVerticalSolidList"/>
    <dgm:cxn modelId="{80608CE3-FBDA-419D-BAC3-3F5F5A8A4A3D}" type="presParOf" srcId="{DC9B1ED6-4EC8-4287-A20E-5745DCA6183A}" destId="{2F355B91-FECA-406B-8A66-5BE832A9DD45}" srcOrd="2" destOrd="0" presId="urn:microsoft.com/office/officeart/2018/2/layout/IconVerticalSolidList"/>
    <dgm:cxn modelId="{00351040-426D-4020-960D-5CA629E5D5F7}" type="presParOf" srcId="{DC9B1ED6-4EC8-4287-A20E-5745DCA6183A}" destId="{4E34C194-71D2-42C2-BBDE-377BC7C12A04}" srcOrd="3" destOrd="0" presId="urn:microsoft.com/office/officeart/2018/2/layout/IconVerticalSolidList"/>
    <dgm:cxn modelId="{A0C4A5D9-AB3B-4F87-B7AA-F236C72FD4F7}" type="presParOf" srcId="{DF1BB742-BCBC-4C7D-AAE0-CBEF6074CD2B}" destId="{0EB07AC7-4708-4976-91C6-5228183DA1C8}" srcOrd="3" destOrd="0" presId="urn:microsoft.com/office/officeart/2018/2/layout/IconVerticalSolidList"/>
    <dgm:cxn modelId="{9C54CD11-2FBD-471B-B585-222967388F8D}" type="presParOf" srcId="{DF1BB742-BCBC-4C7D-AAE0-CBEF6074CD2B}" destId="{86FE7C3C-8F6B-499F-9B0B-BCD3DE09C9E5}" srcOrd="4" destOrd="0" presId="urn:microsoft.com/office/officeart/2018/2/layout/IconVerticalSolidList"/>
    <dgm:cxn modelId="{BC0054AA-AF4A-4602-9B93-E36495F9B095}" type="presParOf" srcId="{86FE7C3C-8F6B-499F-9B0B-BCD3DE09C9E5}" destId="{B1BC9CED-DF1F-4594-998F-2E25913F506C}" srcOrd="0" destOrd="0" presId="urn:microsoft.com/office/officeart/2018/2/layout/IconVerticalSolidList"/>
    <dgm:cxn modelId="{DA349627-114E-4B36-85C4-71EFFE0825A9}" type="presParOf" srcId="{86FE7C3C-8F6B-499F-9B0B-BCD3DE09C9E5}" destId="{576B10C4-934F-4298-A001-2B6DCF51C220}" srcOrd="1" destOrd="0" presId="urn:microsoft.com/office/officeart/2018/2/layout/IconVerticalSolidList"/>
    <dgm:cxn modelId="{1FD40704-1820-4C92-A7FD-B0B2EDE1A3A5}" type="presParOf" srcId="{86FE7C3C-8F6B-499F-9B0B-BCD3DE09C9E5}" destId="{C14EC25B-8EDA-4FCF-A3BB-0F7F04ED137A}" srcOrd="2" destOrd="0" presId="urn:microsoft.com/office/officeart/2018/2/layout/IconVerticalSolidList"/>
    <dgm:cxn modelId="{C7D1618E-86D1-4BE3-B67F-34A34A1A0E8F}" type="presParOf" srcId="{86FE7C3C-8F6B-499F-9B0B-BCD3DE09C9E5}" destId="{9BD147E6-798A-4CCB-8B4A-DBDD6B99E36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175804" y="1339646"/>
          <a:ext cx="435133" cy="1672045"/>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3" tIns="0" rIns="29493" bIns="0" numCol="1" spcCol="1270" anchor="ctr" anchorCtr="1">
          <a:noAutofit/>
        </a:bodyPr>
        <a:lstStyle/>
        <a:p>
          <a:pPr marL="0" lvl="0" indent="0" algn="ctr" defTabSz="711200" rtl="0">
            <a:lnSpc>
              <a:spcPct val="90000"/>
            </a:lnSpc>
            <a:spcBef>
              <a:spcPct val="0"/>
            </a:spcBef>
            <a:spcAft>
              <a:spcPct val="35000"/>
            </a:spcAft>
            <a:buNone/>
          </a:pPr>
          <a:r>
            <a:rPr lang="en-US" sz="1600" kern="1200">
              <a:solidFill>
                <a:schemeClr val="tx1"/>
              </a:solidFill>
              <a:latin typeface="Calibri"/>
              <a:ea typeface="Calibri"/>
              <a:cs typeface="Calibri"/>
            </a:rPr>
            <a:t>Data Processing</a:t>
          </a:r>
        </a:p>
      </dsp:txBody>
      <dsp:txXfrm rot="5400000">
        <a:off x="557348" y="1958102"/>
        <a:ext cx="1672045" cy="435133"/>
      </dsp:txXfrm>
    </dsp:sp>
    <dsp:sp modelId="{A27629C2-87D9-4163-9365-FC275ADC4CA0}">
      <dsp:nvSpPr>
        <dsp:cNvPr id="0" name=""/>
        <dsp:cNvSpPr/>
      </dsp:nvSpPr>
      <dsp:spPr>
        <a:xfrm>
          <a:off x="0" y="0"/>
          <a:ext cx="2786742"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26863" rIns="49155" bIns="26863" numCol="1" spcCol="1270" anchor="b"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n-US" sz="1400" kern="1200">
              <a:latin typeface="Calibri"/>
              <a:ea typeface="Calibri"/>
              <a:cs typeface="Calibri"/>
            </a:rPr>
            <a:t>Remove NA, check for outliers and distributions of variables.</a:t>
          </a:r>
        </a:p>
      </dsp:txBody>
      <dsp:txXfrm>
        <a:off x="0" y="0"/>
        <a:ext cx="2786742" cy="1522968"/>
      </dsp:txXfrm>
    </dsp:sp>
    <dsp:sp modelId="{38893DF2-F8BF-45A3-9200-4CD8C329334E}">
      <dsp:nvSpPr>
        <dsp:cNvPr id="0" name=""/>
        <dsp:cNvSpPr/>
      </dsp:nvSpPr>
      <dsp:spPr>
        <a:xfrm>
          <a:off x="1393371"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349857" y="160247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229394" y="1958102"/>
          <a:ext cx="1672045" cy="435133"/>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3" tIns="0" rIns="29493" bIns="0" numCol="1" spcCol="1270" anchor="ctr" anchorCtr="1">
          <a:noAutofit/>
        </a:bodyPr>
        <a:lstStyle/>
        <a:p>
          <a:pPr marL="0" lvl="0" indent="0" algn="ctr" defTabSz="711200">
            <a:lnSpc>
              <a:spcPct val="90000"/>
            </a:lnSpc>
            <a:spcBef>
              <a:spcPct val="0"/>
            </a:spcBef>
            <a:spcAft>
              <a:spcPct val="35000"/>
            </a:spcAft>
            <a:buNone/>
          </a:pPr>
          <a:r>
            <a:rPr lang="en-US" sz="1600" kern="1200">
              <a:solidFill>
                <a:schemeClr val="tx1"/>
              </a:solidFill>
              <a:latin typeface="Calibri"/>
              <a:ea typeface="Calibri"/>
              <a:cs typeface="Calibri"/>
            </a:rPr>
            <a:t>Resampling</a:t>
          </a:r>
        </a:p>
      </dsp:txBody>
      <dsp:txXfrm>
        <a:off x="2229394" y="1958102"/>
        <a:ext cx="1672045" cy="435133"/>
      </dsp:txXfrm>
    </dsp:sp>
    <dsp:sp modelId="{381C85ED-02C3-43BB-AB7D-DF18967DB45A}">
      <dsp:nvSpPr>
        <dsp:cNvPr id="0" name=""/>
        <dsp:cNvSpPr/>
      </dsp:nvSpPr>
      <dsp:spPr>
        <a:xfrm>
          <a:off x="1865543" y="2828369"/>
          <a:ext cx="2399747"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26863" rIns="49155" bIns="26863" numCol="1" spcCol="1270" anchor="t"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n-US" sz="1400" kern="1200">
              <a:latin typeface="Calibri"/>
              <a:ea typeface="Calibri"/>
              <a:cs typeface="Calibri"/>
            </a:rPr>
            <a:t>Unequal observations for the target outcome.</a:t>
          </a:r>
        </a:p>
      </dsp:txBody>
      <dsp:txXfrm>
        <a:off x="1865543" y="2828369"/>
        <a:ext cx="2399747" cy="1522968"/>
      </dsp:txXfrm>
    </dsp:sp>
    <dsp:sp modelId="{F51F39F5-A989-488C-BFD6-69D558D451E8}">
      <dsp:nvSpPr>
        <dsp:cNvPr id="0" name=""/>
        <dsp:cNvSpPr/>
      </dsp:nvSpPr>
      <dsp:spPr>
        <a:xfrm>
          <a:off x="3065417" y="239323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013952" y="2669786"/>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3901439" y="1958102"/>
          <a:ext cx="1672045" cy="435133"/>
        </a:xfrm>
        <a:prstGeom prst="rect">
          <a:avLst/>
        </a:prstGeom>
        <a:solidFill>
          <a:schemeClr val="accent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3" tIns="0" rIns="29493" bIns="0" numCol="1" spcCol="1270" anchor="ctr" anchorCtr="1">
          <a:noAutofit/>
        </a:bodyPr>
        <a:lstStyle/>
        <a:p>
          <a:pPr marL="0" lvl="0" indent="0" algn="ctr" defTabSz="711200" rtl="0">
            <a:lnSpc>
              <a:spcPct val="90000"/>
            </a:lnSpc>
            <a:spcBef>
              <a:spcPct val="0"/>
            </a:spcBef>
            <a:spcAft>
              <a:spcPct val="35000"/>
            </a:spcAft>
            <a:buNone/>
          </a:pPr>
          <a:r>
            <a:rPr lang="en-US" sz="1600" kern="1200">
              <a:solidFill>
                <a:schemeClr val="tx1"/>
              </a:solidFill>
              <a:latin typeface="Calibri"/>
              <a:ea typeface="Calibri"/>
              <a:cs typeface="Calibri"/>
            </a:rPr>
            <a:t>Feature selection</a:t>
          </a:r>
        </a:p>
      </dsp:txBody>
      <dsp:txXfrm>
        <a:off x="3901439" y="1958102"/>
        <a:ext cx="1672045" cy="435133"/>
      </dsp:txXfrm>
    </dsp:sp>
    <dsp:sp modelId="{AB0282E3-1216-4CDB-AC5F-106C1EEEB95A}">
      <dsp:nvSpPr>
        <dsp:cNvPr id="0" name=""/>
        <dsp:cNvSpPr/>
      </dsp:nvSpPr>
      <dsp:spPr>
        <a:xfrm>
          <a:off x="3344091" y="0"/>
          <a:ext cx="2786742"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26863" rIns="49155" bIns="26863" numCol="1" spcCol="1270" anchor="b"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n-US" sz="1400" kern="1200">
              <a:latin typeface="Calibri"/>
              <a:ea typeface="Calibri"/>
              <a:cs typeface="Calibri"/>
            </a:rPr>
            <a:t>Check correlations </a:t>
          </a:r>
          <a:r>
            <a:rPr lang="en-US" sz="1400" kern="1200">
              <a:solidFill>
                <a:srgbClr val="000000"/>
              </a:solidFill>
              <a:latin typeface="Calibri"/>
              <a:ea typeface="Calibri"/>
              <a:cs typeface="Calibri"/>
            </a:rPr>
            <a:t>+ Examine feature importances from RF and XGBoost to select most important features </a:t>
          </a:r>
        </a:p>
      </dsp:txBody>
      <dsp:txXfrm>
        <a:off x="3344091" y="0"/>
        <a:ext cx="2786742" cy="1522968"/>
      </dsp:txXfrm>
    </dsp:sp>
    <dsp:sp modelId="{0D377583-EAA6-47CC-B504-762FB6EBAB9C}">
      <dsp:nvSpPr>
        <dsp:cNvPr id="0" name=""/>
        <dsp:cNvSpPr/>
      </dsp:nvSpPr>
      <dsp:spPr>
        <a:xfrm>
          <a:off x="4737462"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4701900" y="160247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F55AF9-41E5-4CB2-BEAB-390F0EC1195F}">
      <dsp:nvSpPr>
        <dsp:cNvPr id="0" name=""/>
        <dsp:cNvSpPr/>
      </dsp:nvSpPr>
      <dsp:spPr>
        <a:xfrm>
          <a:off x="5573485" y="1958102"/>
          <a:ext cx="1672045" cy="435133"/>
        </a:xfrm>
        <a:prstGeom prst="rect">
          <a:avLst/>
        </a:prstGeom>
        <a:solidFill>
          <a:schemeClr val="accent5">
            <a:hueOff val="-4156132"/>
            <a:satOff val="-7219"/>
            <a:lumOff val="470"/>
            <a:alphaOff val="0"/>
          </a:schemeClr>
        </a:solidFill>
        <a:ln w="12700" cap="flat" cmpd="sng" algn="ctr">
          <a:solidFill>
            <a:schemeClr val="accent5">
              <a:hueOff val="-4156132"/>
              <a:satOff val="-7219"/>
              <a:lumOff val="4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3" tIns="0" rIns="29493" bIns="0" numCol="1" spcCol="1270" anchor="ctr" anchorCtr="1">
          <a:noAutofit/>
        </a:bodyPr>
        <a:lstStyle/>
        <a:p>
          <a:pPr marL="0" lvl="0" indent="0" algn="ctr" defTabSz="711200" rtl="0">
            <a:lnSpc>
              <a:spcPct val="90000"/>
            </a:lnSpc>
            <a:spcBef>
              <a:spcPct val="0"/>
            </a:spcBef>
            <a:spcAft>
              <a:spcPct val="35000"/>
            </a:spcAft>
            <a:buNone/>
          </a:pPr>
          <a:r>
            <a:rPr lang="en-US" sz="1600" kern="1200">
              <a:latin typeface="Calibri"/>
              <a:ea typeface="Calibri"/>
              <a:cs typeface="Calibri"/>
            </a:rPr>
            <a:t>Predictive models</a:t>
          </a:r>
        </a:p>
      </dsp:txBody>
      <dsp:txXfrm>
        <a:off x="5573485" y="1958102"/>
        <a:ext cx="1672045" cy="435133"/>
      </dsp:txXfrm>
    </dsp:sp>
    <dsp:sp modelId="{46CD47B0-A6B7-4086-A2C1-4D2BBC852665}">
      <dsp:nvSpPr>
        <dsp:cNvPr id="0" name=""/>
        <dsp:cNvSpPr/>
      </dsp:nvSpPr>
      <dsp:spPr>
        <a:xfrm>
          <a:off x="5016136" y="2828369"/>
          <a:ext cx="2786742"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26863" rIns="49155" bIns="26863" numCol="1" spcCol="1270" anchor="t" anchorCtr="1">
          <a:noAutofit/>
        </a:bodyPr>
        <a:lstStyle/>
        <a:p>
          <a:pPr marL="0" lvl="0" indent="0" algn="ctr" defTabSz="800100" rtl="0">
            <a:lnSpc>
              <a:spcPct val="90000"/>
            </a:lnSpc>
            <a:spcBef>
              <a:spcPct val="0"/>
            </a:spcBef>
            <a:spcAft>
              <a:spcPct val="35000"/>
            </a:spcAft>
            <a:buNone/>
          </a:pPr>
          <a:r>
            <a:rPr lang="en-US" sz="1800" kern="1200">
              <a:latin typeface="Calibri"/>
              <a:ea typeface="Calibri"/>
              <a:cs typeface="Calibri"/>
            </a:rPr>
            <a:t>Hyperparameter tuning</a:t>
          </a:r>
        </a:p>
      </dsp:txBody>
      <dsp:txXfrm>
        <a:off x="5016136" y="2828369"/>
        <a:ext cx="2786742" cy="1522968"/>
      </dsp:txXfrm>
    </dsp:sp>
    <dsp:sp modelId="{A6036412-A673-49F9-9031-8E5C37A0BF41}">
      <dsp:nvSpPr>
        <dsp:cNvPr id="0" name=""/>
        <dsp:cNvSpPr/>
      </dsp:nvSpPr>
      <dsp:spPr>
        <a:xfrm>
          <a:off x="6409508" y="2393235"/>
          <a:ext cx="0" cy="348107"/>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dsp:style>
    </dsp:sp>
    <dsp:sp modelId="{572F537A-0B0B-43C1-A054-39336315B14B}">
      <dsp:nvSpPr>
        <dsp:cNvPr id="0" name=""/>
        <dsp:cNvSpPr/>
      </dsp:nvSpPr>
      <dsp:spPr>
        <a:xfrm>
          <a:off x="6365994" y="2741342"/>
          <a:ext cx="87026" cy="87026"/>
        </a:xfrm>
        <a:prstGeom prst="ellipse">
          <a:avLst/>
        </a:prstGeom>
        <a:solidFill>
          <a:schemeClr val="accent5">
            <a:hueOff val="-4156132"/>
            <a:satOff val="-7219"/>
            <a:lumOff val="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36FDA-7B90-4166-8912-BFF84261AFE3}">
      <dsp:nvSpPr>
        <dsp:cNvPr id="0" name=""/>
        <dsp:cNvSpPr/>
      </dsp:nvSpPr>
      <dsp:spPr>
        <a:xfrm>
          <a:off x="7245531" y="1958102"/>
          <a:ext cx="1672045" cy="435133"/>
        </a:xfrm>
        <a:prstGeom prst="rect">
          <a:avLst/>
        </a:prstGeom>
        <a:solidFill>
          <a:schemeClr val="accent5">
            <a:hueOff val="-5541508"/>
            <a:satOff val="-9626"/>
            <a:lumOff val="627"/>
            <a:alphaOff val="0"/>
          </a:schemeClr>
        </a:solidFill>
        <a:ln w="12700" cap="flat" cmpd="sng" algn="ctr">
          <a:solidFill>
            <a:schemeClr val="accent5">
              <a:hueOff val="-5541508"/>
              <a:satOff val="-9626"/>
              <a:lumOff val="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3" tIns="0" rIns="29493" bIns="0" numCol="1" spcCol="1270" anchor="ctr" anchorCtr="1">
          <a:noAutofit/>
        </a:bodyPr>
        <a:lstStyle/>
        <a:p>
          <a:pPr marL="0" lvl="0" indent="0" algn="ctr" defTabSz="711200" rtl="0">
            <a:lnSpc>
              <a:spcPct val="90000"/>
            </a:lnSpc>
            <a:spcBef>
              <a:spcPct val="0"/>
            </a:spcBef>
            <a:spcAft>
              <a:spcPct val="35000"/>
            </a:spcAft>
            <a:buNone/>
          </a:pPr>
          <a:r>
            <a:rPr lang="en-US" sz="1600" kern="1200">
              <a:latin typeface="Calibri"/>
              <a:ea typeface="Calibri"/>
              <a:cs typeface="Calibri"/>
            </a:rPr>
            <a:t>Logistic Regression</a:t>
          </a:r>
        </a:p>
      </dsp:txBody>
      <dsp:txXfrm>
        <a:off x="7245531" y="1958102"/>
        <a:ext cx="1672045" cy="435133"/>
      </dsp:txXfrm>
    </dsp:sp>
    <dsp:sp modelId="{9E93CA57-D4B3-479D-A741-FEE8455C2CC5}">
      <dsp:nvSpPr>
        <dsp:cNvPr id="0" name=""/>
        <dsp:cNvSpPr/>
      </dsp:nvSpPr>
      <dsp:spPr>
        <a:xfrm>
          <a:off x="6688182" y="0"/>
          <a:ext cx="2786742"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26863" rIns="49155" bIns="26863" numCol="1" spcCol="1270" anchor="b" anchorCtr="1">
          <a:noAutofit/>
        </a:bodyPr>
        <a:lstStyle/>
        <a:p>
          <a:pPr marL="0" lvl="0" indent="0" algn="ctr" defTabSz="800100" rtl="0">
            <a:lnSpc>
              <a:spcPct val="90000"/>
            </a:lnSpc>
            <a:spcBef>
              <a:spcPct val="0"/>
            </a:spcBef>
            <a:spcAft>
              <a:spcPct val="35000"/>
            </a:spcAft>
            <a:buNone/>
          </a:pPr>
          <a:r>
            <a:rPr lang="en-US" sz="1800" kern="1200">
              <a:latin typeface="Calibri"/>
              <a:ea typeface="Calibri"/>
              <a:cs typeface="Calibri"/>
            </a:rPr>
            <a:t>Fit the model and convert coefficients to odds ratio</a:t>
          </a:r>
        </a:p>
      </dsp:txBody>
      <dsp:txXfrm>
        <a:off x="6688182" y="0"/>
        <a:ext cx="2786742" cy="1522968"/>
      </dsp:txXfrm>
    </dsp:sp>
    <dsp:sp modelId="{7BB683FC-1CCA-4BBA-B45C-947C62591C59}">
      <dsp:nvSpPr>
        <dsp:cNvPr id="0" name=""/>
        <dsp:cNvSpPr/>
      </dsp:nvSpPr>
      <dsp:spPr>
        <a:xfrm>
          <a:off x="8081553" y="1609995"/>
          <a:ext cx="0" cy="348107"/>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dsp:style>
    </dsp:sp>
    <dsp:sp modelId="{71A3DFE0-82B9-4D65-B0B6-9591279A097D}">
      <dsp:nvSpPr>
        <dsp:cNvPr id="0" name=""/>
        <dsp:cNvSpPr/>
      </dsp:nvSpPr>
      <dsp:spPr>
        <a:xfrm>
          <a:off x="8038040" y="1522968"/>
          <a:ext cx="87026" cy="87026"/>
        </a:xfrm>
        <a:prstGeom prst="ellipse">
          <a:avLst/>
        </a:prstGeom>
        <a:solidFill>
          <a:schemeClr val="accent5">
            <a:hueOff val="-5541508"/>
            <a:satOff val="-9626"/>
            <a:lumOff val="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536032" y="1339646"/>
          <a:ext cx="435133" cy="1672045"/>
        </a:xfrm>
        <a:prstGeom prst="rect">
          <a:avLst/>
        </a:prstGeom>
        <a:solidFill>
          <a:schemeClr val="bg1">
            <a:lumMod val="85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3" tIns="0" rIns="29493" bIns="0" numCol="1" spcCol="1270" anchor="ctr" anchorCtr="1">
          <a:noAutofit/>
        </a:bodyPr>
        <a:lstStyle/>
        <a:p>
          <a:pPr marL="0" lvl="0" indent="0" algn="ctr" defTabSz="711200" rtl="0">
            <a:lnSpc>
              <a:spcPct val="90000"/>
            </a:lnSpc>
            <a:spcBef>
              <a:spcPct val="0"/>
            </a:spcBef>
            <a:spcAft>
              <a:spcPct val="35000"/>
            </a:spcAft>
            <a:buNone/>
          </a:pPr>
          <a:r>
            <a:rPr lang="en-US" sz="1600" kern="1200">
              <a:solidFill>
                <a:schemeClr val="tx1"/>
              </a:solidFill>
              <a:latin typeface="Calibri"/>
              <a:ea typeface="Calibri"/>
              <a:cs typeface="Calibri"/>
            </a:rPr>
            <a:t>Evaluation </a:t>
          </a:r>
          <a:endParaRPr lang="en-US" sz="1600" b="0" i="0" kern="1200">
            <a:solidFill>
              <a:schemeClr val="tx1"/>
            </a:solidFill>
            <a:latin typeface="Calibri"/>
            <a:ea typeface="Calibri"/>
            <a:cs typeface="Calibri"/>
          </a:endParaRPr>
        </a:p>
      </dsp:txBody>
      <dsp:txXfrm rot="-5400000">
        <a:off x="8917576" y="1958102"/>
        <a:ext cx="1672045" cy="435133"/>
      </dsp:txXfrm>
    </dsp:sp>
    <dsp:sp modelId="{CB726486-3B5A-47F8-90E4-EC34C8ADB385}">
      <dsp:nvSpPr>
        <dsp:cNvPr id="0" name=""/>
        <dsp:cNvSpPr/>
      </dsp:nvSpPr>
      <dsp:spPr>
        <a:xfrm>
          <a:off x="8360228" y="2828369"/>
          <a:ext cx="2786742"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26863" rIns="49155" bIns="26863" numCol="1" spcCol="1270" anchor="t" anchorCtr="1">
          <a:noAutofit/>
        </a:bodyPr>
        <a:lstStyle/>
        <a:p>
          <a:pPr marL="0" lvl="0" indent="0" algn="ctr" defTabSz="800100">
            <a:lnSpc>
              <a:spcPct val="90000"/>
            </a:lnSpc>
            <a:spcBef>
              <a:spcPct val="0"/>
            </a:spcBef>
            <a:spcAft>
              <a:spcPct val="35000"/>
            </a:spcAft>
            <a:buNone/>
          </a:pPr>
          <a:r>
            <a:rPr lang="en-US" sz="1800" b="0" i="0" kern="1200">
              <a:latin typeface="Calibri"/>
              <a:ea typeface="Calibri"/>
              <a:cs typeface="Calibri"/>
            </a:rPr>
            <a:t>Interpret </a:t>
          </a:r>
          <a:r>
            <a:rPr lang="en-US" sz="1800" kern="1200">
              <a:latin typeface="Calibri"/>
              <a:ea typeface="Calibri"/>
              <a:cs typeface="Calibri"/>
            </a:rPr>
            <a:t>odds ratio and check for performances</a:t>
          </a:r>
          <a:endParaRPr lang="en-US" sz="1800" kern="1200"/>
        </a:p>
      </dsp:txBody>
      <dsp:txXfrm>
        <a:off x="8360228" y="2828369"/>
        <a:ext cx="2786742" cy="1522968"/>
      </dsp:txXfrm>
    </dsp:sp>
    <dsp:sp modelId="{5012A99F-560A-4636-953C-5F263876E566}">
      <dsp:nvSpPr>
        <dsp:cNvPr id="0" name=""/>
        <dsp:cNvSpPr/>
      </dsp:nvSpPr>
      <dsp:spPr>
        <a:xfrm>
          <a:off x="9753599" y="239323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702135" y="2820852"/>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5F634-BDD2-4FE9-8D53-290A89A33249}">
      <dsp:nvSpPr>
        <dsp:cNvPr id="0" name=""/>
        <dsp:cNvSpPr/>
      </dsp:nvSpPr>
      <dsp:spPr>
        <a:xfrm>
          <a:off x="0" y="531"/>
          <a:ext cx="554455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8A8D79-AE4C-48C3-9DB5-D517EAB0482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05F270-B163-4B1B-BB86-D2603E6FFD1F}">
      <dsp:nvSpPr>
        <dsp:cNvPr id="0" name=""/>
        <dsp:cNvSpPr/>
      </dsp:nvSpPr>
      <dsp:spPr>
        <a:xfrm>
          <a:off x="1435590" y="531"/>
          <a:ext cx="410895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US" sz="1400" kern="1200"/>
            <a:t>Based on the most important features from each model, we carry out the Logistic Regression Model</a:t>
          </a:r>
        </a:p>
      </dsp:txBody>
      <dsp:txXfrm>
        <a:off x="1435590" y="531"/>
        <a:ext cx="4108959" cy="1242935"/>
      </dsp:txXfrm>
    </dsp:sp>
    <dsp:sp modelId="{A61D8D93-3E1B-48DF-873A-F7E3D25605E7}">
      <dsp:nvSpPr>
        <dsp:cNvPr id="0" name=""/>
        <dsp:cNvSpPr/>
      </dsp:nvSpPr>
      <dsp:spPr>
        <a:xfrm>
          <a:off x="0" y="1554201"/>
          <a:ext cx="554455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FFF3B1-7035-4763-933B-E0D7D3AADE9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34C194-71D2-42C2-BBDE-377BC7C12A04}">
      <dsp:nvSpPr>
        <dsp:cNvPr id="0" name=""/>
        <dsp:cNvSpPr/>
      </dsp:nvSpPr>
      <dsp:spPr>
        <a:xfrm>
          <a:off x="1435590" y="1554201"/>
          <a:ext cx="410895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US" sz="1400" kern="1200"/>
            <a:t>Main Goal from model:</a:t>
          </a:r>
          <a:r>
            <a:rPr lang="en-US" sz="1400" kern="1200">
              <a:latin typeface="Source Sans Pro "/>
            </a:rPr>
            <a:t> Interpret the relation between the features to each other. Understand the customer characteristics so that firms can use it for their marketing strategies.</a:t>
          </a:r>
          <a:endParaRPr lang="en-US" sz="1400" kern="1200"/>
        </a:p>
      </dsp:txBody>
      <dsp:txXfrm>
        <a:off x="1435590" y="1554201"/>
        <a:ext cx="4108959" cy="1242935"/>
      </dsp:txXfrm>
    </dsp:sp>
    <dsp:sp modelId="{B1BC9CED-DF1F-4594-998F-2E25913F506C}">
      <dsp:nvSpPr>
        <dsp:cNvPr id="0" name=""/>
        <dsp:cNvSpPr/>
      </dsp:nvSpPr>
      <dsp:spPr>
        <a:xfrm>
          <a:off x="0" y="3107870"/>
          <a:ext cx="554455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6B10C4-934F-4298-A001-2B6DCF51C220}">
      <dsp:nvSpPr>
        <dsp:cNvPr id="0" name=""/>
        <dsp:cNvSpPr/>
      </dsp:nvSpPr>
      <dsp:spPr>
        <a:xfrm>
          <a:off x="375988" y="3387531"/>
          <a:ext cx="683614" cy="683614"/>
        </a:xfrm>
        <a:prstGeom prst="rect">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147E6-798A-4CCB-8B4A-DBDD6B99E366}">
      <dsp:nvSpPr>
        <dsp:cNvPr id="0" name=""/>
        <dsp:cNvSpPr/>
      </dsp:nvSpPr>
      <dsp:spPr>
        <a:xfrm>
          <a:off x="1435590" y="3107870"/>
          <a:ext cx="410895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US" sz="1400" kern="1200">
              <a:solidFill>
                <a:srgbClr val="000000"/>
              </a:solidFill>
              <a:latin typeface="Source Sans Pro"/>
              <a:ea typeface="Source Sans Pro"/>
            </a:rPr>
            <a:t>Odds Ratio: Quantify the strength (from magnitude) and direction of the association (&lt;1 or &gt;1) between a predictor variable and an outcome variable.</a:t>
          </a:r>
        </a:p>
      </dsp:txBody>
      <dsp:txXfrm>
        <a:off x="1435590" y="3107870"/>
        <a:ext cx="4108959" cy="1242935"/>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4/30/2025</a:t>
            </a:fld>
            <a:endParaRPr lang="en-US"/>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4/30/2025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1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535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926890-3464-4466-B789-5BB6DD4ADC9C}" type="slidenum">
              <a:rPr lang="en-US" smtClean="0"/>
              <a:t>4</a:t>
            </a:fld>
            <a:endParaRPr lang="en-US"/>
          </a:p>
        </p:txBody>
      </p:sp>
    </p:spTree>
    <p:extLst>
      <p:ext uri="{BB962C8B-B14F-4D97-AF65-F5344CB8AC3E}">
        <p14:creationId xmlns:p14="http://schemas.microsoft.com/office/powerpoint/2010/main" val="2102125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87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926890-3464-4466-B789-5BB6DD4ADC9C}" type="slidenum">
              <a:rPr lang="en-US" smtClean="0"/>
              <a:t>8</a:t>
            </a:fld>
            <a:endParaRPr lang="en-US"/>
          </a:p>
        </p:txBody>
      </p:sp>
    </p:spTree>
    <p:extLst>
      <p:ext uri="{BB962C8B-B14F-4D97-AF65-F5344CB8AC3E}">
        <p14:creationId xmlns:p14="http://schemas.microsoft.com/office/powerpoint/2010/main" val="1369424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82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D8138-D413-5A00-53CF-FE8D8DD918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475FD2-EC5A-3FB6-BE56-260E6EDBDD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C7B75-79BA-2A47-5075-72EF4733E32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B7F6F1B-0EC8-C781-31DD-121709D0CF0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4668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7B77A4-4CF4-4A22-A9B5-DAC255FAF53C}"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4/30/2025</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7B77A4-4CF4-4A22-A9B5-DAC255FAF53C}"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4/30/2025</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endParaRPr lang="en-US"/>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AE4AFDD-7CB2-4D20-AC1F-52C2EB5197C9}"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4/30/2025</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endParaRPr lang="en-US"/>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endParaRPr lang="en-US"/>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endParaRPr lang="en-US"/>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6A50D-34F2-44A7-8571-190078F734C3}"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4/30/2025</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endParaRPr lang="en-US"/>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fld id="{28DA586B-149A-4731-B894-F439E6635A2E}" type="datetime1">
              <a:rPr lang="en-US" smtClean="0"/>
              <a:t>4/30/2025</a:t>
            </a:fld>
            <a:endParaRPr lang="en-US"/>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a:p>
        </p:txBody>
      </p:sp>
    </p:spTree>
    <p:extLst>
      <p:ext uri="{BB962C8B-B14F-4D97-AF65-F5344CB8AC3E}">
        <p14:creationId xmlns:p14="http://schemas.microsoft.com/office/powerpoint/2010/main" val="403348804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endParaRPr lang="en-US"/>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fld id="{34DC9094-7AE2-4A0C-ADA1-0B6CF537F5E3}" type="datetime1">
              <a:rPr lang="en-US" smtClean="0"/>
              <a:t>4/30/2025</a:t>
            </a:fld>
            <a:endParaRPr lang="en-US"/>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a:t>CLICK</a:t>
            </a:r>
            <a:br>
              <a:rPr lang="en-US"/>
            </a:br>
            <a:r>
              <a:rPr lang="en-US"/>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endParaRPr lang="en-US"/>
          </a:p>
          <a:p>
            <a:endParaRPr lang="en-US"/>
          </a:p>
          <a:p>
            <a:endParaRPr lang="en-US"/>
          </a:p>
          <a:p>
            <a:r>
              <a:rPr lang="en-US"/>
              <a:t>CLICK TO ADD PHOTO</a:t>
            </a:r>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7B77A4-4CF4-4A22-A9B5-DAC255FAF53C}"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4/30/2025</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49BB63C-A8D4-4F32-819C-F6F6BA0476C2}"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4/30/2025</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endParaRPr lang="en-US"/>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089AFA-FF4D-4DFB-9A2D-57BFB79B8D69}"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4/30/2025</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endParaRPr lang="en-US"/>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8273EB-16C1-441E-9180-E8793C467BE0}"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4/30/2025</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44339"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25" name="Picture Placeholder 11">
            <a:extLst>
              <a:ext uri="{FF2B5EF4-FFF2-40B4-BE49-F238E27FC236}">
                <a16:creationId xmlns:a16="http://schemas.microsoft.com/office/drawing/2014/main" id="{D0363784-2970-4EEC-A27D-C144838C7934}"/>
              </a:ext>
            </a:extLst>
          </p:cNvPr>
          <p:cNvSpPr>
            <a:spLocks noGrp="1"/>
          </p:cNvSpPr>
          <p:nvPr>
            <p:ph type="pic" sz="quarter" idx="14"/>
          </p:nvPr>
        </p:nvSpPr>
        <p:spPr>
          <a:xfrm>
            <a:off x="745213" y="2021303"/>
            <a:ext cx="2286000" cy="2286000"/>
          </a:xfrm>
          <a:prstGeom prst="ellipse">
            <a:avLst/>
          </a:prstGeom>
        </p:spPr>
        <p:txBody>
          <a:bodyPr>
            <a:normAutofit/>
          </a:bodyPr>
          <a:lstStyle>
            <a:lvl1pPr>
              <a:defRPr sz="2000"/>
            </a:lvl1pPr>
          </a:lstStyle>
          <a:p>
            <a:endParaRPr lang="en-US"/>
          </a:p>
        </p:txBody>
      </p:sp>
      <p:sp>
        <p:nvSpPr>
          <p:cNvPr id="26" name="Picture Placeholder 11">
            <a:extLst>
              <a:ext uri="{FF2B5EF4-FFF2-40B4-BE49-F238E27FC236}">
                <a16:creationId xmlns:a16="http://schemas.microsoft.com/office/drawing/2014/main" id="{A5F161F4-CB8E-480F-8499-D1BD68C8BB59}"/>
              </a:ext>
            </a:extLst>
          </p:cNvPr>
          <p:cNvSpPr>
            <a:spLocks noGrp="1"/>
          </p:cNvSpPr>
          <p:nvPr>
            <p:ph type="pic" sz="quarter" idx="15"/>
          </p:nvPr>
        </p:nvSpPr>
        <p:spPr>
          <a:xfrm>
            <a:off x="3551776" y="2021303"/>
            <a:ext cx="2286000" cy="2286000"/>
          </a:xfrm>
          <a:prstGeom prst="ellipse">
            <a:avLst/>
          </a:prstGeom>
        </p:spPr>
        <p:txBody>
          <a:bodyPr>
            <a:normAutofit/>
          </a:bodyPr>
          <a:lstStyle>
            <a:lvl1pPr>
              <a:defRPr sz="2000"/>
            </a:lvl1pPr>
          </a:lstStyle>
          <a:p>
            <a:endParaRPr lang="en-US"/>
          </a:p>
        </p:txBody>
      </p:sp>
      <p:sp>
        <p:nvSpPr>
          <p:cNvPr id="27" name="Picture Placeholder 11">
            <a:extLst>
              <a:ext uri="{FF2B5EF4-FFF2-40B4-BE49-F238E27FC236}">
                <a16:creationId xmlns:a16="http://schemas.microsoft.com/office/drawing/2014/main" id="{FA25DBB0-929B-4EA3-AF0A-D34760BBAB8E}"/>
              </a:ext>
            </a:extLst>
          </p:cNvPr>
          <p:cNvSpPr>
            <a:spLocks noGrp="1"/>
          </p:cNvSpPr>
          <p:nvPr>
            <p:ph type="pic" sz="quarter" idx="16"/>
          </p:nvPr>
        </p:nvSpPr>
        <p:spPr>
          <a:xfrm>
            <a:off x="6358339" y="2021303"/>
            <a:ext cx="2286000" cy="2286000"/>
          </a:xfrm>
          <a:prstGeom prst="ellipse">
            <a:avLst/>
          </a:prstGeom>
        </p:spPr>
        <p:txBody>
          <a:bodyPr>
            <a:normAutofit/>
          </a:bodyPr>
          <a:lstStyle>
            <a:lvl1pPr>
              <a:defRPr sz="2000"/>
            </a:lvl1pPr>
          </a:lstStyle>
          <a:p>
            <a:endParaRPr lang="en-US"/>
          </a:p>
        </p:txBody>
      </p:sp>
      <p:sp>
        <p:nvSpPr>
          <p:cNvPr id="28" name="Picture Placeholder 11">
            <a:extLst>
              <a:ext uri="{FF2B5EF4-FFF2-40B4-BE49-F238E27FC236}">
                <a16:creationId xmlns:a16="http://schemas.microsoft.com/office/drawing/2014/main" id="{2166858A-D674-4111-9862-D87359001031}"/>
              </a:ext>
            </a:extLst>
          </p:cNvPr>
          <p:cNvSpPr>
            <a:spLocks noGrp="1"/>
          </p:cNvSpPr>
          <p:nvPr>
            <p:ph type="pic" sz="quarter" idx="17"/>
          </p:nvPr>
        </p:nvSpPr>
        <p:spPr>
          <a:xfrm>
            <a:off x="9164901" y="2021303"/>
            <a:ext cx="2286000" cy="2286000"/>
          </a:xfrm>
          <a:prstGeom prst="ellipse">
            <a:avLst/>
          </a:prstGeom>
        </p:spPr>
        <p:txBody>
          <a:bodyPr>
            <a:normAutofit/>
          </a:bodyPr>
          <a:lstStyle>
            <a:lvl1pPr>
              <a:defRPr sz="2000"/>
            </a:lvl1pPr>
          </a:lstStyle>
          <a:p>
            <a:endParaRPr lang="en-US"/>
          </a:p>
        </p:txBody>
      </p:sp>
      <p:sp>
        <p:nvSpPr>
          <p:cNvPr id="29" name="Text Placeholder 20">
            <a:extLst>
              <a:ext uri="{FF2B5EF4-FFF2-40B4-BE49-F238E27FC236}">
                <a16:creationId xmlns:a16="http://schemas.microsoft.com/office/drawing/2014/main" id="{0A21E468-9819-48EA-9CFE-D8A100CF2FBC}"/>
              </a:ext>
            </a:extLst>
          </p:cNvPr>
          <p:cNvSpPr>
            <a:spLocks noGrp="1"/>
          </p:cNvSpPr>
          <p:nvPr>
            <p:ph type="body" sz="quarter" idx="18" hasCustomPrompt="1"/>
          </p:nvPr>
        </p:nvSpPr>
        <p:spPr>
          <a:xfrm>
            <a:off x="762000" y="4417646"/>
            <a:ext cx="2286000" cy="365125"/>
          </a:xfrm>
        </p:spPr>
        <p:txBody>
          <a:bodyPr anchor="ctr">
            <a:noAutofit/>
          </a:bodyPr>
          <a:lstStyle>
            <a:lvl1pPr marL="0" indent="0" algn="ctr">
              <a:lnSpc>
                <a:spcPct val="100000"/>
              </a:lnSpc>
              <a:spcBef>
                <a:spcPts val="0"/>
              </a:spcBef>
              <a:spcAft>
                <a:spcPts val="0"/>
              </a:spcAft>
              <a:buNone/>
              <a:defRPr lang="en-US" sz="2800" b="0" kern="1200" dirty="0" smtClean="0">
                <a:solidFill>
                  <a:schemeClr val="tx1">
                    <a:hueOff val="0"/>
                    <a:satOff val="0"/>
                    <a:lumOff val="0"/>
                    <a:alphaOff val="0"/>
                  </a:schemeClr>
                </a:solidFill>
                <a:latin typeface="+mj-lt"/>
                <a:ea typeface="+mn-ea"/>
                <a:cs typeface="+mn-cs"/>
              </a:defRPr>
            </a:lvl1pPr>
          </a:lstStyle>
          <a:p>
            <a:pPr lvl="0"/>
            <a:r>
              <a:rPr lang="en-US"/>
              <a:t>Name</a:t>
            </a:r>
          </a:p>
        </p:txBody>
      </p:sp>
      <p:sp>
        <p:nvSpPr>
          <p:cNvPr id="30" name="Text Placeholder 22">
            <a:extLst>
              <a:ext uri="{FF2B5EF4-FFF2-40B4-BE49-F238E27FC236}">
                <a16:creationId xmlns:a16="http://schemas.microsoft.com/office/drawing/2014/main" id="{2AA605BC-184B-485A-B68D-27607D4AAB0C}"/>
              </a:ext>
            </a:extLst>
          </p:cNvPr>
          <p:cNvSpPr>
            <a:spLocks noGrp="1"/>
          </p:cNvSpPr>
          <p:nvPr>
            <p:ph type="body" sz="quarter" idx="19" hasCustomPrompt="1"/>
          </p:nvPr>
        </p:nvSpPr>
        <p:spPr>
          <a:xfrm>
            <a:off x="762000" y="480208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a:t>Title</a:t>
            </a:r>
          </a:p>
        </p:txBody>
      </p:sp>
      <p:sp>
        <p:nvSpPr>
          <p:cNvPr id="31" name="Text Placeholder 20">
            <a:extLst>
              <a:ext uri="{FF2B5EF4-FFF2-40B4-BE49-F238E27FC236}">
                <a16:creationId xmlns:a16="http://schemas.microsoft.com/office/drawing/2014/main" id="{5E1DA376-8DFF-42EB-AC05-624D4CC17008}"/>
              </a:ext>
            </a:extLst>
          </p:cNvPr>
          <p:cNvSpPr>
            <a:spLocks noGrp="1"/>
          </p:cNvSpPr>
          <p:nvPr>
            <p:ph type="body" sz="quarter" idx="20" hasCustomPrompt="1"/>
          </p:nvPr>
        </p:nvSpPr>
        <p:spPr>
          <a:xfrm>
            <a:off x="3562967" y="4417646"/>
            <a:ext cx="22860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a:t>Name</a:t>
            </a:r>
          </a:p>
        </p:txBody>
      </p:sp>
      <p:sp>
        <p:nvSpPr>
          <p:cNvPr id="32" name="Text Placeholder 22">
            <a:extLst>
              <a:ext uri="{FF2B5EF4-FFF2-40B4-BE49-F238E27FC236}">
                <a16:creationId xmlns:a16="http://schemas.microsoft.com/office/drawing/2014/main" id="{88EA8545-B741-4E15-8054-C79F08609384}"/>
              </a:ext>
            </a:extLst>
          </p:cNvPr>
          <p:cNvSpPr>
            <a:spLocks noGrp="1"/>
          </p:cNvSpPr>
          <p:nvPr>
            <p:ph type="body" sz="quarter" idx="21" hasCustomPrompt="1"/>
          </p:nvPr>
        </p:nvSpPr>
        <p:spPr>
          <a:xfrm>
            <a:off x="3562967" y="480208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a:t>Title</a:t>
            </a:r>
          </a:p>
        </p:txBody>
      </p:sp>
      <p:sp>
        <p:nvSpPr>
          <p:cNvPr id="33" name="Text Placeholder 20">
            <a:extLst>
              <a:ext uri="{FF2B5EF4-FFF2-40B4-BE49-F238E27FC236}">
                <a16:creationId xmlns:a16="http://schemas.microsoft.com/office/drawing/2014/main" id="{C5DDD12B-8AD2-4194-9011-B8AE495CE84A}"/>
              </a:ext>
            </a:extLst>
          </p:cNvPr>
          <p:cNvSpPr>
            <a:spLocks noGrp="1"/>
          </p:cNvSpPr>
          <p:nvPr>
            <p:ph type="body" sz="quarter" idx="22" hasCustomPrompt="1"/>
          </p:nvPr>
        </p:nvSpPr>
        <p:spPr>
          <a:xfrm>
            <a:off x="6363934" y="4417646"/>
            <a:ext cx="22860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a:t>Name</a:t>
            </a:r>
          </a:p>
        </p:txBody>
      </p:sp>
      <p:sp>
        <p:nvSpPr>
          <p:cNvPr id="34" name="Text Placeholder 22">
            <a:extLst>
              <a:ext uri="{FF2B5EF4-FFF2-40B4-BE49-F238E27FC236}">
                <a16:creationId xmlns:a16="http://schemas.microsoft.com/office/drawing/2014/main" id="{E1E9CE9A-B335-4B09-A6DC-9FDAE1A8541E}"/>
              </a:ext>
            </a:extLst>
          </p:cNvPr>
          <p:cNvSpPr>
            <a:spLocks noGrp="1"/>
          </p:cNvSpPr>
          <p:nvPr>
            <p:ph type="body" sz="quarter" idx="23" hasCustomPrompt="1"/>
          </p:nvPr>
        </p:nvSpPr>
        <p:spPr>
          <a:xfrm>
            <a:off x="6363934" y="480208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a:t>Title</a:t>
            </a:r>
          </a:p>
        </p:txBody>
      </p:sp>
      <p:sp>
        <p:nvSpPr>
          <p:cNvPr id="35" name="Text Placeholder 20">
            <a:extLst>
              <a:ext uri="{FF2B5EF4-FFF2-40B4-BE49-F238E27FC236}">
                <a16:creationId xmlns:a16="http://schemas.microsoft.com/office/drawing/2014/main" id="{05755812-FA39-400E-9830-518115B16F1A}"/>
              </a:ext>
            </a:extLst>
          </p:cNvPr>
          <p:cNvSpPr>
            <a:spLocks noGrp="1"/>
          </p:cNvSpPr>
          <p:nvPr>
            <p:ph type="body" sz="quarter" idx="24" hasCustomPrompt="1"/>
          </p:nvPr>
        </p:nvSpPr>
        <p:spPr>
          <a:xfrm>
            <a:off x="9164901" y="4417646"/>
            <a:ext cx="22860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a:t>Name</a:t>
            </a:r>
          </a:p>
        </p:txBody>
      </p:sp>
      <p:sp>
        <p:nvSpPr>
          <p:cNvPr id="36" name="Text Placeholder 22">
            <a:extLst>
              <a:ext uri="{FF2B5EF4-FFF2-40B4-BE49-F238E27FC236}">
                <a16:creationId xmlns:a16="http://schemas.microsoft.com/office/drawing/2014/main" id="{B0C99DAB-BC75-4032-B8DE-82896B438816}"/>
              </a:ext>
            </a:extLst>
          </p:cNvPr>
          <p:cNvSpPr>
            <a:spLocks noGrp="1"/>
          </p:cNvSpPr>
          <p:nvPr>
            <p:ph type="body" sz="quarter" idx="25" hasCustomPrompt="1"/>
          </p:nvPr>
        </p:nvSpPr>
        <p:spPr>
          <a:xfrm>
            <a:off x="9164901" y="480208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a:t>Title</a:t>
            </a:r>
          </a:p>
        </p:txBody>
      </p:sp>
    </p:spTree>
    <p:extLst>
      <p:ext uri="{BB962C8B-B14F-4D97-AF65-F5344CB8AC3E}">
        <p14:creationId xmlns:p14="http://schemas.microsoft.com/office/powerpoint/2010/main" val="279247625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endParaRPr lang="en-US"/>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B490EC5-6F65-45BF-89F3-AC4DE8AFDD8B}"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4/30/2025</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884E0F3D-4529-453A-AD51-82F68FA8ECED}" type="datetimeFigureOut">
              <a:rPr lang="en-US" smtClean="0"/>
              <a:t>4/30/2025</a:t>
            </a:fld>
            <a:endParaRPr lang="en-US"/>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endParaRPr lang="en-US"/>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75"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imakash3011/customer-personality-analysis"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B6ED4C-211C-8F76-FB1D-66F73241E64F}"/>
              </a:ext>
            </a:extLst>
          </p:cNvPr>
          <p:cNvSpPr>
            <a:spLocks noGrp="1"/>
          </p:cNvSpPr>
          <p:nvPr>
            <p:ph type="subTitle" idx="1"/>
          </p:nvPr>
        </p:nvSpPr>
        <p:spPr>
          <a:xfrm>
            <a:off x="1560780" y="4749155"/>
            <a:ext cx="4562735" cy="421731"/>
          </a:xfrm>
        </p:spPr>
        <p:txBody>
          <a:bodyPr vert="horz" lIns="91440" tIns="45720" rIns="91440" bIns="45720" rtlCol="0" anchor="t">
            <a:normAutofit/>
          </a:bodyPr>
          <a:lstStyle/>
          <a:p>
            <a:r>
              <a:rPr lang="en-US">
                <a:ea typeface="Source Sans Pro"/>
              </a:rPr>
              <a:t>ANISHA &amp; TU</a:t>
            </a:r>
            <a:endParaRPr lang="en-US"/>
          </a:p>
        </p:txBody>
      </p:sp>
      <p:sp>
        <p:nvSpPr>
          <p:cNvPr id="5" name="TextBox 4">
            <a:extLst>
              <a:ext uri="{FF2B5EF4-FFF2-40B4-BE49-F238E27FC236}">
                <a16:creationId xmlns:a16="http://schemas.microsoft.com/office/drawing/2014/main" id="{1D148779-6903-1083-156A-B9B2BFEF9E3F}"/>
              </a:ext>
            </a:extLst>
          </p:cNvPr>
          <p:cNvSpPr txBox="1"/>
          <p:nvPr/>
        </p:nvSpPr>
        <p:spPr>
          <a:xfrm>
            <a:off x="1559672" y="929753"/>
            <a:ext cx="449884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Bahnschrift"/>
                <a:ea typeface="Source Sans Pro"/>
              </a:rPr>
              <a:t>IMPROVING MARKETING STRATEGIES USING MACHINE LEARNING</a:t>
            </a:r>
            <a:endParaRPr lang="en-US" sz="4400">
              <a:latin typeface="Bahnschrift"/>
            </a:endParaRPr>
          </a:p>
        </p:txBody>
      </p:sp>
      <p:pic>
        <p:nvPicPr>
          <p:cNvPr id="6" name="Picture 5" descr="Searching through curriculum vitae papers for workers">
            <a:extLst>
              <a:ext uri="{FF2B5EF4-FFF2-40B4-BE49-F238E27FC236}">
                <a16:creationId xmlns:a16="http://schemas.microsoft.com/office/drawing/2014/main" id="{02F89FF7-42E9-5AE4-418B-D8B95F1CB207}"/>
              </a:ext>
            </a:extLst>
          </p:cNvPr>
          <p:cNvPicPr>
            <a:picLocks noChangeAspect="1"/>
          </p:cNvPicPr>
          <p:nvPr/>
        </p:nvPicPr>
        <p:blipFill>
          <a:blip r:embed="rId2"/>
          <a:stretch>
            <a:fillRect/>
          </a:stretch>
        </p:blipFill>
        <p:spPr>
          <a:xfrm>
            <a:off x="7600330" y="1382177"/>
            <a:ext cx="3789987" cy="3789987"/>
          </a:xfrm>
          <a:prstGeom prst="rect">
            <a:avLst/>
          </a:prstGeom>
          <a:ln>
            <a:noFill/>
          </a:ln>
        </p:spPr>
      </p:pic>
    </p:spTree>
    <p:extLst>
      <p:ext uri="{BB962C8B-B14F-4D97-AF65-F5344CB8AC3E}">
        <p14:creationId xmlns:p14="http://schemas.microsoft.com/office/powerpoint/2010/main" val="138483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F05B3-0B1B-A672-10B6-3F2E10AA727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B8A71C-F720-D9EB-D1EF-D70F2E4A6336}"/>
              </a:ext>
            </a:extLst>
          </p:cNvPr>
          <p:cNvSpPr>
            <a:spLocks noGrp="1"/>
          </p:cNvSpPr>
          <p:nvPr>
            <p:ph type="title"/>
          </p:nvPr>
        </p:nvSpPr>
        <p:spPr>
          <a:xfrm>
            <a:off x="2456369" y="263252"/>
            <a:ext cx="3863749" cy="855555"/>
          </a:xfrm>
        </p:spPr>
        <p:txBody>
          <a:bodyPr/>
          <a:lstStyle/>
          <a:p>
            <a:r>
              <a:rPr lang="en-US" b="1">
                <a:latin typeface="Bahnschrift"/>
                <a:ea typeface="Calibri"/>
                <a:cs typeface="Calibri"/>
              </a:rPr>
              <a:t>Findings 2</a:t>
            </a:r>
          </a:p>
        </p:txBody>
      </p:sp>
      <p:sp>
        <p:nvSpPr>
          <p:cNvPr id="6" name="Content Placeholder 5">
            <a:extLst>
              <a:ext uri="{FF2B5EF4-FFF2-40B4-BE49-F238E27FC236}">
                <a16:creationId xmlns:a16="http://schemas.microsoft.com/office/drawing/2014/main" id="{BD031F49-2CC0-87FB-EC10-C3FB990C4449}"/>
              </a:ext>
            </a:extLst>
          </p:cNvPr>
          <p:cNvSpPr>
            <a:spLocks noGrp="1"/>
          </p:cNvSpPr>
          <p:nvPr>
            <p:ph idx="1"/>
          </p:nvPr>
        </p:nvSpPr>
        <p:spPr>
          <a:xfrm>
            <a:off x="965986" y="1509414"/>
            <a:ext cx="4155102" cy="4470287"/>
          </a:xfrm>
        </p:spPr>
        <p:txBody>
          <a:bodyPr vert="horz" lIns="91440" tIns="45720" rIns="91440" bIns="45720" rtlCol="0" anchor="t">
            <a:noAutofit/>
          </a:bodyPr>
          <a:lstStyle/>
          <a:p>
            <a:pPr marL="285750" indent="-285750">
              <a:buChar char="•"/>
            </a:pPr>
            <a:r>
              <a:rPr lang="en-US" sz="1400">
                <a:latin typeface="Calibri"/>
                <a:ea typeface="Calibri"/>
                <a:cs typeface="Calibri"/>
              </a:rPr>
              <a:t>Marital Status - single customers are 1.6 times more likely to accept the most current campaign.</a:t>
            </a:r>
          </a:p>
          <a:p>
            <a:pPr marL="285750" indent="-285750">
              <a:buChar char="•"/>
            </a:pPr>
            <a:r>
              <a:rPr lang="en-US" sz="1400">
                <a:latin typeface="Calibri"/>
                <a:ea typeface="Calibri"/>
                <a:cs typeface="Calibri"/>
              </a:rPr>
              <a:t>Having kids (</a:t>
            </a:r>
            <a:r>
              <a:rPr lang="en-US" sz="1400" err="1">
                <a:latin typeface="Calibri"/>
                <a:ea typeface="Calibri"/>
                <a:cs typeface="Calibri"/>
              </a:rPr>
              <a:t>Kidhome</a:t>
            </a:r>
            <a:r>
              <a:rPr lang="en-US" sz="1400">
                <a:latin typeface="Calibri"/>
                <a:ea typeface="Calibri"/>
                <a:cs typeface="Calibri"/>
              </a:rPr>
              <a:t>) also strongly increase the odds of responding to their campaigns - almost 1.5 times more than person without kid.</a:t>
            </a:r>
          </a:p>
          <a:p>
            <a:pPr marL="285750" indent="-285750">
              <a:buChar char="•"/>
            </a:pPr>
            <a:r>
              <a:rPr lang="en-US" sz="1400">
                <a:latin typeface="Calibri"/>
                <a:ea typeface="Calibri"/>
                <a:cs typeface="Calibri"/>
              </a:rPr>
              <a:t>Customers with higher level of education tend to response to this campaign.</a:t>
            </a:r>
          </a:p>
          <a:p>
            <a:pPr marL="285750" indent="-285750">
              <a:buChar char="•"/>
            </a:pPr>
            <a:r>
              <a:rPr lang="en-US" sz="1400">
                <a:latin typeface="Calibri"/>
                <a:ea typeface="Calibri"/>
                <a:cs typeface="Calibri"/>
              </a:rPr>
              <a:t>Teenagers (</a:t>
            </a:r>
            <a:r>
              <a:rPr lang="en-US" sz="1400" err="1">
                <a:latin typeface="Calibri"/>
                <a:ea typeface="Calibri"/>
                <a:cs typeface="Calibri"/>
              </a:rPr>
              <a:t>Teenhome</a:t>
            </a:r>
            <a:r>
              <a:rPr lang="en-US" sz="1400">
                <a:latin typeface="Calibri"/>
                <a:ea typeface="Calibri"/>
                <a:cs typeface="Calibri"/>
              </a:rPr>
              <a:t>) and income reduce the odds of responding. </a:t>
            </a:r>
            <a:endParaRPr lang="en-US" sz="1400">
              <a:latin typeface="Calibri"/>
              <a:ea typeface="+mn-lt"/>
              <a:cs typeface="Calibri"/>
            </a:endParaRPr>
          </a:p>
          <a:p>
            <a:pPr marL="285750" indent="-285750">
              <a:buChar char="•"/>
            </a:pPr>
            <a:r>
              <a:rPr lang="en-US" sz="1400">
                <a:latin typeface="Calibri"/>
                <a:ea typeface="Calibri"/>
                <a:cs typeface="Calibri"/>
              </a:rPr>
              <a:t>Spending habits (Wine, Meat, Gold), and longer time since last purchase (Recency) have very small effects in </a:t>
            </a:r>
          </a:p>
          <a:p>
            <a:pPr marL="285750" indent="-285750">
              <a:buChar char="•"/>
            </a:pPr>
            <a:endParaRPr lang="en-US" sz="1400">
              <a:latin typeface="Calibri"/>
              <a:ea typeface="Calibri"/>
              <a:cs typeface="Calibri"/>
            </a:endParaRPr>
          </a:p>
          <a:p>
            <a:endParaRPr lang="en-US" sz="1400">
              <a:latin typeface="Calibri"/>
              <a:ea typeface="Calibri"/>
              <a:cs typeface="Calibri"/>
            </a:endParaRPr>
          </a:p>
          <a:p>
            <a:endParaRPr lang="en-US" sz="1400">
              <a:latin typeface="Calibri"/>
              <a:ea typeface="Calibri"/>
              <a:cs typeface="Calibri"/>
            </a:endParaRPr>
          </a:p>
        </p:txBody>
      </p:sp>
      <p:sp>
        <p:nvSpPr>
          <p:cNvPr id="36" name="Footer Placeholder 35">
            <a:extLst>
              <a:ext uri="{FF2B5EF4-FFF2-40B4-BE49-F238E27FC236}">
                <a16:creationId xmlns:a16="http://schemas.microsoft.com/office/drawing/2014/main" id="{3D1B1EA2-AC95-D11D-255B-104BAD02C8AE}"/>
              </a:ext>
            </a:extLst>
          </p:cNvPr>
          <p:cNvSpPr>
            <a:spLocks noGrp="1"/>
          </p:cNvSpPr>
          <p:nvPr>
            <p:ph type="ftr" sz="quarter" idx="11"/>
          </p:nvPr>
        </p:nvSpPr>
        <p:spPr>
          <a:xfrm>
            <a:off x="4038600" y="6356350"/>
            <a:ext cx="4114800" cy="365125"/>
          </a:xfrm>
        </p:spPr>
        <p:txBody>
          <a:bodyPr/>
          <a:lstStyle/>
          <a:p>
            <a:r>
              <a:rPr lang="en-US">
                <a:ea typeface="Source Sans Pro SemiBold"/>
              </a:rPr>
              <a:t>odds ratio plot</a:t>
            </a:r>
            <a:endParaRPr lang="en-US"/>
          </a:p>
        </p:txBody>
      </p:sp>
      <p:sp>
        <p:nvSpPr>
          <p:cNvPr id="37" name="Slide Number Placeholder 36">
            <a:extLst>
              <a:ext uri="{FF2B5EF4-FFF2-40B4-BE49-F238E27FC236}">
                <a16:creationId xmlns:a16="http://schemas.microsoft.com/office/drawing/2014/main" id="{335D536F-356A-DA27-F98E-4E7CAB83A680}"/>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10</a:t>
            </a:fld>
            <a:endParaRPr lang="en-US" noProof="0"/>
          </a:p>
        </p:txBody>
      </p:sp>
      <p:grpSp>
        <p:nvGrpSpPr>
          <p:cNvPr id="38" name="Graphic 185">
            <a:extLst>
              <a:ext uri="{FF2B5EF4-FFF2-40B4-BE49-F238E27FC236}">
                <a16:creationId xmlns:a16="http://schemas.microsoft.com/office/drawing/2014/main" id="{B500F5FA-115D-C414-3A4A-E59E64F9A1E5}"/>
              </a:ext>
              <a:ext uri="{C183D7F6-B498-43B3-948B-1728B52AA6E4}">
                <adec:decorative xmlns:adec="http://schemas.microsoft.com/office/drawing/2017/decorative" val="1"/>
              </a:ext>
            </a:extLst>
          </p:cNvPr>
          <p:cNvGrpSpPr/>
          <p:nvPr/>
        </p:nvGrpSpPr>
        <p:grpSpPr>
          <a:xfrm>
            <a:off x="10299333" y="5649598"/>
            <a:ext cx="1054467" cy="469689"/>
            <a:chOff x="9841624" y="4115729"/>
            <a:chExt cx="602170" cy="268223"/>
          </a:xfrm>
          <a:solidFill>
            <a:schemeClr val="tx1"/>
          </a:solidFill>
        </p:grpSpPr>
        <p:sp>
          <p:nvSpPr>
            <p:cNvPr id="39" name="Freeform: Shape 38">
              <a:extLst>
                <a:ext uri="{FF2B5EF4-FFF2-40B4-BE49-F238E27FC236}">
                  <a16:creationId xmlns:a16="http://schemas.microsoft.com/office/drawing/2014/main" id="{EDE1C72F-73C3-EF5A-4C3B-5A22D7C5DFE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96284A80-62AD-2733-6B2D-62A8E5A9A7F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383F84CD-EDBC-A38C-249D-5662F3963EEC}"/>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1F6BABD0-7739-BC06-CCB4-01D375BF1462}"/>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CAFC6FE0-6B79-2D99-D0F2-EDB92429F7E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pic>
        <p:nvPicPr>
          <p:cNvPr id="3" name="Picture 2" descr="A graph with blue and red dots&#10;&#10;AI-generated content may be incorrect.">
            <a:extLst>
              <a:ext uri="{FF2B5EF4-FFF2-40B4-BE49-F238E27FC236}">
                <a16:creationId xmlns:a16="http://schemas.microsoft.com/office/drawing/2014/main" id="{E3283DE2-1FD8-9ABA-0FFC-F3E8AD107338}"/>
              </a:ext>
            </a:extLst>
          </p:cNvPr>
          <p:cNvPicPr>
            <a:picLocks noChangeAspect="1"/>
          </p:cNvPicPr>
          <p:nvPr/>
        </p:nvPicPr>
        <p:blipFill>
          <a:blip r:embed="rId3"/>
          <a:stretch>
            <a:fillRect/>
          </a:stretch>
        </p:blipFill>
        <p:spPr>
          <a:xfrm>
            <a:off x="5538505" y="1511858"/>
            <a:ext cx="5922310" cy="4465545"/>
          </a:xfrm>
          <a:prstGeom prst="rect">
            <a:avLst/>
          </a:prstGeom>
          <a:ln>
            <a:solidFill>
              <a:schemeClr val="bg1"/>
            </a:solidFill>
          </a:ln>
        </p:spPr>
      </p:pic>
      <p:sp>
        <p:nvSpPr>
          <p:cNvPr id="2" name="TextBox 1">
            <a:extLst>
              <a:ext uri="{FF2B5EF4-FFF2-40B4-BE49-F238E27FC236}">
                <a16:creationId xmlns:a16="http://schemas.microsoft.com/office/drawing/2014/main" id="{4497FF67-79D3-B549-9600-D49BB903A793}"/>
              </a:ext>
            </a:extLst>
          </p:cNvPr>
          <p:cNvSpPr txBox="1"/>
          <p:nvPr/>
        </p:nvSpPr>
        <p:spPr>
          <a:xfrm>
            <a:off x="6779598" y="598339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Calibri"/>
                <a:ea typeface="Calibri"/>
                <a:cs typeface="Calibri"/>
              </a:rPr>
              <a:t>p&lt;.05 for all variables</a:t>
            </a:r>
          </a:p>
        </p:txBody>
      </p:sp>
    </p:spTree>
    <p:extLst>
      <p:ext uri="{BB962C8B-B14F-4D97-AF65-F5344CB8AC3E}">
        <p14:creationId xmlns:p14="http://schemas.microsoft.com/office/powerpoint/2010/main" val="129556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3E2C9E-94AC-F338-F740-DE83836E96A7}"/>
              </a:ext>
            </a:extLst>
          </p:cNvPr>
          <p:cNvSpPr/>
          <p:nvPr/>
        </p:nvSpPr>
        <p:spPr>
          <a:xfrm>
            <a:off x="-1661" y="-14693"/>
            <a:ext cx="6336720" cy="6929136"/>
          </a:xfrm>
          <a:prstGeom prst="rect">
            <a:avLst/>
          </a:prstGeom>
          <a:solidFill>
            <a:srgbClr val="FCE5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Source Sans Pro"/>
              </a:rPr>
              <a:t> before </a:t>
            </a:r>
            <a:endParaRPr lang="en-US"/>
          </a:p>
        </p:txBody>
      </p:sp>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157974" y="1716969"/>
            <a:ext cx="4203323" cy="2927350"/>
          </a:xfrm>
        </p:spPr>
        <p:txBody>
          <a:bodyPr/>
          <a:lstStyle/>
          <a:p>
            <a:r>
              <a:rPr lang="en-US"/>
              <a:t>THANK YOU</a:t>
            </a:r>
          </a:p>
        </p:txBody>
      </p:sp>
      <p:sp>
        <p:nvSpPr>
          <p:cNvPr id="8" name="Subtitle 7">
            <a:extLst>
              <a:ext uri="{FF2B5EF4-FFF2-40B4-BE49-F238E27FC236}">
                <a16:creationId xmlns:a16="http://schemas.microsoft.com/office/drawing/2014/main" id="{E0BE5AE7-0A6C-4369-BD8C-2F815E4F3E2F}"/>
              </a:ext>
            </a:extLst>
          </p:cNvPr>
          <p:cNvSpPr>
            <a:spLocks noGrp="1"/>
          </p:cNvSpPr>
          <p:nvPr>
            <p:ph type="subTitle" idx="1"/>
          </p:nvPr>
        </p:nvSpPr>
        <p:spPr>
          <a:xfrm>
            <a:off x="1062804" y="388960"/>
            <a:ext cx="4203323" cy="584772"/>
          </a:xfrm>
        </p:spPr>
        <p:txBody>
          <a:bodyPr vert="horz" lIns="91440" tIns="45720" rIns="91440" bIns="45720" rtlCol="0" anchor="t">
            <a:noAutofit/>
          </a:bodyPr>
          <a:lstStyle/>
          <a:p>
            <a:r>
              <a:rPr lang="en-US" sz="4400" b="1">
                <a:latin typeface="Bahnschrift"/>
                <a:ea typeface="Source Sans Pro"/>
              </a:rPr>
              <a:t>Conclusion</a:t>
            </a:r>
          </a:p>
          <a:p>
            <a:endParaRPr lang="en-US">
              <a:ea typeface="Source Sans Pro"/>
            </a:endParaRPr>
          </a:p>
        </p:txBody>
      </p:sp>
      <p:sp>
        <p:nvSpPr>
          <p:cNvPr id="6" name="Slide Number Placeholder 5">
            <a:extLst>
              <a:ext uri="{FF2B5EF4-FFF2-40B4-BE49-F238E27FC236}">
                <a16:creationId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11</a:t>
            </a:fld>
            <a:endParaRPr lang="en-US" noProof="0"/>
          </a:p>
        </p:txBody>
      </p:sp>
      <p:sp>
        <p:nvSpPr>
          <p:cNvPr id="9" name="TextBox 8">
            <a:extLst>
              <a:ext uri="{FF2B5EF4-FFF2-40B4-BE49-F238E27FC236}">
                <a16:creationId xmlns:a16="http://schemas.microsoft.com/office/drawing/2014/main" id="{83ACBBBC-8CA8-6A86-6107-D4E5E3B0D6B5}"/>
              </a:ext>
            </a:extLst>
          </p:cNvPr>
          <p:cNvSpPr txBox="1"/>
          <p:nvPr/>
        </p:nvSpPr>
        <p:spPr>
          <a:xfrm>
            <a:off x="436563" y="1610788"/>
            <a:ext cx="566197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ea typeface="Calibri"/>
                <a:cs typeface="Calibri"/>
              </a:rPr>
              <a:t>From the findings, we can see that both purchasing history and customer characteristics are important in understanding how customers react to certain campaigns.</a:t>
            </a:r>
          </a:p>
          <a:p>
            <a:endParaRPr lang="en-US" sz="1600">
              <a:latin typeface="Calibri"/>
              <a:ea typeface="Calibri"/>
              <a:cs typeface="Calibri"/>
            </a:endParaRPr>
          </a:p>
          <a:p>
            <a:r>
              <a:rPr lang="en-US" sz="1600" b="1">
                <a:latin typeface="Calibri"/>
                <a:ea typeface="Calibri"/>
                <a:cs typeface="Calibri"/>
              </a:rPr>
              <a:t>Future Extension:</a:t>
            </a:r>
            <a:endParaRPr lang="en-US" sz="1600">
              <a:latin typeface="Calibri"/>
              <a:ea typeface="Calibri"/>
              <a:cs typeface="Calibri"/>
            </a:endParaRPr>
          </a:p>
          <a:p>
            <a:endParaRPr lang="en-US" sz="1600" b="1">
              <a:latin typeface="Calibri"/>
              <a:ea typeface="Calibri"/>
              <a:cs typeface="Calibri"/>
            </a:endParaRPr>
          </a:p>
          <a:p>
            <a:r>
              <a:rPr lang="en-US" sz="1600">
                <a:latin typeface="Calibri"/>
                <a:ea typeface="Calibri"/>
                <a:cs typeface="Calibri"/>
              </a:rPr>
              <a:t>By focusing on interpreting features that increase/decrease the likelihood of responding to the most current campaign, the firm can </a:t>
            </a:r>
          </a:p>
          <a:p>
            <a:pPr marL="285750" indent="-285750">
              <a:buFont typeface="Arial"/>
              <a:buChar char="•"/>
            </a:pPr>
            <a:r>
              <a:rPr lang="en-US" sz="1600">
                <a:latin typeface="Calibri"/>
                <a:ea typeface="Calibri"/>
                <a:cs typeface="Calibri"/>
              </a:rPr>
              <a:t>Evaluate the effectiveness in their campaign on whether it reached their initial target audience.</a:t>
            </a:r>
          </a:p>
          <a:p>
            <a:pPr marL="285750" indent="-285750">
              <a:buFont typeface="Arial"/>
              <a:buChar char="•"/>
            </a:pPr>
            <a:r>
              <a:rPr lang="en-US" sz="1600">
                <a:latin typeface="Calibri"/>
                <a:ea typeface="Calibri"/>
                <a:cs typeface="Calibri"/>
              </a:rPr>
              <a:t>Adjust target audience for upcoming campaigns based on current customer interests.</a:t>
            </a:r>
          </a:p>
          <a:p>
            <a:endParaRPr lang="en-US" sz="1600">
              <a:latin typeface="Calibri"/>
              <a:ea typeface="Calibri"/>
              <a:cs typeface="Calibri"/>
            </a:endParaRPr>
          </a:p>
          <a:p>
            <a:r>
              <a:rPr lang="en-US" sz="1600" b="1">
                <a:latin typeface="Calibri"/>
                <a:ea typeface="Calibri"/>
                <a:cs typeface="Calibri"/>
              </a:rPr>
              <a:t>Next Steps before Final Poster:</a:t>
            </a:r>
          </a:p>
          <a:p>
            <a:endParaRPr lang="en-US" sz="1600" b="1">
              <a:latin typeface="Calibri"/>
              <a:ea typeface="Calibri"/>
              <a:cs typeface="Calibri"/>
            </a:endParaRPr>
          </a:p>
          <a:p>
            <a:pPr marL="285750" indent="-285750">
              <a:buFont typeface="Arial"/>
              <a:buChar char="•"/>
            </a:pPr>
            <a:r>
              <a:rPr lang="en-US" sz="1600">
                <a:latin typeface="Calibri"/>
                <a:ea typeface="Calibri"/>
                <a:cs typeface="Calibri"/>
              </a:rPr>
              <a:t>Improve model performance in predicting outcome.</a:t>
            </a:r>
          </a:p>
          <a:p>
            <a:pPr marL="285750" indent="-285750">
              <a:buFont typeface="Arial"/>
              <a:buChar char="•"/>
            </a:pPr>
            <a:r>
              <a:rPr lang="en-US" sz="1600">
                <a:latin typeface="Calibri"/>
                <a:ea typeface="Calibri"/>
                <a:cs typeface="Calibri"/>
              </a:rPr>
              <a:t>Organize the features for logistic regression</a:t>
            </a:r>
          </a:p>
        </p:txBody>
      </p:sp>
    </p:spTree>
    <p:extLst>
      <p:ext uri="{BB962C8B-B14F-4D97-AF65-F5344CB8AC3E}">
        <p14:creationId xmlns:p14="http://schemas.microsoft.com/office/powerpoint/2010/main" val="67906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0"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1" name="Freeform: Shape 90">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97" name="Oval 96">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99" name="Rectangle 9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8B17EDBE-4FB7-472F-B26B-EB9ECD77B7A8}"/>
              </a:ext>
            </a:extLst>
          </p:cNvPr>
          <p:cNvSpPr>
            <a:spLocks noGrp="1"/>
          </p:cNvSpPr>
          <p:nvPr>
            <p:ph type="title"/>
          </p:nvPr>
        </p:nvSpPr>
        <p:spPr>
          <a:xfrm>
            <a:off x="6234865" y="568517"/>
            <a:ext cx="5248221" cy="886379"/>
          </a:xfrm>
        </p:spPr>
        <p:txBody>
          <a:bodyPr vert="horz" lIns="91440" tIns="45720" rIns="91440" bIns="45720" rtlCol="0" anchor="ctr">
            <a:normAutofit/>
          </a:bodyPr>
          <a:lstStyle/>
          <a:p>
            <a:r>
              <a:rPr lang="en-US" b="1"/>
              <a:t>Introduction</a:t>
            </a:r>
          </a:p>
        </p:txBody>
      </p:sp>
      <p:grpSp>
        <p:nvGrpSpPr>
          <p:cNvPr id="101" name="Group 100">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02" name="Freeform: Shape 10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03" name="Freeform: Shape 10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105" name="Group 104">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106" name="Freeform: Shape 105">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07" name="Freeform: Shape 106">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109"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110" name="Freeform: Shape 109">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0" name="Content Placeholder 9">
            <a:extLst>
              <a:ext uri="{FF2B5EF4-FFF2-40B4-BE49-F238E27FC236}">
                <a16:creationId xmlns:a16="http://schemas.microsoft.com/office/drawing/2014/main" id="{BE75E95A-A6B3-43C7-A552-1EAFCCA0A1EA}"/>
              </a:ext>
            </a:extLst>
          </p:cNvPr>
          <p:cNvSpPr>
            <a:spLocks noGrp="1"/>
          </p:cNvSpPr>
          <p:nvPr>
            <p:ph idx="1"/>
          </p:nvPr>
        </p:nvSpPr>
        <p:spPr>
          <a:xfrm>
            <a:off x="6234868" y="1667969"/>
            <a:ext cx="5236223" cy="4779963"/>
          </a:xfrm>
        </p:spPr>
        <p:txBody>
          <a:bodyPr vert="horz" lIns="91440" tIns="45720" rIns="91440" bIns="45720" rtlCol="0" anchor="t">
            <a:normAutofit/>
          </a:bodyPr>
          <a:lstStyle/>
          <a:p>
            <a:pPr>
              <a:lnSpc>
                <a:spcPct val="90000"/>
              </a:lnSpc>
            </a:pPr>
            <a:r>
              <a:rPr lang="en-US" b="1">
                <a:latin typeface="Calibri"/>
                <a:ea typeface="Calibri"/>
                <a:cs typeface="Calibri"/>
              </a:rPr>
              <a:t>Purposes</a:t>
            </a:r>
            <a:endParaRPr lang="en-US" b="1">
              <a:ea typeface="Source Sans Pro"/>
            </a:endParaRPr>
          </a:p>
          <a:p>
            <a:pPr lvl="1"/>
            <a:r>
              <a:rPr lang="en-US" sz="1800">
                <a:latin typeface="Calibri"/>
                <a:ea typeface="Calibri"/>
                <a:cs typeface="Calibri"/>
              </a:rPr>
              <a:t>Understand how customer characteristics affect their response to marketing campaigns</a:t>
            </a:r>
          </a:p>
          <a:p>
            <a:pPr lvl="1"/>
            <a:r>
              <a:rPr lang="en-US" sz="1800">
                <a:latin typeface="Calibri"/>
                <a:ea typeface="Calibri"/>
                <a:cs typeface="Calibri"/>
              </a:rPr>
              <a:t>Predict customer response based on customer characteristic and purchase history</a:t>
            </a:r>
          </a:p>
          <a:p>
            <a:pPr indent="-228600">
              <a:lnSpc>
                <a:spcPct val="90000"/>
              </a:lnSpc>
              <a:buFont typeface="Calibri" panose="020B0604020202020204" pitchFamily="34" charset="0"/>
              <a:buChar char="-"/>
            </a:pPr>
            <a:endParaRPr lang="en-US">
              <a:latin typeface="Calibri"/>
              <a:ea typeface="Calibri"/>
              <a:cs typeface="Calibri"/>
            </a:endParaRPr>
          </a:p>
          <a:p>
            <a:pPr>
              <a:lnSpc>
                <a:spcPct val="90000"/>
              </a:lnSpc>
            </a:pPr>
            <a:r>
              <a:rPr lang="en-US" b="1">
                <a:latin typeface="Calibri"/>
                <a:ea typeface="Calibri"/>
                <a:cs typeface="Calibri"/>
              </a:rPr>
              <a:t>About the dataset</a:t>
            </a:r>
          </a:p>
          <a:p>
            <a:pPr>
              <a:lnSpc>
                <a:spcPct val="90000"/>
              </a:lnSpc>
            </a:pPr>
            <a:r>
              <a:rPr lang="en-US">
                <a:latin typeface="Calibri"/>
                <a:ea typeface="Calibri"/>
                <a:cs typeface="Calibri"/>
              </a:rPr>
              <a:t>Kaggle dataset: </a:t>
            </a:r>
            <a:r>
              <a:rPr lang="en-US">
                <a:latin typeface="Calibri"/>
                <a:ea typeface="Calibri"/>
                <a:cs typeface="Calibri"/>
                <a:hlinkClick r:id="rId3"/>
              </a:rPr>
              <a:t>https://www.kaggle.com/datasets/imakash3011/customer-personality-analysis</a:t>
            </a:r>
          </a:p>
          <a:p>
            <a:pPr marL="285750" indent="-285750">
              <a:lnSpc>
                <a:spcPct val="90000"/>
              </a:lnSpc>
              <a:buFont typeface="Calibri"/>
              <a:buChar char="-"/>
            </a:pPr>
            <a:r>
              <a:rPr lang="en-US">
                <a:latin typeface="Calibri"/>
                <a:ea typeface="Calibri"/>
                <a:cs typeface="Calibri"/>
              </a:rPr>
              <a:t>Purchasing history (number of products bought in each category, date joined, recency, response history to previous campaigns)</a:t>
            </a:r>
          </a:p>
          <a:p>
            <a:pPr marL="285750" indent="-285750">
              <a:lnSpc>
                <a:spcPct val="90000"/>
              </a:lnSpc>
              <a:buFont typeface="Calibri"/>
              <a:buChar char="-"/>
            </a:pPr>
            <a:r>
              <a:rPr lang="en-US">
                <a:latin typeface="Calibri"/>
                <a:ea typeface="Calibri"/>
                <a:cs typeface="Calibri"/>
              </a:rPr>
              <a:t>Customer characteristics (marital status, have children or not, education, income, </a:t>
            </a:r>
            <a:r>
              <a:rPr lang="en-US" err="1">
                <a:latin typeface="Calibri"/>
                <a:ea typeface="Calibri"/>
                <a:cs typeface="Calibri"/>
              </a:rPr>
              <a:t>etc</a:t>
            </a:r>
            <a:r>
              <a:rPr lang="en-US">
                <a:latin typeface="Calibri"/>
                <a:ea typeface="Calibri"/>
                <a:cs typeface="Calibri"/>
              </a:rPr>
              <a:t>)</a:t>
            </a:r>
          </a:p>
          <a:p>
            <a:pPr indent="-228600">
              <a:lnSpc>
                <a:spcPct val="90000"/>
              </a:lnSpc>
              <a:buFont typeface="Calibri" panose="020B0604020202020204" pitchFamily="34" charset="0"/>
              <a:buChar char="-"/>
            </a:pPr>
            <a:endParaRPr lang="en-US">
              <a:latin typeface="Calibri"/>
              <a:ea typeface="Calibri"/>
              <a:cs typeface="Calibri"/>
            </a:endParaRPr>
          </a:p>
        </p:txBody>
      </p:sp>
      <p:sp>
        <p:nvSpPr>
          <p:cNvPr id="19" name="Footer Placeholder 18">
            <a:extLst>
              <a:ext uri="{FF2B5EF4-FFF2-40B4-BE49-F238E27FC236}">
                <a16:creationId xmlns:a16="http://schemas.microsoft.com/office/drawing/2014/main" id="{A5CEF4C1-04B1-4BCC-8146-CC9871388878}"/>
              </a:ext>
            </a:extLst>
          </p:cNvPr>
          <p:cNvSpPr>
            <a:spLocks noGrp="1"/>
          </p:cNvSpPr>
          <p:nvPr>
            <p:ph type="ftr" sz="quarter" idx="16"/>
          </p:nvPr>
        </p:nvSpPr>
        <p:spPr>
          <a:xfrm>
            <a:off x="4038600" y="6356350"/>
            <a:ext cx="4114800" cy="365125"/>
          </a:xfrm>
        </p:spPr>
        <p:txBody>
          <a:bodyPr vert="horz" lIns="91440" tIns="45720" rIns="91440" bIns="45720" rtlCol="0" anchor="ctr">
            <a:normAutofit/>
          </a:bodyPr>
          <a:lstStyle/>
          <a:p>
            <a:pPr>
              <a:spcAft>
                <a:spcPts val="600"/>
              </a:spcAft>
            </a:pPr>
            <a:r>
              <a:rPr lang="en-US" b="1" kern="1200" cap="all" spc="100" baseline="0">
                <a:solidFill>
                  <a:schemeClr val="tx1">
                    <a:tint val="75000"/>
                  </a:schemeClr>
                </a:solidFill>
                <a:latin typeface="+mn-lt"/>
                <a:ea typeface="Source Sans Pro SemiBold" panose="020B0603030403020204" pitchFamily="34" charset="0"/>
                <a:cs typeface="+mn-cs"/>
              </a:rPr>
              <a:t>Overview</a:t>
            </a:r>
          </a:p>
        </p:txBody>
      </p:sp>
      <p:sp>
        <p:nvSpPr>
          <p:cNvPr id="20" name="Slide Number Placeholder 19">
            <a:extLst>
              <a:ext uri="{FF2B5EF4-FFF2-40B4-BE49-F238E27FC236}">
                <a16:creationId xmlns:a16="http://schemas.microsoft.com/office/drawing/2014/main" id="{C427CAEE-862D-4FE1-99F2-70274992024D}"/>
              </a:ext>
            </a:extLst>
          </p:cNvPr>
          <p:cNvSpPr>
            <a:spLocks noGrp="1"/>
          </p:cNvSpPr>
          <p:nvPr>
            <p:ph type="sldNum" sz="quarter" idx="17"/>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pPr>
                <a:spcAft>
                  <a:spcPts val="600"/>
                </a:spcAft>
              </a:pPr>
              <a:t>2</a:t>
            </a:fld>
            <a:endParaRPr lang="en-US"/>
          </a:p>
        </p:txBody>
      </p:sp>
      <p:grpSp>
        <p:nvGrpSpPr>
          <p:cNvPr id="11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117" name="Freeform: Shape 116">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Picture 6" descr="A person standing next to a computer with a group of people on it&#10;&#10;AI-generated content may be incorrect.">
            <a:extLst>
              <a:ext uri="{FF2B5EF4-FFF2-40B4-BE49-F238E27FC236}">
                <a16:creationId xmlns:a16="http://schemas.microsoft.com/office/drawing/2014/main" id="{99B2A08D-8F10-F7EA-9A5B-84556503F167}"/>
              </a:ext>
            </a:extLst>
          </p:cNvPr>
          <p:cNvPicPr>
            <a:picLocks noChangeAspect="1"/>
          </p:cNvPicPr>
          <p:nvPr/>
        </p:nvPicPr>
        <p:blipFill>
          <a:blip r:embed="rId4"/>
          <a:stretch>
            <a:fillRect/>
          </a:stretch>
        </p:blipFill>
        <p:spPr>
          <a:xfrm>
            <a:off x="818866" y="1307911"/>
            <a:ext cx="4208059" cy="4242178"/>
          </a:xfrm>
          <a:prstGeom prst="rect">
            <a:avLst/>
          </a:prstGeom>
          <a:ln>
            <a:solidFill>
              <a:schemeClr val="bg1"/>
            </a:solidFill>
          </a:ln>
        </p:spPr>
      </p:pic>
    </p:spTree>
    <p:extLst>
      <p:ext uri="{BB962C8B-B14F-4D97-AF65-F5344CB8AC3E}">
        <p14:creationId xmlns:p14="http://schemas.microsoft.com/office/powerpoint/2010/main" val="27080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C84775-97AD-427D-88E8-31BFF8D1CD91}"/>
              </a:ext>
            </a:extLst>
          </p:cNvPr>
          <p:cNvSpPr>
            <a:spLocks noGrp="1"/>
          </p:cNvSpPr>
          <p:nvPr>
            <p:ph type="title"/>
          </p:nvPr>
        </p:nvSpPr>
        <p:spPr>
          <a:xfrm>
            <a:off x="1331088" y="565739"/>
            <a:ext cx="9745883" cy="1124949"/>
          </a:xfrm>
        </p:spPr>
        <p:txBody>
          <a:bodyPr/>
          <a:lstStyle/>
          <a:p>
            <a:r>
              <a:rPr lang="en-US" b="1">
                <a:latin typeface="Calibri"/>
                <a:ea typeface="Calibri"/>
                <a:cs typeface="Calibri"/>
              </a:rPr>
              <a:t>How we approach?</a:t>
            </a:r>
          </a:p>
        </p:txBody>
      </p:sp>
      <p:sp>
        <p:nvSpPr>
          <p:cNvPr id="9" name="Footer Placeholder 8">
            <a:extLst>
              <a:ext uri="{FF2B5EF4-FFF2-40B4-BE49-F238E27FC236}">
                <a16:creationId xmlns:a16="http://schemas.microsoft.com/office/drawing/2014/main" id="{65D95395-B266-4514-9D32-B764E04CE0FB}"/>
              </a:ext>
            </a:extLst>
          </p:cNvPr>
          <p:cNvSpPr>
            <a:spLocks noGrp="1"/>
          </p:cNvSpPr>
          <p:nvPr>
            <p:ph type="ftr" sz="quarter" idx="11"/>
          </p:nvPr>
        </p:nvSpPr>
        <p:spPr>
          <a:xfrm>
            <a:off x="4038600" y="6356350"/>
            <a:ext cx="4114800" cy="365125"/>
          </a:xfrm>
        </p:spPr>
        <p:txBody>
          <a:bodyPr/>
          <a:lstStyle/>
          <a:p>
            <a:r>
              <a:rPr lang="en-US">
                <a:ea typeface="Source Sans Pro SemiBold"/>
              </a:rPr>
              <a:t>our approach</a:t>
            </a:r>
            <a:endParaRPr lang="en-US" noProof="0"/>
          </a:p>
        </p:txBody>
      </p:sp>
      <p:sp>
        <p:nvSpPr>
          <p:cNvPr id="10" name="Slide Number Placeholder 9">
            <a:extLst>
              <a:ext uri="{FF2B5EF4-FFF2-40B4-BE49-F238E27FC236}">
                <a16:creationId xmlns:a16="http://schemas.microsoft.com/office/drawing/2014/main" id="{2C362DCA-E911-4257-9999-C68876AD46A3}"/>
              </a:ext>
            </a:extLst>
          </p:cNvPr>
          <p:cNvSpPr>
            <a:spLocks noGrp="1"/>
          </p:cNvSpPr>
          <p:nvPr>
            <p:ph type="sldNum" sz="quarter" idx="12"/>
          </p:nvPr>
        </p:nvSpPr>
        <p:spPr>
          <a:xfrm>
            <a:off x="8610600" y="6356350"/>
            <a:ext cx="2743200" cy="365125"/>
          </a:xfrm>
        </p:spPr>
        <p:txBody>
          <a:bodyPr/>
          <a:lstStyle/>
          <a:p>
            <a:pPr lvl="0"/>
            <a:fld id="{80967E29-1480-472A-9FC5-C4768A52587C}" type="slidenum">
              <a:rPr lang="en-US" noProof="0" smtClean="0"/>
              <a:pPr lvl="0"/>
              <a:t>3</a:t>
            </a:fld>
            <a:endParaRPr lang="en-US" noProof="0"/>
          </a:p>
        </p:txBody>
      </p:sp>
      <p:graphicFrame>
        <p:nvGraphicFramePr>
          <p:cNvPr id="59" name="Content Placeholder 3" descr="Timeline Smart Art">
            <a:extLst>
              <a:ext uri="{FF2B5EF4-FFF2-40B4-BE49-F238E27FC236}">
                <a16:creationId xmlns:a16="http://schemas.microsoft.com/office/drawing/2014/main" id="{5BAF0755-8ABE-4C20-8B40-32ED0B27700B}"/>
              </a:ext>
            </a:extLst>
          </p:cNvPr>
          <p:cNvGraphicFramePr>
            <a:graphicFrameLocks/>
          </p:cNvGraphicFramePr>
          <p:nvPr>
            <p:extLst>
              <p:ext uri="{D42A27DB-BD31-4B8C-83A1-F6EECF244321}">
                <p14:modId xmlns:p14="http://schemas.microsoft.com/office/powerpoint/2010/main" val="3550559618"/>
              </p:ext>
            </p:extLst>
          </p:nvPr>
        </p:nvGraphicFramePr>
        <p:xfrm>
          <a:off x="522514" y="1673225"/>
          <a:ext cx="111469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319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BA6305-913D-44BD-B3AA-6395AECC850C}"/>
              </a:ext>
            </a:extLst>
          </p:cNvPr>
          <p:cNvSpPr>
            <a:spLocks noGrp="1"/>
          </p:cNvSpPr>
          <p:nvPr>
            <p:ph type="title"/>
          </p:nvPr>
        </p:nvSpPr>
        <p:spPr>
          <a:xfrm>
            <a:off x="1292868" y="358614"/>
            <a:ext cx="7322981" cy="1397134"/>
          </a:xfrm>
        </p:spPr>
        <p:txBody>
          <a:bodyPr/>
          <a:lstStyle/>
          <a:p>
            <a:r>
              <a:rPr lang="en-US" b="1">
                <a:latin typeface="Bahnschrift"/>
                <a:ea typeface="Calibri"/>
                <a:cs typeface="Calibri"/>
              </a:rPr>
              <a:t>Resampling</a:t>
            </a:r>
            <a:r>
              <a:rPr lang="en-US"/>
              <a:t> </a:t>
            </a:r>
          </a:p>
        </p:txBody>
      </p:sp>
      <p:sp>
        <p:nvSpPr>
          <p:cNvPr id="11" name="Text Placeholder 10">
            <a:extLst>
              <a:ext uri="{FF2B5EF4-FFF2-40B4-BE49-F238E27FC236}">
                <a16:creationId xmlns:a16="http://schemas.microsoft.com/office/drawing/2014/main" id="{A041F272-B0EC-411D-87B2-D32DE20B3755}"/>
              </a:ext>
            </a:extLst>
          </p:cNvPr>
          <p:cNvSpPr>
            <a:spLocks noGrp="1"/>
          </p:cNvSpPr>
          <p:nvPr>
            <p:ph type="body" sz="quarter" idx="13"/>
          </p:nvPr>
        </p:nvSpPr>
        <p:spPr>
          <a:xfrm>
            <a:off x="1211547" y="1529115"/>
            <a:ext cx="4307160" cy="518874"/>
          </a:xfrm>
        </p:spPr>
        <p:txBody>
          <a:bodyPr vert="horz" lIns="91440" tIns="45720" rIns="91440" bIns="45720" rtlCol="0" anchor="t">
            <a:normAutofit/>
          </a:bodyPr>
          <a:lstStyle/>
          <a:p>
            <a:pPr algn="ctr"/>
            <a:r>
              <a:rPr lang="en-US">
                <a:latin typeface="Calibri"/>
                <a:ea typeface="Calibri"/>
                <a:cs typeface="Calibri"/>
              </a:rPr>
              <a:t>Before</a:t>
            </a:r>
          </a:p>
        </p:txBody>
      </p:sp>
      <p:sp>
        <p:nvSpPr>
          <p:cNvPr id="5" name="Slide Number Placeholder 4">
            <a:extLst>
              <a:ext uri="{FF2B5EF4-FFF2-40B4-BE49-F238E27FC236}">
                <a16:creationId xmlns:a16="http://schemas.microsoft.com/office/drawing/2014/main" id="{0F97A4DD-6112-4908-B134-BBE48A0F6114}"/>
              </a:ext>
            </a:extLst>
          </p:cNvPr>
          <p:cNvSpPr>
            <a:spLocks noGrp="1"/>
          </p:cNvSpPr>
          <p:nvPr>
            <p:ph type="sldNum" sz="quarter" idx="12"/>
          </p:nvPr>
        </p:nvSpPr>
        <p:spPr>
          <a:xfrm>
            <a:off x="8610600" y="6356350"/>
            <a:ext cx="2743200" cy="365125"/>
          </a:xfrm>
        </p:spPr>
        <p:txBody>
          <a:bodyPr/>
          <a:lstStyle/>
          <a:p>
            <a:pPr lvl="0"/>
            <a:fld id="{80967E29-1480-472A-9FC5-C4768A52587C}" type="slidenum">
              <a:rPr lang="en-US" noProof="0" smtClean="0"/>
              <a:pPr lvl="0"/>
              <a:t>4</a:t>
            </a:fld>
            <a:endParaRPr lang="en-US" noProof="0"/>
          </a:p>
        </p:txBody>
      </p:sp>
      <p:sp>
        <p:nvSpPr>
          <p:cNvPr id="17" name="Text Placeholder 10">
            <a:extLst>
              <a:ext uri="{FF2B5EF4-FFF2-40B4-BE49-F238E27FC236}">
                <a16:creationId xmlns:a16="http://schemas.microsoft.com/office/drawing/2014/main" id="{BF683EF8-4675-59D9-9299-07BBBA158440}"/>
              </a:ext>
            </a:extLst>
          </p:cNvPr>
          <p:cNvSpPr txBox="1">
            <a:spLocks/>
          </p:cNvSpPr>
          <p:nvPr/>
        </p:nvSpPr>
        <p:spPr>
          <a:xfrm>
            <a:off x="7047903" y="1529115"/>
            <a:ext cx="4307160" cy="51887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None/>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atin typeface="Calibri"/>
                <a:ea typeface="Calibri"/>
                <a:cs typeface="Calibri"/>
              </a:rPr>
              <a:t>After</a:t>
            </a:r>
          </a:p>
        </p:txBody>
      </p:sp>
      <p:sp>
        <p:nvSpPr>
          <p:cNvPr id="7" name="Footer Placeholder 8">
            <a:extLst>
              <a:ext uri="{FF2B5EF4-FFF2-40B4-BE49-F238E27FC236}">
                <a16:creationId xmlns:a16="http://schemas.microsoft.com/office/drawing/2014/main" id="{179EE6E0-C09E-14B1-C69E-72E13592EC7A}"/>
              </a:ext>
            </a:extLst>
          </p:cNvPr>
          <p:cNvSpPr>
            <a:spLocks noGrp="1"/>
          </p:cNvSpPr>
          <p:nvPr>
            <p:ph type="ftr" sz="quarter" idx="11"/>
          </p:nvPr>
        </p:nvSpPr>
        <p:spPr>
          <a:xfrm>
            <a:off x="4038600" y="6356350"/>
            <a:ext cx="4114800" cy="365125"/>
          </a:xfrm>
        </p:spPr>
        <p:txBody>
          <a:bodyPr/>
          <a:lstStyle/>
          <a:p>
            <a:r>
              <a:rPr lang="en-US"/>
              <a:t>OVERSAMPLING</a:t>
            </a:r>
            <a:endParaRPr lang="en-US" noProof="0"/>
          </a:p>
        </p:txBody>
      </p:sp>
      <p:pic>
        <p:nvPicPr>
          <p:cNvPr id="4" name="Picture 3" descr="A graph of a number of objects&#10;&#10;AI-generated content may be incorrect.">
            <a:extLst>
              <a:ext uri="{FF2B5EF4-FFF2-40B4-BE49-F238E27FC236}">
                <a16:creationId xmlns:a16="http://schemas.microsoft.com/office/drawing/2014/main" id="{D746C4CC-0AE3-1330-0869-925447575013}"/>
              </a:ext>
            </a:extLst>
          </p:cNvPr>
          <p:cNvPicPr>
            <a:picLocks noChangeAspect="1"/>
          </p:cNvPicPr>
          <p:nvPr/>
        </p:nvPicPr>
        <p:blipFill>
          <a:blip r:embed="rId3"/>
          <a:stretch>
            <a:fillRect/>
          </a:stretch>
        </p:blipFill>
        <p:spPr>
          <a:xfrm>
            <a:off x="1206769" y="2231917"/>
            <a:ext cx="4108666" cy="3479048"/>
          </a:xfrm>
          <a:prstGeom prst="rect">
            <a:avLst/>
          </a:prstGeom>
          <a:ln>
            <a:solidFill>
              <a:schemeClr val="bg1"/>
            </a:solidFill>
          </a:ln>
        </p:spPr>
      </p:pic>
      <p:pic>
        <p:nvPicPr>
          <p:cNvPr id="8" name="Picture 7" descr="A graph of a number of objects&#10;&#10;AI-generated content may be incorrect.">
            <a:extLst>
              <a:ext uri="{FF2B5EF4-FFF2-40B4-BE49-F238E27FC236}">
                <a16:creationId xmlns:a16="http://schemas.microsoft.com/office/drawing/2014/main" id="{DEC72BFA-76DA-873C-EC8D-6CC8AFD25333}"/>
              </a:ext>
            </a:extLst>
          </p:cNvPr>
          <p:cNvPicPr>
            <a:picLocks noChangeAspect="1"/>
          </p:cNvPicPr>
          <p:nvPr/>
        </p:nvPicPr>
        <p:blipFill>
          <a:blip r:embed="rId4"/>
          <a:stretch>
            <a:fillRect/>
          </a:stretch>
        </p:blipFill>
        <p:spPr>
          <a:xfrm>
            <a:off x="6863651" y="2154425"/>
            <a:ext cx="4315310" cy="3634031"/>
          </a:xfrm>
          <a:prstGeom prst="rect">
            <a:avLst/>
          </a:prstGeom>
          <a:ln>
            <a:solidFill>
              <a:schemeClr val="bg1"/>
            </a:solidFill>
          </a:ln>
        </p:spPr>
      </p:pic>
    </p:spTree>
    <p:extLst>
      <p:ext uri="{BB962C8B-B14F-4D97-AF65-F5344CB8AC3E}">
        <p14:creationId xmlns:p14="http://schemas.microsoft.com/office/powerpoint/2010/main" val="351463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EB9534D-89C8-A5FA-890F-8726F4D3A78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089AFA-FF4D-4DFB-9A2D-57BFB79B8D69}"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4/30/2025</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5" name="Footer Placeholder 4">
            <a:extLst>
              <a:ext uri="{FF2B5EF4-FFF2-40B4-BE49-F238E27FC236}">
                <a16:creationId xmlns:a16="http://schemas.microsoft.com/office/drawing/2014/main" id="{67ADB2DE-B5E3-C187-B691-6F6B67257F21}"/>
              </a:ext>
            </a:extLst>
          </p:cNvPr>
          <p:cNvSpPr>
            <a:spLocks noGrp="1"/>
          </p:cNvSpPr>
          <p:nvPr>
            <p:ph type="ftr" sz="quarter" idx="11"/>
          </p:nvPr>
        </p:nvSpPr>
        <p:spPr/>
        <p:txBody>
          <a:bodyPr/>
          <a:lstStyle/>
          <a:p>
            <a:pPr>
              <a:defRPr/>
            </a:pPr>
            <a:r>
              <a:rPr lang="en-US">
                <a:solidFill>
                  <a:prstClr val="black">
                    <a:tint val="75000"/>
                  </a:prstClr>
                </a:solidFill>
                <a:latin typeface="Source Sans Pro"/>
                <a:ea typeface="Source Sans Pro SemiBold"/>
              </a:rPr>
              <a:t>Random forest &amp; </a:t>
            </a:r>
            <a:r>
              <a:rPr lang="en-US" err="1">
                <a:solidFill>
                  <a:prstClr val="black">
                    <a:tint val="75000"/>
                  </a:prstClr>
                </a:solidFill>
                <a:latin typeface="Source Sans Pro"/>
                <a:ea typeface="Source Sans Pro SemiBold"/>
              </a:rPr>
              <a:t>XGBOost</a:t>
            </a:r>
          </a:p>
        </p:txBody>
      </p:sp>
      <p:sp>
        <p:nvSpPr>
          <p:cNvPr id="6" name="Slide Number Placeholder 5">
            <a:extLst>
              <a:ext uri="{FF2B5EF4-FFF2-40B4-BE49-F238E27FC236}">
                <a16:creationId xmlns:a16="http://schemas.microsoft.com/office/drawing/2014/main" id="{EE98C09C-4B1F-A448-EE24-75669F6823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all" spc="100" normalizeH="0" baseline="0" noProof="0">
              <a:ln>
                <a:noFill/>
              </a:ln>
              <a:solidFill>
                <a:srgbClr val="898989"/>
              </a:solidFill>
              <a:effectLst/>
              <a:uLnTx/>
              <a:uFillTx/>
              <a:latin typeface="Source Sans Pro"/>
              <a:cs typeface="+mn-cs"/>
            </a:endParaRPr>
          </a:p>
        </p:txBody>
      </p:sp>
      <p:sp>
        <p:nvSpPr>
          <p:cNvPr id="8" name="Title 6">
            <a:extLst>
              <a:ext uri="{FF2B5EF4-FFF2-40B4-BE49-F238E27FC236}">
                <a16:creationId xmlns:a16="http://schemas.microsoft.com/office/drawing/2014/main" id="{AFD2A452-C5B3-C89C-0130-A446A5F501F0}"/>
              </a:ext>
            </a:extLst>
          </p:cNvPr>
          <p:cNvSpPr>
            <a:spLocks noGrp="1"/>
          </p:cNvSpPr>
          <p:nvPr>
            <p:ph type="title"/>
          </p:nvPr>
        </p:nvSpPr>
        <p:spPr>
          <a:xfrm>
            <a:off x="2816869" y="-2631"/>
            <a:ext cx="6369070" cy="1397134"/>
          </a:xfrm>
        </p:spPr>
        <p:txBody>
          <a:bodyPr/>
          <a:lstStyle/>
          <a:p>
            <a:r>
              <a:rPr lang="en-US" b="1">
                <a:latin typeface="Bahnschrift"/>
              </a:rPr>
              <a:t>Feature Importance</a:t>
            </a:r>
          </a:p>
        </p:txBody>
      </p:sp>
      <p:sp>
        <p:nvSpPr>
          <p:cNvPr id="3" name="TextBox 2">
            <a:extLst>
              <a:ext uri="{FF2B5EF4-FFF2-40B4-BE49-F238E27FC236}">
                <a16:creationId xmlns:a16="http://schemas.microsoft.com/office/drawing/2014/main" id="{C1A6AAD0-6BC3-F8DA-5DE8-D599760B7F87}"/>
              </a:ext>
            </a:extLst>
          </p:cNvPr>
          <p:cNvSpPr txBox="1"/>
          <p:nvPr/>
        </p:nvSpPr>
        <p:spPr>
          <a:xfrm>
            <a:off x="2184298" y="5594847"/>
            <a:ext cx="80956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ea typeface="Calibri"/>
                <a:cs typeface="Calibri"/>
              </a:rPr>
              <a:t>After checking feature importance from both models, we narrow down to 13 features to run logistic regression. This helps understand how each feature explain for customer response.</a:t>
            </a:r>
          </a:p>
        </p:txBody>
      </p:sp>
      <p:pic>
        <p:nvPicPr>
          <p:cNvPr id="2" name="Picture 1" descr="A graph of a number of blue and white bars&#10;&#10;AI-generated content may be incorrect.">
            <a:extLst>
              <a:ext uri="{FF2B5EF4-FFF2-40B4-BE49-F238E27FC236}">
                <a16:creationId xmlns:a16="http://schemas.microsoft.com/office/drawing/2014/main" id="{1486C5CE-EEF4-E58A-6138-0AE55A7565FF}"/>
              </a:ext>
            </a:extLst>
          </p:cNvPr>
          <p:cNvPicPr>
            <a:picLocks noChangeAspect="1"/>
          </p:cNvPicPr>
          <p:nvPr/>
        </p:nvPicPr>
        <p:blipFill>
          <a:blip r:embed="rId2"/>
          <a:stretch>
            <a:fillRect/>
          </a:stretch>
        </p:blipFill>
        <p:spPr>
          <a:xfrm>
            <a:off x="188885" y="1969979"/>
            <a:ext cx="5821552" cy="3240923"/>
          </a:xfrm>
          <a:prstGeom prst="rect">
            <a:avLst/>
          </a:prstGeom>
          <a:ln>
            <a:solidFill>
              <a:schemeClr val="bg1"/>
            </a:solidFill>
          </a:ln>
        </p:spPr>
      </p:pic>
      <p:pic>
        <p:nvPicPr>
          <p:cNvPr id="7" name="Picture 6">
            <a:extLst>
              <a:ext uri="{FF2B5EF4-FFF2-40B4-BE49-F238E27FC236}">
                <a16:creationId xmlns:a16="http://schemas.microsoft.com/office/drawing/2014/main" id="{3750DE3C-EE19-2359-DD78-31D21F673DCA}"/>
              </a:ext>
            </a:extLst>
          </p:cNvPr>
          <p:cNvPicPr>
            <a:picLocks noChangeAspect="1"/>
          </p:cNvPicPr>
          <p:nvPr/>
        </p:nvPicPr>
        <p:blipFill>
          <a:blip r:embed="rId3"/>
          <a:stretch>
            <a:fillRect/>
          </a:stretch>
        </p:blipFill>
        <p:spPr>
          <a:xfrm>
            <a:off x="6233225" y="1969980"/>
            <a:ext cx="5795720" cy="3240924"/>
          </a:xfrm>
          <a:prstGeom prst="rect">
            <a:avLst/>
          </a:prstGeom>
          <a:ln>
            <a:solidFill>
              <a:schemeClr val="bg1"/>
            </a:solidFill>
          </a:ln>
        </p:spPr>
      </p:pic>
    </p:spTree>
    <p:extLst>
      <p:ext uri="{BB962C8B-B14F-4D97-AF65-F5344CB8AC3E}">
        <p14:creationId xmlns:p14="http://schemas.microsoft.com/office/powerpoint/2010/main" val="245787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80DDD0-EA0E-728E-72EC-3815BBF0C64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089AFA-FF4D-4DFB-9A2D-57BFB79B8D69}" type="datetime1">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t>4/30/2025</a:t>
            </a:fld>
            <a:endParaRPr kumimoji="0" lang="en-US" sz="1200" b="1" i="0" u="none" strike="noStrike" kern="1200" cap="all" spc="100" normalizeH="0" baseline="0" noProof="0">
              <a:ln>
                <a:noFill/>
              </a:ln>
              <a:solidFill>
                <a:prstClr val="black">
                  <a:tint val="75000"/>
                </a:prstClr>
              </a:solidFill>
              <a:effectLst/>
              <a:uLnTx/>
              <a:uFillTx/>
              <a:latin typeface="Source Sans Pro"/>
              <a:cs typeface="+mn-cs"/>
            </a:endParaRPr>
          </a:p>
        </p:txBody>
      </p:sp>
      <p:sp>
        <p:nvSpPr>
          <p:cNvPr id="5" name="Footer Placeholder 4">
            <a:extLst>
              <a:ext uri="{FF2B5EF4-FFF2-40B4-BE49-F238E27FC236}">
                <a16:creationId xmlns:a16="http://schemas.microsoft.com/office/drawing/2014/main" id="{5D92CABB-DE58-3546-FD60-386B3B4A30FE}"/>
              </a:ext>
            </a:extLst>
          </p:cNvPr>
          <p:cNvSpPr>
            <a:spLocks noGrp="1"/>
          </p:cNvSpPr>
          <p:nvPr>
            <p:ph type="ftr" sz="quarter" idx="11"/>
          </p:nvPr>
        </p:nvSpPr>
        <p:spPr/>
        <p:txBody>
          <a:bodyPr/>
          <a:lstStyle/>
          <a:p>
            <a:pPr>
              <a:defRPr/>
            </a:pPr>
            <a:r>
              <a:rPr lang="en-US">
                <a:solidFill>
                  <a:prstClr val="black">
                    <a:tint val="75000"/>
                  </a:prstClr>
                </a:solidFill>
                <a:latin typeface="Source Sans Pro"/>
                <a:ea typeface="Source Sans Pro SemiBold"/>
              </a:rPr>
              <a:t>model performance</a:t>
            </a:r>
          </a:p>
        </p:txBody>
      </p:sp>
      <p:sp>
        <p:nvSpPr>
          <p:cNvPr id="6" name="Slide Number Placeholder 5">
            <a:extLst>
              <a:ext uri="{FF2B5EF4-FFF2-40B4-BE49-F238E27FC236}">
                <a16:creationId xmlns:a16="http://schemas.microsoft.com/office/drawing/2014/main" id="{09341D77-B5E1-40CA-A8C8-40612088A6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1" i="0" u="none" strike="noStrike" kern="1200" cap="all" spc="100" normalizeH="0" baseline="0" noProof="0">
              <a:ln>
                <a:noFill/>
              </a:ln>
              <a:solidFill>
                <a:srgbClr val="898989"/>
              </a:solidFill>
              <a:effectLst/>
              <a:uLnTx/>
              <a:uFillTx/>
              <a:latin typeface="Source Sans Pro"/>
              <a:cs typeface="+mn-cs"/>
            </a:endParaRPr>
          </a:p>
        </p:txBody>
      </p:sp>
      <p:graphicFrame>
        <p:nvGraphicFramePr>
          <p:cNvPr id="3" name="Table 2">
            <a:extLst>
              <a:ext uri="{FF2B5EF4-FFF2-40B4-BE49-F238E27FC236}">
                <a16:creationId xmlns:a16="http://schemas.microsoft.com/office/drawing/2014/main" id="{7D0A62F6-7B11-9693-366E-9C47995D7F6B}"/>
              </a:ext>
            </a:extLst>
          </p:cNvPr>
          <p:cNvGraphicFramePr>
            <a:graphicFrameLocks noGrp="1"/>
          </p:cNvGraphicFramePr>
          <p:nvPr>
            <p:extLst>
              <p:ext uri="{D42A27DB-BD31-4B8C-83A1-F6EECF244321}">
                <p14:modId xmlns:p14="http://schemas.microsoft.com/office/powerpoint/2010/main" val="3454163011"/>
              </p:ext>
            </p:extLst>
          </p:nvPr>
        </p:nvGraphicFramePr>
        <p:xfrm>
          <a:off x="1190978" y="3063240"/>
          <a:ext cx="8128000" cy="731520"/>
        </p:xfrm>
        <a:graphic>
          <a:graphicData uri="http://schemas.openxmlformats.org/drawingml/2006/table">
            <a:tbl>
              <a:tblPr bandRow="1">
                <a:tableStyleId>{93296810-A885-4BE3-A3E7-6D5BEEA58F35}</a:tableStyleId>
              </a:tblPr>
              <a:tblGrid>
                <a:gridCol w="2032000">
                  <a:extLst>
                    <a:ext uri="{9D8B030D-6E8A-4147-A177-3AD203B41FA5}">
                      <a16:colId xmlns:a16="http://schemas.microsoft.com/office/drawing/2014/main" val="4049536793"/>
                    </a:ext>
                  </a:extLst>
                </a:gridCol>
                <a:gridCol w="2032000">
                  <a:extLst>
                    <a:ext uri="{9D8B030D-6E8A-4147-A177-3AD203B41FA5}">
                      <a16:colId xmlns:a16="http://schemas.microsoft.com/office/drawing/2014/main" val="2210173932"/>
                    </a:ext>
                  </a:extLst>
                </a:gridCol>
                <a:gridCol w="2032000">
                  <a:extLst>
                    <a:ext uri="{9D8B030D-6E8A-4147-A177-3AD203B41FA5}">
                      <a16:colId xmlns:a16="http://schemas.microsoft.com/office/drawing/2014/main" val="1857635405"/>
                    </a:ext>
                  </a:extLst>
                </a:gridCol>
                <a:gridCol w="2032000">
                  <a:extLst>
                    <a:ext uri="{9D8B030D-6E8A-4147-A177-3AD203B41FA5}">
                      <a16:colId xmlns:a16="http://schemas.microsoft.com/office/drawing/2014/main" val="1321339892"/>
                    </a:ext>
                  </a:extLst>
                </a:gridCol>
              </a:tblGrid>
              <a:tr h="0">
                <a:tc>
                  <a:txBody>
                    <a:bodyPr/>
                    <a:lstStyle/>
                    <a:p>
                      <a:pPr algn="r" fontAlgn="ctr"/>
                      <a:endParaRPr lang="en-US">
                        <a:effectLst/>
                      </a:endParaRPr>
                    </a:p>
                  </a:txBody>
                  <a:tcPr anchor="ctr"/>
                </a:tc>
                <a:tc>
                  <a:txBody>
                    <a:bodyPr/>
                    <a:lstStyle/>
                    <a:p>
                      <a:pPr algn="r" fontAlgn="ctr"/>
                      <a:endParaRPr lang="en-US">
                        <a:effectLst/>
                      </a:endParaRPr>
                    </a:p>
                  </a:txBody>
                  <a:tcPr anchor="ctr"/>
                </a:tc>
                <a:tc>
                  <a:txBody>
                    <a:bodyPr/>
                    <a:lstStyle/>
                    <a:p>
                      <a:pPr algn="r" fontAlgn="ctr"/>
                      <a:endParaRPr lang="en-US">
                        <a:effectLst/>
                      </a:endParaRPr>
                    </a:p>
                  </a:txBody>
                  <a:tcPr anchor="ctr"/>
                </a:tc>
                <a:tc>
                  <a:txBody>
                    <a:bodyPr/>
                    <a:lstStyle/>
                    <a:p>
                      <a:pPr algn="r" fontAlgn="ctr"/>
                      <a:endParaRPr lang="en-US">
                        <a:effectLst/>
                      </a:endParaRPr>
                    </a:p>
                  </a:txBody>
                  <a:tcPr anchor="ctr"/>
                </a:tc>
                <a:extLst>
                  <a:ext uri="{0D108BD9-81ED-4DB2-BD59-A6C34878D82A}">
                    <a16:rowId xmlns:a16="http://schemas.microsoft.com/office/drawing/2014/main" val="2844325545"/>
                  </a:ext>
                </a:extLst>
              </a:tr>
              <a:tr h="0">
                <a:tc>
                  <a:txBody>
                    <a:bodyPr/>
                    <a:lstStyle/>
                    <a:p>
                      <a:pPr algn="r" fontAlgn="ctr"/>
                      <a:endParaRPr lang="en-US" err="1">
                        <a:effectLst/>
                      </a:endParaRPr>
                    </a:p>
                  </a:txBody>
                  <a:tcPr anchor="ctr"/>
                </a:tc>
                <a:tc>
                  <a:txBody>
                    <a:bodyPr/>
                    <a:lstStyle/>
                    <a:p>
                      <a:pPr algn="r" fontAlgn="ctr"/>
                      <a:endParaRPr lang="en-US">
                        <a:effectLst/>
                      </a:endParaRPr>
                    </a:p>
                  </a:txBody>
                  <a:tcPr anchor="ctr"/>
                </a:tc>
                <a:tc>
                  <a:txBody>
                    <a:bodyPr/>
                    <a:lstStyle/>
                    <a:p>
                      <a:pPr algn="r" fontAlgn="ctr"/>
                      <a:endParaRPr lang="en-US">
                        <a:effectLst/>
                      </a:endParaRPr>
                    </a:p>
                  </a:txBody>
                  <a:tcPr anchor="ctr"/>
                </a:tc>
                <a:tc>
                  <a:txBody>
                    <a:bodyPr/>
                    <a:lstStyle/>
                    <a:p>
                      <a:pPr algn="r" fontAlgn="ctr"/>
                      <a:endParaRPr lang="en-US">
                        <a:effectLst/>
                      </a:endParaRPr>
                    </a:p>
                  </a:txBody>
                  <a:tcPr anchor="ctr"/>
                </a:tc>
                <a:extLst>
                  <a:ext uri="{0D108BD9-81ED-4DB2-BD59-A6C34878D82A}">
                    <a16:rowId xmlns:a16="http://schemas.microsoft.com/office/drawing/2014/main" val="2676174708"/>
                  </a:ext>
                </a:extLst>
              </a:tr>
            </a:tbl>
          </a:graphicData>
        </a:graphic>
      </p:graphicFrame>
      <p:graphicFrame>
        <p:nvGraphicFramePr>
          <p:cNvPr id="9" name="Table 8">
            <a:extLst>
              <a:ext uri="{FF2B5EF4-FFF2-40B4-BE49-F238E27FC236}">
                <a16:creationId xmlns:a16="http://schemas.microsoft.com/office/drawing/2014/main" id="{027F6B88-686B-0B57-3A5E-B3D6904EEAA3}"/>
              </a:ext>
            </a:extLst>
          </p:cNvPr>
          <p:cNvGraphicFramePr>
            <a:graphicFrameLocks noGrp="1"/>
          </p:cNvGraphicFramePr>
          <p:nvPr>
            <p:extLst>
              <p:ext uri="{D42A27DB-BD31-4B8C-83A1-F6EECF244321}">
                <p14:modId xmlns:p14="http://schemas.microsoft.com/office/powerpoint/2010/main" val="1479697886"/>
              </p:ext>
            </p:extLst>
          </p:nvPr>
        </p:nvGraphicFramePr>
        <p:xfrm>
          <a:off x="1016000" y="2703124"/>
          <a:ext cx="10160000" cy="1097280"/>
        </p:xfrm>
        <a:graphic>
          <a:graphicData uri="http://schemas.openxmlformats.org/drawingml/2006/table">
            <a:tbl>
              <a:tblPr bandRow="1">
                <a:tableStyleId>{93296810-A885-4BE3-A3E7-6D5BEEA58F35}</a:tableStyleId>
              </a:tblPr>
              <a:tblGrid>
                <a:gridCol w="2032000">
                  <a:extLst>
                    <a:ext uri="{9D8B030D-6E8A-4147-A177-3AD203B41FA5}">
                      <a16:colId xmlns:a16="http://schemas.microsoft.com/office/drawing/2014/main" val="3224414273"/>
                    </a:ext>
                  </a:extLst>
                </a:gridCol>
                <a:gridCol w="2032000">
                  <a:extLst>
                    <a:ext uri="{9D8B030D-6E8A-4147-A177-3AD203B41FA5}">
                      <a16:colId xmlns:a16="http://schemas.microsoft.com/office/drawing/2014/main" val="2564885238"/>
                    </a:ext>
                  </a:extLst>
                </a:gridCol>
                <a:gridCol w="2032000">
                  <a:extLst>
                    <a:ext uri="{9D8B030D-6E8A-4147-A177-3AD203B41FA5}">
                      <a16:colId xmlns:a16="http://schemas.microsoft.com/office/drawing/2014/main" val="3394069582"/>
                    </a:ext>
                  </a:extLst>
                </a:gridCol>
                <a:gridCol w="2032000">
                  <a:extLst>
                    <a:ext uri="{9D8B030D-6E8A-4147-A177-3AD203B41FA5}">
                      <a16:colId xmlns:a16="http://schemas.microsoft.com/office/drawing/2014/main" val="1646554438"/>
                    </a:ext>
                  </a:extLst>
                </a:gridCol>
                <a:gridCol w="2032000">
                  <a:extLst>
                    <a:ext uri="{9D8B030D-6E8A-4147-A177-3AD203B41FA5}">
                      <a16:colId xmlns:a16="http://schemas.microsoft.com/office/drawing/2014/main" val="16525201"/>
                    </a:ext>
                  </a:extLst>
                </a:gridCol>
              </a:tblGrid>
              <a:tr h="0">
                <a:tc>
                  <a:txBody>
                    <a:bodyPr/>
                    <a:lstStyle/>
                    <a:p>
                      <a:pPr algn="ctr" fontAlgn="ctr"/>
                      <a:r>
                        <a:rPr lang="en-US" b="1">
                          <a:effectLst/>
                        </a:rPr>
                        <a:t>Model</a:t>
                      </a:r>
                    </a:p>
                  </a:txBody>
                  <a:tcPr anchor="ctr"/>
                </a:tc>
                <a:tc>
                  <a:txBody>
                    <a:bodyPr/>
                    <a:lstStyle/>
                    <a:p>
                      <a:pPr algn="ctr" fontAlgn="ctr"/>
                      <a:r>
                        <a:rPr lang="en-US" b="1">
                          <a:effectLst/>
                        </a:rPr>
                        <a:t>Accuracy</a:t>
                      </a:r>
                    </a:p>
                  </a:txBody>
                  <a:tcPr anchor="ctr"/>
                </a:tc>
                <a:tc>
                  <a:txBody>
                    <a:bodyPr/>
                    <a:lstStyle/>
                    <a:p>
                      <a:pPr algn="ctr" fontAlgn="ctr"/>
                      <a:r>
                        <a:rPr lang="en-US" b="1">
                          <a:effectLst/>
                        </a:rPr>
                        <a:t>Precision</a:t>
                      </a:r>
                    </a:p>
                  </a:txBody>
                  <a:tcPr anchor="ctr"/>
                </a:tc>
                <a:tc>
                  <a:txBody>
                    <a:bodyPr/>
                    <a:lstStyle/>
                    <a:p>
                      <a:pPr algn="ctr" fontAlgn="ctr"/>
                      <a:r>
                        <a:rPr lang="en-US" b="1">
                          <a:effectLst/>
                        </a:rPr>
                        <a:t>Recall</a:t>
                      </a:r>
                    </a:p>
                  </a:txBody>
                  <a:tcPr anchor="ctr"/>
                </a:tc>
                <a:tc>
                  <a:txBody>
                    <a:bodyPr/>
                    <a:lstStyle/>
                    <a:p>
                      <a:pPr algn="ctr" fontAlgn="ctr"/>
                      <a:r>
                        <a:rPr lang="en-US" b="1">
                          <a:effectLst/>
                        </a:rPr>
                        <a:t>F1 score</a:t>
                      </a:r>
                    </a:p>
                  </a:txBody>
                  <a:tcPr anchor="ctr"/>
                </a:tc>
                <a:extLst>
                  <a:ext uri="{0D108BD9-81ED-4DB2-BD59-A6C34878D82A}">
                    <a16:rowId xmlns:a16="http://schemas.microsoft.com/office/drawing/2014/main" val="524786840"/>
                  </a:ext>
                </a:extLst>
              </a:tr>
              <a:tr h="0">
                <a:tc>
                  <a:txBody>
                    <a:bodyPr/>
                    <a:lstStyle/>
                    <a:p>
                      <a:pPr algn="l" fontAlgn="ctr"/>
                      <a:r>
                        <a:rPr lang="en-US">
                          <a:effectLst/>
                        </a:rPr>
                        <a:t>Random Forest</a:t>
                      </a:r>
                    </a:p>
                  </a:txBody>
                  <a:tcPr anchor="ctr"/>
                </a:tc>
                <a:tc>
                  <a:txBody>
                    <a:bodyPr/>
                    <a:lstStyle/>
                    <a:p>
                      <a:pPr algn="l" fontAlgn="ctr"/>
                      <a:r>
                        <a:rPr lang="en-US">
                          <a:effectLst/>
                        </a:rPr>
                        <a:t>0.882883</a:t>
                      </a:r>
                    </a:p>
                  </a:txBody>
                  <a:tcPr anchor="ctr"/>
                </a:tc>
                <a:tc>
                  <a:txBody>
                    <a:bodyPr/>
                    <a:lstStyle/>
                    <a:p>
                      <a:pPr algn="l" fontAlgn="ctr"/>
                      <a:r>
                        <a:rPr lang="en-US">
                          <a:effectLst/>
                        </a:rPr>
                        <a:t>0.682927</a:t>
                      </a:r>
                    </a:p>
                  </a:txBody>
                  <a:tcPr anchor="ctr"/>
                </a:tc>
                <a:tc>
                  <a:txBody>
                    <a:bodyPr/>
                    <a:lstStyle/>
                    <a:p>
                      <a:pPr algn="l" fontAlgn="ctr"/>
                      <a:r>
                        <a:rPr lang="en-US">
                          <a:effectLst/>
                        </a:rPr>
                        <a:t>0.417910</a:t>
                      </a:r>
                    </a:p>
                  </a:txBody>
                  <a:tcPr anchor="ctr"/>
                </a:tc>
                <a:tc>
                  <a:txBody>
                    <a:bodyPr/>
                    <a:lstStyle/>
                    <a:p>
                      <a:pPr algn="l" fontAlgn="ctr"/>
                      <a:r>
                        <a:rPr lang="en-US">
                          <a:effectLst/>
                        </a:rPr>
                        <a:t>0.518519</a:t>
                      </a:r>
                    </a:p>
                  </a:txBody>
                  <a:tcPr anchor="ctr"/>
                </a:tc>
                <a:extLst>
                  <a:ext uri="{0D108BD9-81ED-4DB2-BD59-A6C34878D82A}">
                    <a16:rowId xmlns:a16="http://schemas.microsoft.com/office/drawing/2014/main" val="3377044456"/>
                  </a:ext>
                </a:extLst>
              </a:tr>
              <a:tr h="0">
                <a:tc>
                  <a:txBody>
                    <a:bodyPr/>
                    <a:lstStyle/>
                    <a:p>
                      <a:pPr algn="l" fontAlgn="ctr"/>
                      <a:r>
                        <a:rPr lang="en-US" err="1">
                          <a:effectLst/>
                        </a:rPr>
                        <a:t>XGBoost</a:t>
                      </a:r>
                    </a:p>
                  </a:txBody>
                  <a:tcPr anchor="ctr"/>
                </a:tc>
                <a:tc>
                  <a:txBody>
                    <a:bodyPr/>
                    <a:lstStyle/>
                    <a:p>
                      <a:pPr algn="l" fontAlgn="ctr"/>
                      <a:r>
                        <a:rPr lang="en-US">
                          <a:effectLst/>
                        </a:rPr>
                        <a:t>0.867117</a:t>
                      </a:r>
                    </a:p>
                  </a:txBody>
                  <a:tcPr anchor="ctr"/>
                </a:tc>
                <a:tc>
                  <a:txBody>
                    <a:bodyPr/>
                    <a:lstStyle/>
                    <a:p>
                      <a:pPr algn="l" fontAlgn="ctr"/>
                      <a:r>
                        <a:rPr lang="en-US">
                          <a:effectLst/>
                        </a:rPr>
                        <a:t>0.564516</a:t>
                      </a:r>
                    </a:p>
                  </a:txBody>
                  <a:tcPr anchor="ctr"/>
                </a:tc>
                <a:tc>
                  <a:txBody>
                    <a:bodyPr/>
                    <a:lstStyle/>
                    <a:p>
                      <a:pPr algn="l" fontAlgn="ctr"/>
                      <a:r>
                        <a:rPr lang="en-US">
                          <a:effectLst/>
                        </a:rPr>
                        <a:t>0.522388</a:t>
                      </a:r>
                    </a:p>
                  </a:txBody>
                  <a:tcPr anchor="ctr"/>
                </a:tc>
                <a:tc>
                  <a:txBody>
                    <a:bodyPr/>
                    <a:lstStyle/>
                    <a:p>
                      <a:pPr algn="l" fontAlgn="ctr"/>
                      <a:r>
                        <a:rPr lang="en-US">
                          <a:effectLst/>
                        </a:rPr>
                        <a:t>0.542636</a:t>
                      </a:r>
                    </a:p>
                  </a:txBody>
                  <a:tcPr anchor="ctr"/>
                </a:tc>
                <a:extLst>
                  <a:ext uri="{0D108BD9-81ED-4DB2-BD59-A6C34878D82A}">
                    <a16:rowId xmlns:a16="http://schemas.microsoft.com/office/drawing/2014/main" val="1176687267"/>
                  </a:ext>
                </a:extLst>
              </a:tr>
            </a:tbl>
          </a:graphicData>
        </a:graphic>
      </p:graphicFrame>
      <p:sp>
        <p:nvSpPr>
          <p:cNvPr id="11" name="Title 6">
            <a:extLst>
              <a:ext uri="{FF2B5EF4-FFF2-40B4-BE49-F238E27FC236}">
                <a16:creationId xmlns:a16="http://schemas.microsoft.com/office/drawing/2014/main" id="{A1DC579C-FC38-EBAE-8349-BF1C72283E3C}"/>
              </a:ext>
            </a:extLst>
          </p:cNvPr>
          <p:cNvSpPr>
            <a:spLocks noGrp="1"/>
          </p:cNvSpPr>
          <p:nvPr>
            <p:ph type="title"/>
          </p:nvPr>
        </p:nvSpPr>
        <p:spPr>
          <a:xfrm>
            <a:off x="1422691" y="1120613"/>
            <a:ext cx="9343692" cy="1397134"/>
          </a:xfrm>
        </p:spPr>
        <p:txBody>
          <a:bodyPr>
            <a:normAutofit/>
          </a:bodyPr>
          <a:lstStyle/>
          <a:p>
            <a:r>
              <a:rPr lang="en-US" b="1">
                <a:latin typeface="Bahnschrift"/>
              </a:rPr>
              <a:t>Model performance</a:t>
            </a:r>
          </a:p>
        </p:txBody>
      </p:sp>
    </p:spTree>
    <p:extLst>
      <p:ext uri="{BB962C8B-B14F-4D97-AF65-F5344CB8AC3E}">
        <p14:creationId xmlns:p14="http://schemas.microsoft.com/office/powerpoint/2010/main" val="282903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9"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50" name="Freeform: Shape 49">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1" name="Oval 50">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2" name="Rectangle 5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54" name="Freeform: Shape 5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55" name="Rectangle 54">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56">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6DB8235-1304-4172-AC66-0D702AECD94D}"/>
              </a:ext>
            </a:extLst>
          </p:cNvPr>
          <p:cNvSpPr>
            <a:spLocks noGrp="1"/>
          </p:cNvSpPr>
          <p:nvPr>
            <p:ph type="title"/>
          </p:nvPr>
        </p:nvSpPr>
        <p:spPr>
          <a:xfrm>
            <a:off x="1102367" y="1264801"/>
            <a:ext cx="4114571" cy="4296387"/>
          </a:xfrm>
        </p:spPr>
        <p:txBody>
          <a:bodyPr vert="horz" lIns="91440" tIns="45720" rIns="91440" bIns="45720" rtlCol="0" anchor="ctr">
            <a:normAutofit/>
          </a:bodyPr>
          <a:lstStyle/>
          <a:p>
            <a:pPr>
              <a:lnSpc>
                <a:spcPct val="90000"/>
              </a:lnSpc>
            </a:pPr>
            <a:r>
              <a:rPr lang="en-US"/>
              <a:t>Logistic Regression</a:t>
            </a:r>
          </a:p>
        </p:txBody>
      </p:sp>
      <p:sp>
        <p:nvSpPr>
          <p:cNvPr id="58"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9"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Oval 35">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Footer Placeholder 2">
            <a:extLst>
              <a:ext uri="{FF2B5EF4-FFF2-40B4-BE49-F238E27FC236}">
                <a16:creationId xmlns:a16="http://schemas.microsoft.com/office/drawing/2014/main" id="{C911102A-3894-4E98-993F-1814860041E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ea typeface="Source Sans Pro SemiBold"/>
              </a:rPr>
              <a:t>logistic regression</a:t>
            </a:r>
            <a:endParaRPr lang="en-US" b="1" kern="1200" cap="all" spc="100" baseline="0" noProof="0">
              <a:latin typeface="+mn-lt"/>
              <a:ea typeface="Source Sans Pro SemiBold" panose="020B0603030403020204" pitchFamily="34" charset="0"/>
            </a:endParaRPr>
          </a:p>
        </p:txBody>
      </p:sp>
      <p:sp>
        <p:nvSpPr>
          <p:cNvPr id="4" name="Slide Number Placeholder 3">
            <a:extLst>
              <a:ext uri="{FF2B5EF4-FFF2-40B4-BE49-F238E27FC236}">
                <a16:creationId xmlns:a16="http://schemas.microsoft.com/office/drawing/2014/main" id="{7DEC6FF8-181E-4897-9463-A6F20768A5D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lvl="0">
              <a:spcAft>
                <a:spcPts val="600"/>
              </a:spcAft>
            </a:pPr>
            <a:fld id="{5EA792F7-1D9E-4C7E-A103-E8EDFDC2691E}" type="slidenum">
              <a:rPr lang="en-US" noProof="0" smtClean="0"/>
              <a:pPr lvl="0">
                <a:spcAft>
                  <a:spcPts val="600"/>
                </a:spcAft>
              </a:pPr>
              <a:t>7</a:t>
            </a:fld>
            <a:endParaRPr lang="en-US" noProof="0"/>
          </a:p>
        </p:txBody>
      </p:sp>
      <p:grpSp>
        <p:nvGrpSpPr>
          <p:cNvPr id="40"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61" name="Freeform: Shape 60">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TextBox 1">
            <a:extLst>
              <a:ext uri="{FF2B5EF4-FFF2-40B4-BE49-F238E27FC236}">
                <a16:creationId xmlns:a16="http://schemas.microsoft.com/office/drawing/2014/main" id="{D11BC4BB-2E3C-2AB5-062F-6BAC0827B405}"/>
              </a:ext>
            </a:extLst>
          </p:cNvPr>
          <p:cNvSpPr txBox="1"/>
          <p:nvPr/>
        </p:nvSpPr>
        <p:spPr>
          <a:xfrm>
            <a:off x="932266" y="1534834"/>
            <a:ext cx="4561889" cy="366254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600"/>
              </a:spcAft>
              <a:buFont typeface="Arial"/>
              <a:buChar char="•"/>
            </a:pPr>
            <a:r>
              <a:rPr lang="en-US" sz="1600">
                <a:latin typeface="Calibri"/>
                <a:ea typeface="Calibri"/>
                <a:cs typeface="Calibri"/>
              </a:rPr>
              <a:t>Recency: # of days since customer's last purchase</a:t>
            </a:r>
            <a:endParaRPr lang="en-US">
              <a:ea typeface="Source Sans Pro"/>
            </a:endParaRPr>
          </a:p>
          <a:p>
            <a:pPr marL="285750" indent="-285750">
              <a:spcAft>
                <a:spcPts val="600"/>
              </a:spcAft>
              <a:buFont typeface="Arial"/>
              <a:buChar char="•"/>
            </a:pPr>
            <a:r>
              <a:rPr lang="en-US" sz="1600" err="1">
                <a:latin typeface="Calibri"/>
                <a:ea typeface="Calibri"/>
                <a:cs typeface="Calibri"/>
              </a:rPr>
              <a:t>MntWines</a:t>
            </a:r>
            <a:r>
              <a:rPr lang="en-US" sz="1600">
                <a:latin typeface="Calibri"/>
                <a:ea typeface="Calibri"/>
                <a:cs typeface="Calibri"/>
              </a:rPr>
              <a:t>: Amt spent on wine in last 2 years</a:t>
            </a:r>
          </a:p>
          <a:p>
            <a:pPr marL="285750" indent="-285750">
              <a:spcAft>
                <a:spcPts val="600"/>
              </a:spcAft>
              <a:buFont typeface="Arial"/>
              <a:buChar char="•"/>
            </a:pPr>
            <a:r>
              <a:rPr lang="en-US" sz="1600" err="1">
                <a:latin typeface="Calibri"/>
                <a:ea typeface="Calibri"/>
                <a:cs typeface="Calibri"/>
              </a:rPr>
              <a:t>MntMeatProducts</a:t>
            </a:r>
            <a:r>
              <a:rPr lang="en-US" sz="1600">
                <a:latin typeface="Calibri"/>
                <a:ea typeface="Calibri"/>
                <a:cs typeface="Calibri"/>
              </a:rPr>
              <a:t>: Amt spent on meat in last 2yrs</a:t>
            </a:r>
          </a:p>
          <a:p>
            <a:pPr marL="285750" indent="-285750">
              <a:spcAft>
                <a:spcPts val="600"/>
              </a:spcAft>
              <a:buFont typeface="Arial"/>
              <a:buChar char="•"/>
            </a:pPr>
            <a:r>
              <a:rPr lang="en-US" sz="1600" err="1">
                <a:latin typeface="Calibri"/>
                <a:ea typeface="Calibri"/>
                <a:cs typeface="Calibri"/>
              </a:rPr>
              <a:t>MntGoldProds</a:t>
            </a:r>
            <a:r>
              <a:rPr lang="en-US" sz="1600">
                <a:latin typeface="Calibri"/>
                <a:ea typeface="Calibri"/>
                <a:cs typeface="Calibri"/>
              </a:rPr>
              <a:t>: Amt spent on gold in last 2yrs</a:t>
            </a:r>
          </a:p>
          <a:p>
            <a:pPr marL="285750" indent="-285750">
              <a:spcAft>
                <a:spcPts val="600"/>
              </a:spcAft>
              <a:buFont typeface="Arial"/>
              <a:buChar char="•"/>
            </a:pPr>
            <a:r>
              <a:rPr lang="en-US" sz="1600">
                <a:latin typeface="Calibri"/>
                <a:ea typeface="Calibri"/>
                <a:cs typeface="Calibri"/>
              </a:rPr>
              <a:t>Income: Customer's yearly household income</a:t>
            </a:r>
          </a:p>
          <a:p>
            <a:pPr marL="285750" indent="-285750">
              <a:spcAft>
                <a:spcPts val="600"/>
              </a:spcAft>
              <a:buFont typeface="Arial"/>
              <a:buChar char="•"/>
            </a:pPr>
            <a:r>
              <a:rPr lang="en-US" sz="1600" err="1">
                <a:latin typeface="Calibri"/>
                <a:ea typeface="Calibri"/>
                <a:cs typeface="Calibri"/>
              </a:rPr>
              <a:t>Marital_Single</a:t>
            </a:r>
            <a:r>
              <a:rPr lang="en-US" sz="1600">
                <a:latin typeface="Calibri"/>
                <a:ea typeface="Calibri"/>
                <a:cs typeface="Calibri"/>
              </a:rPr>
              <a:t>: Customer's marital status</a:t>
            </a:r>
          </a:p>
          <a:p>
            <a:pPr marL="285750" indent="-285750">
              <a:spcAft>
                <a:spcPts val="600"/>
              </a:spcAft>
              <a:buFont typeface="Arial"/>
              <a:buChar char="•"/>
            </a:pPr>
            <a:r>
              <a:rPr lang="en-US" sz="1600" err="1">
                <a:latin typeface="Calibri"/>
                <a:ea typeface="Calibri"/>
                <a:cs typeface="Calibri"/>
              </a:rPr>
              <a:t>Kidhome</a:t>
            </a:r>
            <a:r>
              <a:rPr lang="en-US" sz="1600">
                <a:latin typeface="Calibri"/>
                <a:ea typeface="Calibri"/>
                <a:cs typeface="Calibri"/>
              </a:rPr>
              <a:t>: # of children in customer's household</a:t>
            </a:r>
          </a:p>
          <a:p>
            <a:pPr marL="285750" indent="-285750">
              <a:spcAft>
                <a:spcPts val="600"/>
              </a:spcAft>
              <a:buFont typeface="Arial"/>
              <a:buChar char="•"/>
            </a:pPr>
            <a:r>
              <a:rPr lang="en-US" sz="1600" err="1">
                <a:latin typeface="Calibri"/>
                <a:ea typeface="Calibri"/>
                <a:cs typeface="Calibri"/>
              </a:rPr>
              <a:t>Teenhome</a:t>
            </a:r>
            <a:r>
              <a:rPr lang="en-US" sz="1600">
                <a:latin typeface="Calibri"/>
                <a:ea typeface="Calibri"/>
                <a:cs typeface="Calibri"/>
              </a:rPr>
              <a:t>: # of teenagers in customer's household</a:t>
            </a:r>
          </a:p>
          <a:p>
            <a:pPr marL="285750" indent="-285750">
              <a:spcAft>
                <a:spcPts val="600"/>
              </a:spcAft>
              <a:buFont typeface="Arial"/>
              <a:buChar char="•"/>
            </a:pPr>
            <a:r>
              <a:rPr lang="en-US" sz="1600">
                <a:latin typeface="Calibri"/>
                <a:ea typeface="Calibri"/>
                <a:cs typeface="Calibri"/>
              </a:rPr>
              <a:t>AcceptedCmp1/2/3/4/5: 1 if customer accepted the offer in the nth campaign, 0 otherwise</a:t>
            </a:r>
          </a:p>
        </p:txBody>
      </p:sp>
      <p:graphicFrame>
        <p:nvGraphicFramePr>
          <p:cNvPr id="67" name="Content Placeholder 5">
            <a:extLst>
              <a:ext uri="{FF2B5EF4-FFF2-40B4-BE49-F238E27FC236}">
                <a16:creationId xmlns:a16="http://schemas.microsoft.com/office/drawing/2014/main" id="{163AF521-EA2D-CDE2-4D17-174AF388EF25}"/>
              </a:ext>
            </a:extLst>
          </p:cNvPr>
          <p:cNvGraphicFramePr/>
          <p:nvPr>
            <p:extLst>
              <p:ext uri="{D42A27DB-BD31-4B8C-83A1-F6EECF244321}">
                <p14:modId xmlns:p14="http://schemas.microsoft.com/office/powerpoint/2010/main" val="1494093538"/>
              </p:ext>
            </p:extLst>
          </p:nvPr>
        </p:nvGraphicFramePr>
        <p:xfrm>
          <a:off x="6302104" y="2006974"/>
          <a:ext cx="554455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49" name="TextBox 948">
            <a:extLst>
              <a:ext uri="{FF2B5EF4-FFF2-40B4-BE49-F238E27FC236}">
                <a16:creationId xmlns:a16="http://schemas.microsoft.com/office/drawing/2014/main" id="{89FFF47D-E2A3-7380-7944-AF5DD32450B1}"/>
              </a:ext>
            </a:extLst>
          </p:cNvPr>
          <p:cNvSpPr txBox="1"/>
          <p:nvPr/>
        </p:nvSpPr>
        <p:spPr>
          <a:xfrm>
            <a:off x="2003652" y="655506"/>
            <a:ext cx="306361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b="1">
                <a:latin typeface="Bahnschrift"/>
                <a:ea typeface="Source Sans Pro"/>
              </a:rPr>
              <a:t>Features Selected</a:t>
            </a:r>
            <a:endParaRPr lang="en-US" sz="2100" b="1">
              <a:latin typeface="Bahnschrift"/>
            </a:endParaRPr>
          </a:p>
        </p:txBody>
      </p:sp>
      <p:sp>
        <p:nvSpPr>
          <p:cNvPr id="1840" name="TextBox 1839">
            <a:extLst>
              <a:ext uri="{FF2B5EF4-FFF2-40B4-BE49-F238E27FC236}">
                <a16:creationId xmlns:a16="http://schemas.microsoft.com/office/drawing/2014/main" id="{212E94D0-77AB-E0E1-E3E2-AA7763957155}"/>
              </a:ext>
            </a:extLst>
          </p:cNvPr>
          <p:cNvSpPr txBox="1"/>
          <p:nvPr/>
        </p:nvSpPr>
        <p:spPr>
          <a:xfrm>
            <a:off x="6255557" y="481543"/>
            <a:ext cx="5544362"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latin typeface="Bahnschrift"/>
                <a:ea typeface="Source Sans Pro"/>
              </a:rPr>
              <a:t>Logistic Regression</a:t>
            </a:r>
            <a:r>
              <a:rPr lang="en-US" sz="4400">
                <a:latin typeface="Bahnschrift"/>
                <a:ea typeface="Source Sans Pro"/>
              </a:rPr>
              <a:t> </a:t>
            </a:r>
          </a:p>
          <a:p>
            <a:endParaRPr lang="en-US" sz="1000">
              <a:latin typeface="Bahnschrift"/>
              <a:ea typeface="+mn-lt"/>
              <a:cs typeface="+mn-lt"/>
            </a:endParaRPr>
          </a:p>
          <a:p>
            <a:pPr marL="285750" indent="-285750">
              <a:buFont typeface="Calibri"/>
              <a:buChar char="-"/>
            </a:pPr>
            <a:r>
              <a:rPr lang="en-US" sz="1600">
                <a:latin typeface="Calibri"/>
                <a:ea typeface="+mn-lt"/>
                <a:cs typeface="+mn-lt"/>
              </a:rPr>
              <a:t>Models the relationship between a binary outcome and predictors. </a:t>
            </a:r>
            <a:endParaRPr lang="en-US">
              <a:latin typeface="Calibri"/>
              <a:ea typeface="Source Sans Pro"/>
            </a:endParaRPr>
          </a:p>
        </p:txBody>
      </p:sp>
    </p:spTree>
    <p:extLst>
      <p:ext uri="{BB962C8B-B14F-4D97-AF65-F5344CB8AC3E}">
        <p14:creationId xmlns:p14="http://schemas.microsoft.com/office/powerpoint/2010/main" val="214475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04DCBD5-60D9-DAEC-95D2-61DAAC4F2B26}"/>
              </a:ext>
            </a:extLst>
          </p:cNvPr>
          <p:cNvSpPr/>
          <p:nvPr/>
        </p:nvSpPr>
        <p:spPr>
          <a:xfrm>
            <a:off x="5571744" y="121919"/>
            <a:ext cx="3243072" cy="1024127"/>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006A401-CF07-4206-AE08-EF5FB03B05A7}"/>
              </a:ext>
            </a:extLst>
          </p:cNvPr>
          <p:cNvSpPr>
            <a:spLocks noGrp="1"/>
          </p:cNvSpPr>
          <p:nvPr>
            <p:ph type="title"/>
          </p:nvPr>
        </p:nvSpPr>
        <p:spPr>
          <a:xfrm>
            <a:off x="359792" y="336202"/>
            <a:ext cx="6947875" cy="1380615"/>
          </a:xfrm>
        </p:spPr>
        <p:txBody>
          <a:bodyPr/>
          <a:lstStyle/>
          <a:p>
            <a:r>
              <a:rPr lang="en-US" b="1">
                <a:latin typeface="Bahnschrift"/>
                <a:ea typeface="Calibri"/>
                <a:cs typeface="Calibri"/>
              </a:rPr>
              <a:t>Result from regression</a:t>
            </a:r>
          </a:p>
        </p:txBody>
      </p:sp>
      <p:sp>
        <p:nvSpPr>
          <p:cNvPr id="4" name="Footer Placeholder 3">
            <a:extLst>
              <a:ext uri="{FF2B5EF4-FFF2-40B4-BE49-F238E27FC236}">
                <a16:creationId xmlns:a16="http://schemas.microsoft.com/office/drawing/2014/main" id="{EB6313F3-D0F1-45DF-826B-A3FBF6C9C6C7}"/>
              </a:ext>
            </a:extLst>
          </p:cNvPr>
          <p:cNvSpPr>
            <a:spLocks noGrp="1"/>
          </p:cNvSpPr>
          <p:nvPr>
            <p:ph type="ftr" sz="quarter" idx="11"/>
          </p:nvPr>
        </p:nvSpPr>
        <p:spPr>
          <a:xfrm>
            <a:off x="4038600" y="6356350"/>
            <a:ext cx="4114800" cy="365125"/>
          </a:xfrm>
        </p:spPr>
        <p:txBody>
          <a:bodyPr/>
          <a:lstStyle/>
          <a:p>
            <a:r>
              <a:rPr lang="en-US">
                <a:ea typeface="Source Sans Pro SemiBold"/>
              </a:rPr>
              <a:t>coefficients &amp; odds ratio</a:t>
            </a:r>
            <a:endParaRPr lang="en-US"/>
          </a:p>
        </p:txBody>
      </p:sp>
      <p:sp>
        <p:nvSpPr>
          <p:cNvPr id="5" name="Slide Number Placeholder 4">
            <a:extLst>
              <a:ext uri="{FF2B5EF4-FFF2-40B4-BE49-F238E27FC236}">
                <a16:creationId xmlns:a16="http://schemas.microsoft.com/office/drawing/2014/main" id="{AD5B8617-403E-4606-8472-FB51AEEF1218}"/>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8</a:t>
            </a:fld>
            <a:endParaRPr lang="en-US" noProof="0"/>
          </a:p>
        </p:txBody>
      </p:sp>
      <p:graphicFrame>
        <p:nvGraphicFramePr>
          <p:cNvPr id="9" name="Table 9">
            <a:extLst>
              <a:ext uri="{FF2B5EF4-FFF2-40B4-BE49-F238E27FC236}">
                <a16:creationId xmlns:a16="http://schemas.microsoft.com/office/drawing/2014/main" id="{6F3D4372-63D7-4B2E-9D3B-10C6B3B32477}"/>
              </a:ext>
            </a:extLst>
          </p:cNvPr>
          <p:cNvGraphicFramePr>
            <a:graphicFrameLocks noGrp="1"/>
          </p:cNvGraphicFramePr>
          <p:nvPr>
            <p:extLst>
              <p:ext uri="{D42A27DB-BD31-4B8C-83A1-F6EECF244321}">
                <p14:modId xmlns:p14="http://schemas.microsoft.com/office/powerpoint/2010/main" val="2906489202"/>
              </p:ext>
            </p:extLst>
          </p:nvPr>
        </p:nvGraphicFramePr>
        <p:xfrm>
          <a:off x="414617" y="1210235"/>
          <a:ext cx="5546060" cy="4286975"/>
        </p:xfrm>
        <a:graphic>
          <a:graphicData uri="http://schemas.openxmlformats.org/drawingml/2006/table">
            <a:tbl>
              <a:tblPr firstRow="1" bandRow="1">
                <a:tableStyleId>{5C22544A-7EE6-4342-B048-85BDC9FD1C3A}</a:tableStyleId>
              </a:tblPr>
              <a:tblGrid>
                <a:gridCol w="749497">
                  <a:extLst>
                    <a:ext uri="{9D8B030D-6E8A-4147-A177-3AD203B41FA5}">
                      <a16:colId xmlns:a16="http://schemas.microsoft.com/office/drawing/2014/main" val="1517755082"/>
                    </a:ext>
                  </a:extLst>
                </a:gridCol>
                <a:gridCol w="1874586">
                  <a:extLst>
                    <a:ext uri="{9D8B030D-6E8A-4147-A177-3AD203B41FA5}">
                      <a16:colId xmlns:a16="http://schemas.microsoft.com/office/drawing/2014/main" val="2446386500"/>
                    </a:ext>
                  </a:extLst>
                </a:gridCol>
                <a:gridCol w="1535461">
                  <a:extLst>
                    <a:ext uri="{9D8B030D-6E8A-4147-A177-3AD203B41FA5}">
                      <a16:colId xmlns:a16="http://schemas.microsoft.com/office/drawing/2014/main" val="3308918160"/>
                    </a:ext>
                  </a:extLst>
                </a:gridCol>
                <a:gridCol w="1386516">
                  <a:extLst>
                    <a:ext uri="{9D8B030D-6E8A-4147-A177-3AD203B41FA5}">
                      <a16:colId xmlns:a16="http://schemas.microsoft.com/office/drawing/2014/main" val="1854486728"/>
                    </a:ext>
                  </a:extLst>
                </a:gridCol>
              </a:tblGrid>
              <a:tr h="596962">
                <a:tc>
                  <a:txBody>
                    <a:bodyPr/>
                    <a:lstStyle/>
                    <a:p>
                      <a:pPr lvl="0" algn="ctr">
                        <a:buNone/>
                      </a:pPr>
                      <a:endParaRPr lang="en-US"/>
                    </a:p>
                  </a:txBody>
                  <a:tcPr anchor="ctr">
                    <a:solidFill>
                      <a:schemeClr val="bg1">
                        <a:lumMod val="85000"/>
                      </a:schemeClr>
                    </a:solidFill>
                  </a:tcPr>
                </a:tc>
                <a:tc>
                  <a:txBody>
                    <a:bodyPr/>
                    <a:lstStyle/>
                    <a:p>
                      <a:pPr lvl="0" algn="ctr">
                        <a:buNone/>
                      </a:pPr>
                      <a:r>
                        <a:rPr lang="en-US" sz="1800" u="none" strike="noStrike" noProof="0">
                          <a:solidFill>
                            <a:srgbClr val="000000"/>
                          </a:solidFill>
                        </a:rPr>
                        <a:t>Features</a:t>
                      </a:r>
                      <a:endParaRPr lang="en-US">
                        <a:solidFill>
                          <a:srgbClr val="000000"/>
                        </a:solidFill>
                      </a:endParaRPr>
                    </a:p>
                  </a:txBody>
                  <a:tcPr anchor="ctr">
                    <a:solidFill>
                      <a:schemeClr val="bg1">
                        <a:lumMod val="85000"/>
                      </a:schemeClr>
                    </a:solidFill>
                  </a:tcPr>
                </a:tc>
                <a:tc>
                  <a:txBody>
                    <a:bodyPr/>
                    <a:lstStyle/>
                    <a:p>
                      <a:pPr lvl="0" algn="ctr">
                        <a:buNone/>
                      </a:pPr>
                      <a:r>
                        <a:rPr lang="en-US" sz="1800" u="none" strike="noStrike" noProof="0">
                          <a:solidFill>
                            <a:srgbClr val="000000"/>
                          </a:solidFill>
                        </a:rPr>
                        <a:t>Coefficients</a:t>
                      </a:r>
                      <a:endParaRPr lang="en-US">
                        <a:solidFill>
                          <a:srgbClr val="000000"/>
                        </a:solidFill>
                      </a:endParaRPr>
                    </a:p>
                  </a:txBody>
                  <a:tcPr anchor="ctr">
                    <a:solidFill>
                      <a:schemeClr val="bg1">
                        <a:lumMod val="85000"/>
                      </a:schemeClr>
                    </a:solidFill>
                  </a:tcPr>
                </a:tc>
                <a:tc>
                  <a:txBody>
                    <a:bodyPr/>
                    <a:lstStyle/>
                    <a:p>
                      <a:pPr lvl="0" algn="ctr">
                        <a:buNone/>
                      </a:pPr>
                      <a:r>
                        <a:rPr lang="en-US" sz="1800" u="none" strike="noStrike" noProof="0">
                          <a:solidFill>
                            <a:srgbClr val="000000"/>
                          </a:solidFill>
                        </a:rPr>
                        <a:t>Odds Ratio</a:t>
                      </a:r>
                      <a:endParaRPr lang="en-US">
                        <a:solidFill>
                          <a:srgbClr val="000000"/>
                        </a:solidFill>
                      </a:endParaRPr>
                    </a:p>
                  </a:txBody>
                  <a:tcPr anchor="ctr">
                    <a:solidFill>
                      <a:schemeClr val="bg1">
                        <a:lumMod val="85000"/>
                      </a:schemeClr>
                    </a:solidFill>
                  </a:tcPr>
                </a:tc>
                <a:extLst>
                  <a:ext uri="{0D108BD9-81ED-4DB2-BD59-A6C34878D82A}">
                    <a16:rowId xmlns:a16="http://schemas.microsoft.com/office/drawing/2014/main" val="3100351803"/>
                  </a:ext>
                </a:extLst>
              </a:tr>
              <a:tr h="596962">
                <a:tc>
                  <a:txBody>
                    <a:bodyPr/>
                    <a:lstStyle/>
                    <a:p>
                      <a:pPr algn="ctr"/>
                      <a:r>
                        <a:rPr lang="en-US"/>
                        <a:t>1</a:t>
                      </a:r>
                    </a:p>
                  </a:txBody>
                  <a:tcPr anchor="ctr">
                    <a:solidFill>
                      <a:schemeClr val="accent3">
                        <a:lumMod val="20000"/>
                        <a:lumOff val="80000"/>
                      </a:schemeClr>
                    </a:solidFill>
                  </a:tcPr>
                </a:tc>
                <a:tc>
                  <a:txBody>
                    <a:bodyPr/>
                    <a:lstStyle/>
                    <a:p>
                      <a:pPr lvl="0" algn="ctr">
                        <a:buNone/>
                      </a:pPr>
                      <a:r>
                        <a:rPr lang="en-US" sz="1800" u="none" strike="noStrike" noProof="0"/>
                        <a:t>Teen home</a:t>
                      </a:r>
                      <a:endParaRPr lang="en-US"/>
                    </a:p>
                  </a:txBody>
                  <a:tcPr anchor="ctr">
                    <a:solidFill>
                      <a:schemeClr val="accent3">
                        <a:lumMod val="20000"/>
                        <a:lumOff val="80000"/>
                      </a:schemeClr>
                    </a:solidFill>
                  </a:tcPr>
                </a:tc>
                <a:tc>
                  <a:txBody>
                    <a:bodyPr/>
                    <a:lstStyle/>
                    <a:p>
                      <a:pPr lvl="0" algn="ctr">
                        <a:buNone/>
                      </a:pPr>
                      <a:endParaRPr lang="en-US"/>
                    </a:p>
                  </a:txBody>
                  <a:tcPr anchor="ctr">
                    <a:solidFill>
                      <a:schemeClr val="accent3">
                        <a:lumMod val="20000"/>
                        <a:lumOff val="80000"/>
                      </a:schemeClr>
                    </a:solidFill>
                  </a:tcPr>
                </a:tc>
                <a:tc>
                  <a:txBody>
                    <a:bodyPr/>
                    <a:lstStyle/>
                    <a:p>
                      <a:pPr algn="ctr"/>
                      <a:endParaRPr lang="en-US"/>
                    </a:p>
                  </a:txBody>
                  <a:tcPr anchor="ctr">
                    <a:solidFill>
                      <a:schemeClr val="accent3">
                        <a:lumMod val="20000"/>
                        <a:lumOff val="80000"/>
                      </a:schemeClr>
                    </a:solidFill>
                  </a:tcPr>
                </a:tc>
                <a:extLst>
                  <a:ext uri="{0D108BD9-81ED-4DB2-BD59-A6C34878D82A}">
                    <a16:rowId xmlns:a16="http://schemas.microsoft.com/office/drawing/2014/main" val="2801628125"/>
                  </a:ext>
                </a:extLst>
              </a:tr>
              <a:tr h="596962">
                <a:tc>
                  <a:txBody>
                    <a:bodyPr/>
                    <a:lstStyle/>
                    <a:p>
                      <a:pPr algn="ctr"/>
                      <a:r>
                        <a:rPr lang="en-US"/>
                        <a:t>2</a:t>
                      </a:r>
                    </a:p>
                  </a:txBody>
                  <a:tcPr anchor="ctr">
                    <a:solidFill>
                      <a:schemeClr val="accent1">
                        <a:lumMod val="20000"/>
                        <a:lumOff val="80000"/>
                      </a:schemeClr>
                    </a:solidFill>
                  </a:tcPr>
                </a:tc>
                <a:tc>
                  <a:txBody>
                    <a:bodyPr/>
                    <a:lstStyle/>
                    <a:p>
                      <a:pPr lvl="0" algn="ctr">
                        <a:buNone/>
                      </a:pPr>
                      <a:r>
                        <a:rPr lang="en-US" sz="1800" u="none" strike="noStrike" noProof="0"/>
                        <a:t>Income scaled </a:t>
                      </a:r>
                      <a:endParaRPr lang="en-US"/>
                    </a:p>
                  </a:txBody>
                  <a:tcPr anchor="ctr">
                    <a:solidFill>
                      <a:schemeClr val="accent1">
                        <a:lumMod val="20000"/>
                        <a:lumOff val="80000"/>
                      </a:schemeClr>
                    </a:solidFill>
                  </a:tcPr>
                </a:tc>
                <a:tc>
                  <a:txBody>
                    <a:bodyPr/>
                    <a:lstStyle/>
                    <a:p>
                      <a:pPr algn="ctr"/>
                      <a:endParaRPr lang="en-US"/>
                    </a:p>
                  </a:txBody>
                  <a:tcPr anchor="ctr">
                    <a:solidFill>
                      <a:schemeClr val="accent1">
                        <a:lumMod val="20000"/>
                        <a:lumOff val="80000"/>
                      </a:schemeClr>
                    </a:solidFill>
                  </a:tcPr>
                </a:tc>
                <a:tc>
                  <a:txBody>
                    <a:bodyPr/>
                    <a:lstStyle/>
                    <a:p>
                      <a:pPr algn="ctr"/>
                      <a:endParaRPr lang="en-US"/>
                    </a:p>
                  </a:txBody>
                  <a:tcPr anchor="ctr">
                    <a:solidFill>
                      <a:schemeClr val="accent1">
                        <a:lumMod val="20000"/>
                        <a:lumOff val="80000"/>
                      </a:schemeClr>
                    </a:solidFill>
                  </a:tcPr>
                </a:tc>
                <a:extLst>
                  <a:ext uri="{0D108BD9-81ED-4DB2-BD59-A6C34878D82A}">
                    <a16:rowId xmlns:a16="http://schemas.microsoft.com/office/drawing/2014/main" val="522315634"/>
                  </a:ext>
                </a:extLst>
              </a:tr>
              <a:tr h="596962">
                <a:tc>
                  <a:txBody>
                    <a:bodyPr/>
                    <a:lstStyle/>
                    <a:p>
                      <a:pPr algn="ctr"/>
                      <a:r>
                        <a:rPr lang="en-US"/>
                        <a:t>3</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lvl="0" algn="ctr">
                        <a:buNone/>
                      </a:pPr>
                      <a:r>
                        <a:rPr lang="en-US" sz="1800" u="none" strike="noStrike" noProof="0"/>
                        <a:t>Recency</a:t>
                      </a:r>
                      <a:endParaRPr lang="en-US"/>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endParaRPr lang="en-US"/>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endParaRPr lang="en-US"/>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3311043"/>
                  </a:ext>
                </a:extLst>
              </a:tr>
              <a:tr h="596962">
                <a:tc>
                  <a:txBody>
                    <a:bodyPr/>
                    <a:lstStyle/>
                    <a:p>
                      <a:pPr algn="ctr"/>
                      <a:r>
                        <a:rPr lang="en-US"/>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lvl="0" algn="ctr">
                        <a:buNone/>
                      </a:pPr>
                      <a:r>
                        <a:rPr lang="en-US" sz="1800" u="none" strike="noStrike" noProof="0"/>
                        <a:t>Amt Wines      </a:t>
                      </a:r>
                      <a:endParaRPr lang="en-US"/>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046739586"/>
                  </a:ext>
                </a:extLst>
              </a:tr>
              <a:tr h="662085">
                <a:tc>
                  <a:txBody>
                    <a:bodyPr/>
                    <a:lstStyle/>
                    <a:p>
                      <a:pPr lvl="0" algn="ctr">
                        <a:buNone/>
                      </a:pPr>
                      <a:r>
                        <a:rPr lang="en-US"/>
                        <a:t>5</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accent3">
                        <a:lumMod val="20000"/>
                        <a:lumOff val="80000"/>
                      </a:schemeClr>
                    </a:solidFill>
                  </a:tcPr>
                </a:tc>
                <a:tc>
                  <a:txBody>
                    <a:bodyPr/>
                    <a:lstStyle/>
                    <a:p>
                      <a:pPr lvl="0" algn="ctr">
                        <a:buNone/>
                      </a:pPr>
                      <a:r>
                        <a:rPr lang="en-US" sz="1800" u="none" strike="noStrike" noProof="0"/>
                        <a:t>Amt Meat Products</a:t>
                      </a:r>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accent3">
                        <a:lumMod val="20000"/>
                        <a:lumOff val="80000"/>
                      </a:schemeClr>
                    </a:solidFill>
                  </a:tcPr>
                </a:tc>
                <a:tc>
                  <a:txBody>
                    <a:bodyPr/>
                    <a:lstStyle/>
                    <a:p>
                      <a:pPr lvl="0" algn="ctr">
                        <a:buNone/>
                      </a:pPr>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accent3">
                        <a:lumMod val="20000"/>
                        <a:lumOff val="80000"/>
                      </a:schemeClr>
                    </a:solidFill>
                  </a:tcPr>
                </a:tc>
                <a:tc>
                  <a:txBody>
                    <a:bodyPr/>
                    <a:lstStyle/>
                    <a:p>
                      <a:pPr lvl="0" algn="ctr">
                        <a:buNone/>
                      </a:pPr>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accent3">
                        <a:lumMod val="20000"/>
                        <a:lumOff val="80000"/>
                      </a:schemeClr>
                    </a:solidFill>
                  </a:tcPr>
                </a:tc>
                <a:extLst>
                  <a:ext uri="{0D108BD9-81ED-4DB2-BD59-A6C34878D82A}">
                    <a16:rowId xmlns:a16="http://schemas.microsoft.com/office/drawing/2014/main" val="3277875309"/>
                  </a:ext>
                </a:extLst>
              </a:tr>
              <a:tr h="629524">
                <a:tc>
                  <a:txBody>
                    <a:bodyPr/>
                    <a:lstStyle/>
                    <a:p>
                      <a:pPr lvl="0" algn="ctr">
                        <a:buNone/>
                      </a:pPr>
                      <a:r>
                        <a:rPr lang="en-US"/>
                        <a:t>6</a:t>
                      </a:r>
                    </a:p>
                  </a:txBody>
                  <a:tcPr anchor="ctr">
                    <a:lnL w="12700">
                      <a:solidFill>
                        <a:schemeClr val="bg1"/>
                      </a:solidFill>
                    </a:lnL>
                    <a:lnR w="12700">
                      <a:solidFill>
                        <a:schemeClr val="bg1"/>
                      </a:solidFill>
                    </a:lnR>
                    <a:lnT w="12700">
                      <a:solidFill>
                        <a:schemeClr val="bg1"/>
                      </a:solidFill>
                    </a:lnT>
                    <a:lnB w="12700" cap="flat" cmpd="sng" algn="ctr">
                      <a:solidFill>
                        <a:schemeClr val="bg1"/>
                      </a:solidFill>
                      <a:prstDash val="solid"/>
                      <a:round/>
                      <a:headEnd type="none" w="med" len="med"/>
                      <a:tailEnd type="none" w="med" len="med"/>
                    </a:lnB>
                    <a:lnTlToBr w="0">
                      <a:noFill/>
                    </a:lnTlToBr>
                    <a:lnBlToTr w="0">
                      <a:noFill/>
                    </a:lnBlToTr>
                    <a:solidFill>
                      <a:schemeClr val="accent1">
                        <a:lumMod val="20000"/>
                        <a:lumOff val="80000"/>
                      </a:schemeClr>
                    </a:solidFill>
                  </a:tcPr>
                </a:tc>
                <a:tc>
                  <a:txBody>
                    <a:bodyPr/>
                    <a:lstStyle/>
                    <a:p>
                      <a:pPr lvl="0" algn="ctr">
                        <a:buNone/>
                      </a:pPr>
                      <a:r>
                        <a:rPr lang="en-US" sz="1800" u="none" strike="noStrike" noProof="0"/>
                        <a:t>Amt Gold Products</a:t>
                      </a:r>
                      <a:endParaRPr lang="en-US"/>
                    </a:p>
                  </a:txBody>
                  <a:tcPr anchor="ctr">
                    <a:lnL w="12700" cap="flat" cmpd="sng" algn="ctr">
                      <a:solidFill>
                        <a:schemeClr val="bg1"/>
                      </a:solidFill>
                      <a:prstDash val="solid"/>
                      <a:round/>
                      <a:headEnd type="none" w="med" len="med"/>
                      <a:tailEnd type="none" w="med" len="med"/>
                    </a:lnL>
                    <a:lnR w="12700">
                      <a:solidFill>
                        <a:schemeClr val="bg1"/>
                      </a:solid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accent1">
                        <a:lumMod val="20000"/>
                        <a:lumOff val="80000"/>
                      </a:schemeClr>
                    </a:solidFill>
                  </a:tcPr>
                </a:tc>
                <a:tc>
                  <a:txBody>
                    <a:bodyPr/>
                    <a:lstStyle/>
                    <a:p>
                      <a:pPr lvl="0" algn="ctr">
                        <a:buNone/>
                      </a:pPr>
                      <a:endParaRPr lang="en-US"/>
                    </a:p>
                  </a:txBody>
                  <a:tcPr anchor="ctr">
                    <a:lnL w="12700" cap="flat" cmpd="sng" algn="ctr">
                      <a:solidFill>
                        <a:schemeClr val="bg1"/>
                      </a:solidFill>
                      <a:prstDash val="solid"/>
                      <a:round/>
                      <a:headEnd type="none" w="med" len="med"/>
                      <a:tailEnd type="none" w="med" len="med"/>
                    </a:lnL>
                    <a:lnR w="12700">
                      <a:solidFill>
                        <a:schemeClr val="bg1"/>
                      </a:solid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accent1">
                        <a:lumMod val="20000"/>
                        <a:lumOff val="80000"/>
                      </a:schemeClr>
                    </a:solidFill>
                  </a:tcPr>
                </a:tc>
                <a:tc>
                  <a:txBody>
                    <a:bodyPr/>
                    <a:lstStyle/>
                    <a:p>
                      <a:pPr lvl="0" algn="ctr">
                        <a:buNone/>
                      </a:pPr>
                      <a:endParaRPr lang="en-US"/>
                    </a:p>
                  </a:txBody>
                  <a:tcPr anchor="ctr">
                    <a:lnL w="12700" cap="flat" cmpd="sng" algn="ctr">
                      <a:solidFill>
                        <a:schemeClr val="bg1"/>
                      </a:solidFill>
                      <a:prstDash val="solid"/>
                      <a:round/>
                      <a:headEnd type="none" w="med" len="med"/>
                      <a:tailEnd type="none" w="med" len="med"/>
                    </a:lnL>
                    <a:lnR w="12700">
                      <a:solidFill>
                        <a:schemeClr val="bg1"/>
                      </a:solid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accent1">
                        <a:lumMod val="20000"/>
                        <a:lumOff val="80000"/>
                      </a:schemeClr>
                    </a:solidFill>
                  </a:tcPr>
                </a:tc>
                <a:extLst>
                  <a:ext uri="{0D108BD9-81ED-4DB2-BD59-A6C34878D82A}">
                    <a16:rowId xmlns:a16="http://schemas.microsoft.com/office/drawing/2014/main" val="1277052901"/>
                  </a:ext>
                </a:extLst>
              </a:tr>
            </a:tbl>
          </a:graphicData>
        </a:graphic>
      </p:graphicFrame>
      <p:graphicFrame>
        <p:nvGraphicFramePr>
          <p:cNvPr id="7" name="Table 9">
            <a:extLst>
              <a:ext uri="{FF2B5EF4-FFF2-40B4-BE49-F238E27FC236}">
                <a16:creationId xmlns:a16="http://schemas.microsoft.com/office/drawing/2014/main" id="{22849905-05F4-AF5C-57BC-F22344461808}"/>
              </a:ext>
            </a:extLst>
          </p:cNvPr>
          <p:cNvGraphicFramePr>
            <a:graphicFrameLocks noGrp="1"/>
          </p:cNvGraphicFramePr>
          <p:nvPr>
            <p:extLst>
              <p:ext uri="{D42A27DB-BD31-4B8C-83A1-F6EECF244321}">
                <p14:modId xmlns:p14="http://schemas.microsoft.com/office/powerpoint/2010/main" val="3985254732"/>
              </p:ext>
            </p:extLst>
          </p:nvPr>
        </p:nvGraphicFramePr>
        <p:xfrm>
          <a:off x="6225822" y="1241777"/>
          <a:ext cx="5813197" cy="4249235"/>
        </p:xfrm>
        <a:graphic>
          <a:graphicData uri="http://schemas.openxmlformats.org/drawingml/2006/table">
            <a:tbl>
              <a:tblPr firstRow="1" bandRow="1">
                <a:tableStyleId>{5C22544A-7EE6-4342-B048-85BDC9FD1C3A}</a:tableStyleId>
              </a:tblPr>
              <a:tblGrid>
                <a:gridCol w="653142">
                  <a:extLst>
                    <a:ext uri="{9D8B030D-6E8A-4147-A177-3AD203B41FA5}">
                      <a16:colId xmlns:a16="http://schemas.microsoft.com/office/drawing/2014/main" val="1517755082"/>
                    </a:ext>
                  </a:extLst>
                </a:gridCol>
                <a:gridCol w="2133599">
                  <a:extLst>
                    <a:ext uri="{9D8B030D-6E8A-4147-A177-3AD203B41FA5}">
                      <a16:colId xmlns:a16="http://schemas.microsoft.com/office/drawing/2014/main" val="2446386500"/>
                    </a:ext>
                  </a:extLst>
                </a:gridCol>
                <a:gridCol w="1524228">
                  <a:extLst>
                    <a:ext uri="{9D8B030D-6E8A-4147-A177-3AD203B41FA5}">
                      <a16:colId xmlns:a16="http://schemas.microsoft.com/office/drawing/2014/main" val="3308918160"/>
                    </a:ext>
                  </a:extLst>
                </a:gridCol>
                <a:gridCol w="1502228">
                  <a:extLst>
                    <a:ext uri="{9D8B030D-6E8A-4147-A177-3AD203B41FA5}">
                      <a16:colId xmlns:a16="http://schemas.microsoft.com/office/drawing/2014/main" val="1854486728"/>
                    </a:ext>
                  </a:extLst>
                </a:gridCol>
              </a:tblGrid>
              <a:tr h="571134">
                <a:tc>
                  <a:txBody>
                    <a:bodyPr/>
                    <a:lstStyle/>
                    <a:p>
                      <a:pPr lvl="0" algn="ctr">
                        <a:buNone/>
                      </a:pPr>
                      <a:endParaRPr lang="en-US"/>
                    </a:p>
                  </a:txBody>
                  <a:tcPr anchor="ctr">
                    <a:solidFill>
                      <a:schemeClr val="bg1">
                        <a:lumMod val="85000"/>
                      </a:schemeClr>
                    </a:solidFill>
                  </a:tcPr>
                </a:tc>
                <a:tc>
                  <a:txBody>
                    <a:bodyPr/>
                    <a:lstStyle/>
                    <a:p>
                      <a:pPr lvl="0" algn="ctr">
                        <a:buNone/>
                      </a:pPr>
                      <a:r>
                        <a:rPr lang="en-US" sz="1800" u="none" strike="noStrike" noProof="0">
                          <a:solidFill>
                            <a:srgbClr val="000000"/>
                          </a:solidFill>
                        </a:rPr>
                        <a:t>Features</a:t>
                      </a:r>
                      <a:endParaRPr lang="en-US">
                        <a:solidFill>
                          <a:srgbClr val="000000"/>
                        </a:solidFill>
                      </a:endParaRPr>
                    </a:p>
                  </a:txBody>
                  <a:tcPr anchor="ctr">
                    <a:solidFill>
                      <a:schemeClr val="bg1">
                        <a:lumMod val="85000"/>
                      </a:schemeClr>
                    </a:solidFill>
                  </a:tcPr>
                </a:tc>
                <a:tc>
                  <a:txBody>
                    <a:bodyPr/>
                    <a:lstStyle/>
                    <a:p>
                      <a:pPr lvl="0" algn="ctr">
                        <a:buNone/>
                      </a:pPr>
                      <a:r>
                        <a:rPr lang="en-US" sz="1800" u="none" strike="noStrike" noProof="0">
                          <a:solidFill>
                            <a:srgbClr val="000000"/>
                          </a:solidFill>
                        </a:rPr>
                        <a:t>Coefficients</a:t>
                      </a:r>
                      <a:endParaRPr lang="en-US">
                        <a:solidFill>
                          <a:srgbClr val="000000"/>
                        </a:solidFill>
                      </a:endParaRPr>
                    </a:p>
                  </a:txBody>
                  <a:tcPr anchor="ctr">
                    <a:solidFill>
                      <a:schemeClr val="bg1">
                        <a:lumMod val="85000"/>
                      </a:schemeClr>
                    </a:solidFill>
                  </a:tcPr>
                </a:tc>
                <a:tc>
                  <a:txBody>
                    <a:bodyPr/>
                    <a:lstStyle/>
                    <a:p>
                      <a:pPr lvl="0" algn="ctr">
                        <a:buNone/>
                      </a:pPr>
                      <a:r>
                        <a:rPr lang="en-US" sz="1800" u="none" strike="noStrike" noProof="0">
                          <a:solidFill>
                            <a:srgbClr val="000000"/>
                          </a:solidFill>
                        </a:rPr>
                        <a:t>Odds Ratio</a:t>
                      </a:r>
                      <a:endParaRPr lang="en-US">
                        <a:solidFill>
                          <a:srgbClr val="000000"/>
                        </a:solidFill>
                      </a:endParaRPr>
                    </a:p>
                  </a:txBody>
                  <a:tcPr anchor="ctr">
                    <a:solidFill>
                      <a:schemeClr val="bg1">
                        <a:lumMod val="85000"/>
                      </a:schemeClr>
                    </a:solidFill>
                  </a:tcPr>
                </a:tc>
                <a:extLst>
                  <a:ext uri="{0D108BD9-81ED-4DB2-BD59-A6C34878D82A}">
                    <a16:rowId xmlns:a16="http://schemas.microsoft.com/office/drawing/2014/main" val="3100351803"/>
                  </a:ext>
                </a:extLst>
              </a:tr>
              <a:tr h="525443">
                <a:tc>
                  <a:txBody>
                    <a:bodyPr/>
                    <a:lstStyle/>
                    <a:p>
                      <a:pPr lvl="0" algn="ctr">
                        <a:buNone/>
                      </a:pPr>
                      <a:r>
                        <a:rPr lang="en-US"/>
                        <a:t>7</a:t>
                      </a:r>
                    </a:p>
                  </a:txBody>
                  <a:tcPr anchor="ctr">
                    <a:solidFill>
                      <a:schemeClr val="accent3">
                        <a:lumMod val="20000"/>
                        <a:lumOff val="80000"/>
                      </a:schemeClr>
                    </a:solidFill>
                  </a:tcPr>
                </a:tc>
                <a:tc>
                  <a:txBody>
                    <a:bodyPr/>
                    <a:lstStyle/>
                    <a:p>
                      <a:pPr lvl="0" algn="ctr">
                        <a:buNone/>
                      </a:pPr>
                      <a:r>
                        <a:rPr lang="en-US" sz="1800" u="none" strike="noStrike" noProof="0" err="1"/>
                        <a:t>Kidhome</a:t>
                      </a:r>
                      <a:endParaRPr lang="en-US"/>
                    </a:p>
                  </a:txBody>
                  <a:tcPr anchor="ctr">
                    <a:solidFill>
                      <a:schemeClr val="accent3">
                        <a:lumMod val="20000"/>
                        <a:lumOff val="80000"/>
                      </a:schemeClr>
                    </a:solidFill>
                  </a:tcPr>
                </a:tc>
                <a:tc>
                  <a:txBody>
                    <a:bodyPr/>
                    <a:lstStyle/>
                    <a:p>
                      <a:pPr lvl="0" algn="ctr">
                        <a:buNone/>
                      </a:pPr>
                      <a:endParaRPr lang="en-US"/>
                    </a:p>
                  </a:txBody>
                  <a:tcPr anchor="ctr">
                    <a:solidFill>
                      <a:schemeClr val="accent3">
                        <a:lumMod val="20000"/>
                        <a:lumOff val="80000"/>
                      </a:schemeClr>
                    </a:solidFill>
                  </a:tcPr>
                </a:tc>
                <a:tc>
                  <a:txBody>
                    <a:bodyPr/>
                    <a:lstStyle/>
                    <a:p>
                      <a:pPr lvl="0" algn="ctr">
                        <a:buNone/>
                      </a:pPr>
                      <a:endParaRPr lang="en-US"/>
                    </a:p>
                  </a:txBody>
                  <a:tcPr anchor="ctr">
                    <a:solidFill>
                      <a:schemeClr val="accent3">
                        <a:lumMod val="20000"/>
                        <a:lumOff val="80000"/>
                      </a:schemeClr>
                    </a:solidFill>
                  </a:tcPr>
                </a:tc>
                <a:extLst>
                  <a:ext uri="{0D108BD9-81ED-4DB2-BD59-A6C34878D82A}">
                    <a16:rowId xmlns:a16="http://schemas.microsoft.com/office/drawing/2014/main" val="2801628125"/>
                  </a:ext>
                </a:extLst>
              </a:tr>
              <a:tr h="525443">
                <a:tc>
                  <a:txBody>
                    <a:bodyPr/>
                    <a:lstStyle/>
                    <a:p>
                      <a:pPr lvl="0" algn="ctr">
                        <a:buNone/>
                      </a:pPr>
                      <a:r>
                        <a:rPr lang="en-US"/>
                        <a:t>8</a:t>
                      </a:r>
                    </a:p>
                  </a:txBody>
                  <a:tcPr anchor="ctr">
                    <a:solidFill>
                      <a:schemeClr val="accent1">
                        <a:lumMod val="20000"/>
                        <a:lumOff val="80000"/>
                      </a:schemeClr>
                    </a:solidFill>
                  </a:tcPr>
                </a:tc>
                <a:tc>
                  <a:txBody>
                    <a:bodyPr/>
                    <a:lstStyle/>
                    <a:p>
                      <a:pPr lvl="0" algn="ctr">
                        <a:buNone/>
                      </a:pPr>
                      <a:r>
                        <a:rPr lang="en-US" sz="1800" u="none" strike="noStrike" noProof="0" err="1"/>
                        <a:t>Marital_Single</a:t>
                      </a:r>
                      <a:endParaRPr lang="en-US"/>
                    </a:p>
                  </a:txBody>
                  <a:tcPr anchor="ctr">
                    <a:solidFill>
                      <a:schemeClr val="accent1">
                        <a:lumMod val="20000"/>
                        <a:lumOff val="80000"/>
                      </a:schemeClr>
                    </a:solidFill>
                  </a:tcPr>
                </a:tc>
                <a:tc>
                  <a:txBody>
                    <a:bodyPr/>
                    <a:lstStyle/>
                    <a:p>
                      <a:pPr lvl="0" algn="ctr">
                        <a:buNone/>
                      </a:pPr>
                      <a:endParaRPr lang="en-US"/>
                    </a:p>
                  </a:txBody>
                  <a:tcPr anchor="ctr">
                    <a:solidFill>
                      <a:schemeClr val="accent1">
                        <a:lumMod val="20000"/>
                        <a:lumOff val="80000"/>
                      </a:schemeClr>
                    </a:solidFill>
                  </a:tcPr>
                </a:tc>
                <a:tc>
                  <a:txBody>
                    <a:bodyPr/>
                    <a:lstStyle/>
                    <a:p>
                      <a:pPr lvl="0" algn="ctr">
                        <a:buNone/>
                      </a:pPr>
                      <a:endParaRPr lang="en-US"/>
                    </a:p>
                  </a:txBody>
                  <a:tcPr anchor="ctr">
                    <a:solidFill>
                      <a:schemeClr val="accent1">
                        <a:lumMod val="20000"/>
                        <a:lumOff val="80000"/>
                      </a:schemeClr>
                    </a:solidFill>
                  </a:tcPr>
                </a:tc>
                <a:extLst>
                  <a:ext uri="{0D108BD9-81ED-4DB2-BD59-A6C34878D82A}">
                    <a16:rowId xmlns:a16="http://schemas.microsoft.com/office/drawing/2014/main" val="522315634"/>
                  </a:ext>
                </a:extLst>
              </a:tr>
              <a:tr h="525443">
                <a:tc>
                  <a:txBody>
                    <a:bodyPr/>
                    <a:lstStyle/>
                    <a:p>
                      <a:pPr lvl="0" algn="ctr">
                        <a:buNone/>
                      </a:pPr>
                      <a:r>
                        <a:rPr lang="en-US"/>
                        <a:t>9</a:t>
                      </a:r>
                    </a:p>
                  </a:txBody>
                  <a:tcPr anchor="ctr">
                    <a:lnB w="12700">
                      <a:solidFill>
                        <a:schemeClr val="bg1"/>
                      </a:solidFill>
                    </a:lnB>
                    <a:solidFill>
                      <a:schemeClr val="accent3">
                        <a:lumMod val="20000"/>
                        <a:lumOff val="80000"/>
                      </a:schemeClr>
                    </a:solidFill>
                  </a:tcPr>
                </a:tc>
                <a:tc>
                  <a:txBody>
                    <a:bodyPr/>
                    <a:lstStyle/>
                    <a:p>
                      <a:pPr lvl="0" algn="ctr">
                        <a:buNone/>
                      </a:pPr>
                      <a:r>
                        <a:rPr lang="en-US" sz="1800" u="none" strike="noStrike" noProof="0"/>
                        <a:t>AcceptedCmp4</a:t>
                      </a:r>
                      <a:endParaRPr lang="en-US"/>
                    </a:p>
                  </a:txBody>
                  <a:tcPr anchor="ctr">
                    <a:lnB w="12700">
                      <a:solidFill>
                        <a:schemeClr val="bg1"/>
                      </a:solidFill>
                    </a:lnB>
                    <a:solidFill>
                      <a:schemeClr val="accent3">
                        <a:lumMod val="20000"/>
                        <a:lumOff val="80000"/>
                      </a:schemeClr>
                    </a:solidFill>
                  </a:tcPr>
                </a:tc>
                <a:tc>
                  <a:txBody>
                    <a:bodyPr/>
                    <a:lstStyle/>
                    <a:p>
                      <a:pPr lvl="0" algn="ctr">
                        <a:buNone/>
                      </a:pPr>
                      <a:endParaRPr lang="en-US"/>
                    </a:p>
                  </a:txBody>
                  <a:tcPr anchor="ctr">
                    <a:lnB w="12700">
                      <a:solidFill>
                        <a:schemeClr val="bg1"/>
                      </a:solidFill>
                    </a:lnB>
                    <a:solidFill>
                      <a:schemeClr val="accent3">
                        <a:lumMod val="20000"/>
                        <a:lumOff val="80000"/>
                      </a:schemeClr>
                    </a:solidFill>
                  </a:tcPr>
                </a:tc>
                <a:tc>
                  <a:txBody>
                    <a:bodyPr/>
                    <a:lstStyle/>
                    <a:p>
                      <a:pPr lvl="0" algn="ctr">
                        <a:buNone/>
                      </a:pPr>
                      <a:endParaRPr lang="en-US"/>
                    </a:p>
                  </a:txBody>
                  <a:tcPr anchor="ctr">
                    <a:lnB w="12700">
                      <a:solidFill>
                        <a:schemeClr val="bg1"/>
                      </a:solidFill>
                    </a:lnB>
                    <a:solidFill>
                      <a:schemeClr val="accent3">
                        <a:lumMod val="20000"/>
                        <a:lumOff val="80000"/>
                      </a:schemeClr>
                    </a:solidFill>
                  </a:tcPr>
                </a:tc>
                <a:extLst>
                  <a:ext uri="{0D108BD9-81ED-4DB2-BD59-A6C34878D82A}">
                    <a16:rowId xmlns:a16="http://schemas.microsoft.com/office/drawing/2014/main" val="3923311043"/>
                  </a:ext>
                </a:extLst>
              </a:tr>
              <a:tr h="525443">
                <a:tc>
                  <a:txBody>
                    <a:bodyPr/>
                    <a:lstStyle/>
                    <a:p>
                      <a:pPr lvl="0" algn="ctr">
                        <a:buNone/>
                      </a:pPr>
                      <a:r>
                        <a:rPr lang="en-US"/>
                        <a:t>10</a:t>
                      </a:r>
                    </a:p>
                  </a:txBody>
                  <a:tcPr anchor="ctr">
                    <a:lnL w="12700">
                      <a:solidFill>
                        <a:schemeClr val="bg1"/>
                      </a:solidFill>
                    </a:lnL>
                    <a:lnR w="12700">
                      <a:solidFill>
                        <a:schemeClr val="bg1"/>
                      </a:solidFill>
                    </a:lnR>
                    <a:lnT w="12700">
                      <a:solidFill>
                        <a:schemeClr val="bg1"/>
                      </a:solidFill>
                    </a:lnT>
                    <a:lnB w="12700">
                      <a:solidFill>
                        <a:schemeClr val="bg1"/>
                      </a:solidFill>
                    </a:lnB>
                    <a:lnTlToBr w="0">
                      <a:noFill/>
                    </a:lnTlToBr>
                    <a:lnBlToTr w="0">
                      <a:noFill/>
                    </a:lnBlToTr>
                    <a:solidFill>
                      <a:schemeClr val="accent1">
                        <a:lumMod val="20000"/>
                        <a:lumOff val="80000"/>
                      </a:schemeClr>
                    </a:solidFill>
                  </a:tcPr>
                </a:tc>
                <a:tc>
                  <a:txBody>
                    <a:bodyPr/>
                    <a:lstStyle/>
                    <a:p>
                      <a:pPr lvl="0" algn="ctr">
                        <a:buNone/>
                      </a:pPr>
                      <a:r>
                        <a:rPr lang="en-US" sz="1800" u="none" strike="noStrike" noProof="0"/>
                        <a:t>AcceptedCmp5</a:t>
                      </a:r>
                    </a:p>
                  </a:txBody>
                  <a:tcPr anchor="ctr">
                    <a:lnL w="12700">
                      <a:solidFill>
                        <a:schemeClr val="bg1"/>
                      </a:solidFill>
                    </a:lnL>
                    <a:lnR w="12700">
                      <a:solidFill>
                        <a:schemeClr val="bg1"/>
                      </a:solidFill>
                    </a:lnR>
                    <a:lnT w="12700">
                      <a:solidFill>
                        <a:schemeClr val="bg1"/>
                      </a:solidFill>
                    </a:lnT>
                    <a:lnB w="12700">
                      <a:solidFill>
                        <a:schemeClr val="bg1"/>
                      </a:solidFill>
                    </a:lnB>
                    <a:lnTlToBr w="0">
                      <a:noFill/>
                    </a:lnTlToBr>
                    <a:lnBlToTr w="0">
                      <a:noFill/>
                    </a:lnBlToTr>
                    <a:solidFill>
                      <a:schemeClr val="accent1">
                        <a:lumMod val="20000"/>
                        <a:lumOff val="80000"/>
                      </a:schemeClr>
                    </a:solidFill>
                  </a:tcPr>
                </a:tc>
                <a:tc>
                  <a:txBody>
                    <a:bodyPr/>
                    <a:lstStyle/>
                    <a:p>
                      <a:pPr lvl="0" algn="ctr">
                        <a:buNone/>
                      </a:pPr>
                      <a:endParaRPr lang="en-US"/>
                    </a:p>
                  </a:txBody>
                  <a:tcPr anchor="ctr">
                    <a:lnL w="12700">
                      <a:solidFill>
                        <a:schemeClr val="bg1"/>
                      </a:solidFill>
                    </a:lnL>
                    <a:lnR w="12700">
                      <a:solidFill>
                        <a:schemeClr val="bg1"/>
                      </a:solidFill>
                    </a:lnR>
                    <a:lnT w="12700">
                      <a:solidFill>
                        <a:schemeClr val="bg1"/>
                      </a:solidFill>
                    </a:lnT>
                    <a:lnB w="12700">
                      <a:solidFill>
                        <a:schemeClr val="bg1"/>
                      </a:solidFill>
                    </a:lnB>
                    <a:lnTlToBr w="0">
                      <a:noFill/>
                    </a:lnTlToBr>
                    <a:lnBlToTr w="0">
                      <a:noFill/>
                    </a:lnBlToTr>
                    <a:solidFill>
                      <a:schemeClr val="accent1">
                        <a:lumMod val="20000"/>
                        <a:lumOff val="80000"/>
                      </a:schemeClr>
                    </a:solidFill>
                  </a:tcPr>
                </a:tc>
                <a:tc>
                  <a:txBody>
                    <a:bodyPr/>
                    <a:lstStyle/>
                    <a:p>
                      <a:pPr lvl="0" algn="ctr">
                        <a:buNone/>
                      </a:pPr>
                      <a:endParaRPr lang="en-US"/>
                    </a:p>
                  </a:txBody>
                  <a:tcPr anchor="ctr">
                    <a:lnL w="12700">
                      <a:solidFill>
                        <a:schemeClr val="bg1"/>
                      </a:solidFill>
                    </a:lnL>
                    <a:lnR w="12700">
                      <a:solidFill>
                        <a:schemeClr val="bg1"/>
                      </a:solidFill>
                    </a:lnR>
                    <a:lnT w="12700">
                      <a:solidFill>
                        <a:schemeClr val="bg1"/>
                      </a:solidFill>
                    </a:lnT>
                    <a:lnB w="12700">
                      <a:solidFill>
                        <a:schemeClr val="bg1"/>
                      </a:solidFill>
                    </a:lnB>
                    <a:lnTlToBr w="0">
                      <a:noFill/>
                    </a:lnTlToBr>
                    <a:lnBlToTr w="0">
                      <a:noFill/>
                    </a:lnBlToTr>
                    <a:solidFill>
                      <a:schemeClr val="accent1">
                        <a:lumMod val="20000"/>
                        <a:lumOff val="80000"/>
                      </a:schemeClr>
                    </a:solidFill>
                  </a:tcPr>
                </a:tc>
                <a:extLst>
                  <a:ext uri="{0D108BD9-81ED-4DB2-BD59-A6C34878D82A}">
                    <a16:rowId xmlns:a16="http://schemas.microsoft.com/office/drawing/2014/main" val="2046739586"/>
                  </a:ext>
                </a:extLst>
              </a:tr>
              <a:tr h="525443">
                <a:tc>
                  <a:txBody>
                    <a:bodyPr/>
                    <a:lstStyle/>
                    <a:p>
                      <a:pPr lvl="0" algn="ctr">
                        <a:buNone/>
                      </a:pPr>
                      <a:r>
                        <a:rPr lang="en-US"/>
                        <a:t>11</a:t>
                      </a:r>
                    </a:p>
                  </a:txBody>
                  <a:tcPr anchor="ctr">
                    <a:lnT w="12700">
                      <a:solidFill>
                        <a:schemeClr val="bg1"/>
                      </a:solidFill>
                    </a:lnT>
                    <a:lnB w="12700">
                      <a:solidFill>
                        <a:schemeClr val="bg1"/>
                      </a:solidFill>
                    </a:lnB>
                    <a:lnTlToBr w="0">
                      <a:noFill/>
                    </a:lnTlToBr>
                    <a:lnBlToTr w="0">
                      <a:noFill/>
                    </a:lnBlToTr>
                    <a:solidFill>
                      <a:schemeClr val="accent3">
                        <a:lumMod val="20000"/>
                        <a:lumOff val="80000"/>
                      </a:schemeClr>
                    </a:solidFill>
                  </a:tcPr>
                </a:tc>
                <a:tc>
                  <a:txBody>
                    <a:bodyPr/>
                    <a:lstStyle/>
                    <a:p>
                      <a:pPr lvl="0" algn="ctr">
                        <a:buNone/>
                      </a:pPr>
                      <a:r>
                        <a:rPr lang="en-US" sz="1800" u="none" strike="noStrike" noProof="0"/>
                        <a:t>AcceptedCmp1</a:t>
                      </a:r>
                    </a:p>
                  </a:txBody>
                  <a:tcPr anchor="ctr">
                    <a:lnT w="12700">
                      <a:solidFill>
                        <a:schemeClr val="bg1"/>
                      </a:solidFill>
                    </a:lnT>
                    <a:lnB w="12700">
                      <a:solidFill>
                        <a:schemeClr val="bg1"/>
                      </a:solidFill>
                    </a:lnB>
                    <a:lnTlToBr w="0">
                      <a:noFill/>
                    </a:lnTlToBr>
                    <a:lnBlToTr w="0">
                      <a:noFill/>
                    </a:lnBlToTr>
                    <a:solidFill>
                      <a:schemeClr val="accent3">
                        <a:lumMod val="20000"/>
                        <a:lumOff val="80000"/>
                      </a:schemeClr>
                    </a:solidFill>
                  </a:tcPr>
                </a:tc>
                <a:tc>
                  <a:txBody>
                    <a:bodyPr/>
                    <a:lstStyle/>
                    <a:p>
                      <a:pPr lvl="0" algn="ctr">
                        <a:buNone/>
                      </a:pPr>
                      <a:endParaRPr lang="en-US"/>
                    </a:p>
                  </a:txBody>
                  <a:tcPr anchor="ctr">
                    <a:lnT w="12700">
                      <a:solidFill>
                        <a:schemeClr val="bg1"/>
                      </a:solidFill>
                    </a:lnT>
                    <a:lnB w="12700">
                      <a:solidFill>
                        <a:schemeClr val="bg1"/>
                      </a:solidFill>
                    </a:lnB>
                    <a:lnTlToBr w="0">
                      <a:noFill/>
                    </a:lnTlToBr>
                    <a:lnBlToTr w="0">
                      <a:noFill/>
                    </a:lnBlToTr>
                    <a:solidFill>
                      <a:schemeClr val="accent3">
                        <a:lumMod val="20000"/>
                        <a:lumOff val="80000"/>
                      </a:schemeClr>
                    </a:solidFill>
                  </a:tcPr>
                </a:tc>
                <a:tc>
                  <a:txBody>
                    <a:bodyPr/>
                    <a:lstStyle/>
                    <a:p>
                      <a:pPr lvl="0" algn="ctr">
                        <a:buNone/>
                      </a:pPr>
                      <a:endParaRPr lang="en-US"/>
                    </a:p>
                  </a:txBody>
                  <a:tcPr anchor="ctr">
                    <a:lnT w="12700">
                      <a:solidFill>
                        <a:schemeClr val="bg1"/>
                      </a:solidFill>
                    </a:lnT>
                    <a:lnB w="12700">
                      <a:solidFill>
                        <a:schemeClr val="bg1"/>
                      </a:solidFill>
                    </a:lnB>
                    <a:lnTlToBr w="0">
                      <a:noFill/>
                    </a:lnTlToBr>
                    <a:lnBlToTr w="0">
                      <a:noFill/>
                    </a:lnBlToTr>
                    <a:solidFill>
                      <a:schemeClr val="accent3">
                        <a:lumMod val="20000"/>
                        <a:lumOff val="80000"/>
                      </a:schemeClr>
                    </a:solidFill>
                  </a:tcPr>
                </a:tc>
                <a:extLst>
                  <a:ext uri="{0D108BD9-81ED-4DB2-BD59-A6C34878D82A}">
                    <a16:rowId xmlns:a16="http://schemas.microsoft.com/office/drawing/2014/main" val="3277875309"/>
                  </a:ext>
                </a:extLst>
              </a:tr>
              <a:tr h="525443">
                <a:tc>
                  <a:txBody>
                    <a:bodyPr/>
                    <a:lstStyle/>
                    <a:p>
                      <a:pPr lvl="0" algn="ctr">
                        <a:buNone/>
                      </a:pPr>
                      <a:r>
                        <a:rPr lang="en-US"/>
                        <a:t>12</a:t>
                      </a:r>
                    </a:p>
                  </a:txBody>
                  <a:tcPr anchor="ctr">
                    <a:lnL w="12700">
                      <a:solidFill>
                        <a:schemeClr val="bg1"/>
                      </a:solidFill>
                    </a:lnL>
                    <a:lnR w="12700">
                      <a:solidFill>
                        <a:schemeClr val="bg1"/>
                      </a:solidFill>
                    </a:lnR>
                    <a:lnT w="12700">
                      <a:solidFill>
                        <a:schemeClr val="bg1"/>
                      </a:solidFill>
                    </a:lnT>
                    <a:lnB w="12700" cap="flat" cmpd="sng" algn="ctr">
                      <a:solidFill>
                        <a:schemeClr val="bg1"/>
                      </a:solidFill>
                      <a:prstDash val="solid"/>
                      <a:round/>
                      <a:headEnd type="none" w="med" len="med"/>
                      <a:tailEnd type="none" w="med" len="med"/>
                    </a:lnB>
                    <a:lnTlToBr w="0">
                      <a:noFill/>
                    </a:lnTlToBr>
                    <a:lnBlToTr w="0">
                      <a:noFill/>
                    </a:lnBlToTr>
                    <a:solidFill>
                      <a:schemeClr val="accent1">
                        <a:lumMod val="20000"/>
                        <a:lumOff val="80000"/>
                      </a:schemeClr>
                    </a:solidFill>
                  </a:tcPr>
                </a:tc>
                <a:tc>
                  <a:txBody>
                    <a:bodyPr/>
                    <a:lstStyle/>
                    <a:p>
                      <a:pPr lvl="0" algn="ctr">
                        <a:buNone/>
                      </a:pPr>
                      <a:r>
                        <a:rPr lang="en-US" sz="1800" u="none" strike="noStrike" noProof="0"/>
                        <a:t>AcceptedCmp2</a:t>
                      </a:r>
                    </a:p>
                  </a:txBody>
                  <a:tcPr anchor="ctr">
                    <a:lnL w="12700">
                      <a:solidFill>
                        <a:schemeClr val="bg1"/>
                      </a:solidFill>
                    </a:lnL>
                    <a:lnR w="12700">
                      <a:solidFill>
                        <a:schemeClr val="bg1"/>
                      </a:solidFill>
                    </a:lnR>
                    <a:lnT w="12700">
                      <a:solidFill>
                        <a:schemeClr val="bg1"/>
                      </a:solidFill>
                    </a:lnT>
                    <a:lnB w="12700" cap="flat" cmpd="sng" algn="ctr">
                      <a:solidFill>
                        <a:schemeClr val="bg1"/>
                      </a:solidFill>
                      <a:prstDash val="solid"/>
                      <a:round/>
                      <a:headEnd type="none" w="med" len="med"/>
                      <a:tailEnd type="none" w="med" len="med"/>
                    </a:lnB>
                    <a:lnTlToBr w="0">
                      <a:noFill/>
                    </a:lnTlToBr>
                    <a:lnBlToTr w="0">
                      <a:noFill/>
                    </a:lnBlToTr>
                    <a:solidFill>
                      <a:schemeClr val="accent1">
                        <a:lumMod val="20000"/>
                        <a:lumOff val="80000"/>
                      </a:schemeClr>
                    </a:solidFill>
                  </a:tcPr>
                </a:tc>
                <a:tc>
                  <a:txBody>
                    <a:bodyPr/>
                    <a:lstStyle/>
                    <a:p>
                      <a:pPr lvl="0" algn="ctr">
                        <a:buNone/>
                      </a:pPr>
                      <a:endParaRPr lang="en-US"/>
                    </a:p>
                  </a:txBody>
                  <a:tcPr anchor="ctr">
                    <a:lnL w="12700">
                      <a:solidFill>
                        <a:schemeClr val="bg1"/>
                      </a:solidFill>
                    </a:lnL>
                    <a:lnR w="12700">
                      <a:solidFill>
                        <a:schemeClr val="bg1"/>
                      </a:solidFill>
                    </a:lnR>
                    <a:lnT w="12700">
                      <a:solidFill>
                        <a:schemeClr val="bg1"/>
                      </a:solidFill>
                    </a:lnT>
                    <a:lnB w="12700" cap="flat" cmpd="sng" algn="ctr">
                      <a:solidFill>
                        <a:schemeClr val="bg1"/>
                      </a:solidFill>
                      <a:prstDash val="solid"/>
                      <a:round/>
                      <a:headEnd type="none" w="med" len="med"/>
                      <a:tailEnd type="none" w="med" len="med"/>
                    </a:lnB>
                    <a:lnTlToBr w="0">
                      <a:noFill/>
                    </a:lnTlToBr>
                    <a:lnBlToTr w="0">
                      <a:noFill/>
                    </a:lnBlToTr>
                    <a:solidFill>
                      <a:schemeClr val="accent1">
                        <a:lumMod val="20000"/>
                        <a:lumOff val="80000"/>
                      </a:schemeClr>
                    </a:solidFill>
                  </a:tcPr>
                </a:tc>
                <a:tc>
                  <a:txBody>
                    <a:bodyPr/>
                    <a:lstStyle/>
                    <a:p>
                      <a:pPr lvl="0" algn="ctr">
                        <a:buNone/>
                      </a:pPr>
                      <a:endParaRPr lang="en-US"/>
                    </a:p>
                  </a:txBody>
                  <a:tcPr anchor="ctr">
                    <a:lnL w="12700">
                      <a:solidFill>
                        <a:schemeClr val="bg1"/>
                      </a:solidFill>
                    </a:lnL>
                    <a:lnR w="12700">
                      <a:solidFill>
                        <a:schemeClr val="bg1"/>
                      </a:solidFill>
                    </a:lnR>
                    <a:lnT w="12700">
                      <a:solidFill>
                        <a:schemeClr val="bg1"/>
                      </a:solidFill>
                    </a:lnT>
                    <a:lnB w="12700" cap="flat" cmpd="sng" algn="ctr">
                      <a:solidFill>
                        <a:schemeClr val="bg1"/>
                      </a:solidFill>
                      <a:prstDash val="solid"/>
                      <a:round/>
                      <a:headEnd type="none" w="med" len="med"/>
                      <a:tailEnd type="none" w="med" len="med"/>
                    </a:lnB>
                    <a:lnTlToBr w="0">
                      <a:noFill/>
                    </a:lnTlToBr>
                    <a:lnBlToTr w="0">
                      <a:noFill/>
                    </a:lnBlToTr>
                    <a:solidFill>
                      <a:schemeClr val="accent1">
                        <a:lumMod val="20000"/>
                        <a:lumOff val="80000"/>
                      </a:schemeClr>
                    </a:solidFill>
                  </a:tcPr>
                </a:tc>
                <a:extLst>
                  <a:ext uri="{0D108BD9-81ED-4DB2-BD59-A6C34878D82A}">
                    <a16:rowId xmlns:a16="http://schemas.microsoft.com/office/drawing/2014/main" val="1277052901"/>
                  </a:ext>
                </a:extLst>
              </a:tr>
              <a:tr h="525443">
                <a:tc>
                  <a:txBody>
                    <a:bodyPr/>
                    <a:lstStyle/>
                    <a:p>
                      <a:pPr lvl="0" algn="ctr">
                        <a:buNone/>
                      </a:pPr>
                      <a:r>
                        <a:rPr lang="en-US"/>
                        <a:t>13</a:t>
                      </a:r>
                    </a:p>
                  </a:txBody>
                  <a:tcPr anchor="ctr">
                    <a:lnT w="12700">
                      <a:solidFill>
                        <a:schemeClr val="bg1"/>
                      </a:solidFill>
                    </a:lnT>
                    <a:lnB w="12700">
                      <a:solidFill>
                        <a:schemeClr val="bg1"/>
                      </a:solidFill>
                    </a:lnB>
                    <a:lnTlToBr w="0">
                      <a:noFill/>
                    </a:lnTlToBr>
                    <a:lnBlToTr w="0">
                      <a:noFill/>
                    </a:lnBlToTr>
                    <a:solidFill>
                      <a:schemeClr val="accent3">
                        <a:lumMod val="20000"/>
                        <a:lumOff val="80000"/>
                      </a:schemeClr>
                    </a:solidFill>
                  </a:tcPr>
                </a:tc>
                <a:tc>
                  <a:txBody>
                    <a:bodyPr/>
                    <a:lstStyle/>
                    <a:p>
                      <a:pPr lvl="0" algn="ctr">
                        <a:buNone/>
                      </a:pPr>
                      <a:r>
                        <a:rPr lang="en-US" sz="1800" u="none" strike="noStrike" noProof="0"/>
                        <a:t>AcceptedCmp3</a:t>
                      </a:r>
                      <a:endParaRPr lang="en-US" sz="1800" u="none" strike="noStrike" noProof="0">
                        <a:solidFill>
                          <a:srgbClr val="000000"/>
                        </a:solidFill>
                      </a:endParaRPr>
                    </a:p>
                  </a:txBody>
                  <a:tcPr anchor="ctr">
                    <a:lnT w="12700">
                      <a:solidFill>
                        <a:schemeClr val="bg1"/>
                      </a:solidFill>
                    </a:lnT>
                    <a:lnB w="12700">
                      <a:solidFill>
                        <a:schemeClr val="bg1"/>
                      </a:solidFill>
                    </a:lnB>
                    <a:lnTlToBr w="0">
                      <a:noFill/>
                    </a:lnTlToBr>
                    <a:lnBlToTr w="0">
                      <a:noFill/>
                    </a:lnBlToTr>
                    <a:solidFill>
                      <a:schemeClr val="accent3">
                        <a:lumMod val="20000"/>
                        <a:lumOff val="80000"/>
                      </a:schemeClr>
                    </a:solidFill>
                  </a:tcPr>
                </a:tc>
                <a:tc>
                  <a:txBody>
                    <a:bodyPr/>
                    <a:lstStyle/>
                    <a:p>
                      <a:pPr lvl="0" algn="ctr">
                        <a:buNone/>
                      </a:pPr>
                      <a:endParaRPr lang="en-US"/>
                    </a:p>
                  </a:txBody>
                  <a:tcPr anchor="ctr">
                    <a:lnT w="12700">
                      <a:solidFill>
                        <a:schemeClr val="bg1"/>
                      </a:solidFill>
                    </a:lnT>
                    <a:lnB w="12700">
                      <a:solidFill>
                        <a:schemeClr val="bg1"/>
                      </a:solidFill>
                    </a:lnB>
                    <a:lnTlToBr w="0">
                      <a:noFill/>
                    </a:lnTlToBr>
                    <a:lnBlToTr w="0">
                      <a:noFill/>
                    </a:lnBlToTr>
                    <a:solidFill>
                      <a:schemeClr val="accent3">
                        <a:lumMod val="20000"/>
                        <a:lumOff val="80000"/>
                      </a:schemeClr>
                    </a:solidFill>
                  </a:tcPr>
                </a:tc>
                <a:tc>
                  <a:txBody>
                    <a:bodyPr/>
                    <a:lstStyle/>
                    <a:p>
                      <a:pPr lvl="0" algn="ctr">
                        <a:buNone/>
                      </a:pPr>
                      <a:endParaRPr lang="en-US"/>
                    </a:p>
                  </a:txBody>
                  <a:tcPr anchor="ctr">
                    <a:lnT w="12700">
                      <a:solidFill>
                        <a:schemeClr val="bg1"/>
                      </a:solidFill>
                    </a:lnT>
                    <a:lnB w="12700">
                      <a:solidFill>
                        <a:schemeClr val="bg1"/>
                      </a:solidFill>
                    </a:lnB>
                    <a:lnTlToBr w="0">
                      <a:noFill/>
                    </a:lnTlToBr>
                    <a:lnBlToTr w="0">
                      <a:noFill/>
                    </a:lnBlToTr>
                    <a:solidFill>
                      <a:schemeClr val="accent3">
                        <a:lumMod val="20000"/>
                        <a:lumOff val="80000"/>
                      </a:schemeClr>
                    </a:solidFill>
                  </a:tcPr>
                </a:tc>
                <a:extLst>
                  <a:ext uri="{0D108BD9-81ED-4DB2-BD59-A6C34878D82A}">
                    <a16:rowId xmlns:a16="http://schemas.microsoft.com/office/drawing/2014/main" val="4222251357"/>
                  </a:ext>
                </a:extLst>
              </a:tr>
            </a:tbl>
          </a:graphicData>
        </a:graphic>
      </p:graphicFrame>
      <p:graphicFrame>
        <p:nvGraphicFramePr>
          <p:cNvPr id="10" name="Table 9">
            <a:extLst>
              <a:ext uri="{FF2B5EF4-FFF2-40B4-BE49-F238E27FC236}">
                <a16:creationId xmlns:a16="http://schemas.microsoft.com/office/drawing/2014/main" id="{CF1FD7B7-108C-3261-D749-3920C7E0CE13}"/>
              </a:ext>
            </a:extLst>
          </p:cNvPr>
          <p:cNvGraphicFramePr>
            <a:graphicFrameLocks noGrp="1"/>
          </p:cNvGraphicFramePr>
          <p:nvPr>
            <p:extLst>
              <p:ext uri="{D42A27DB-BD31-4B8C-83A1-F6EECF244321}">
                <p14:modId xmlns:p14="http://schemas.microsoft.com/office/powerpoint/2010/main" val="1055241212"/>
              </p:ext>
            </p:extLst>
          </p:nvPr>
        </p:nvGraphicFramePr>
        <p:xfrm>
          <a:off x="2173942" y="1714499"/>
          <a:ext cx="3321542" cy="3593807"/>
        </p:xfrm>
        <a:graphic>
          <a:graphicData uri="http://schemas.openxmlformats.org/drawingml/2006/table">
            <a:tbl>
              <a:tblPr bandRow="1">
                <a:tableStyleId>{5C22544A-7EE6-4342-B048-85BDC9FD1C3A}</a:tableStyleId>
              </a:tblPr>
              <a:tblGrid>
                <a:gridCol w="2134685">
                  <a:extLst>
                    <a:ext uri="{9D8B030D-6E8A-4147-A177-3AD203B41FA5}">
                      <a16:colId xmlns:a16="http://schemas.microsoft.com/office/drawing/2014/main" val="816175271"/>
                    </a:ext>
                  </a:extLst>
                </a:gridCol>
                <a:gridCol w="1186857">
                  <a:extLst>
                    <a:ext uri="{9D8B030D-6E8A-4147-A177-3AD203B41FA5}">
                      <a16:colId xmlns:a16="http://schemas.microsoft.com/office/drawing/2014/main" val="2602960379"/>
                    </a:ext>
                  </a:extLst>
                </a:gridCol>
              </a:tblGrid>
              <a:tr h="626957">
                <a:tc>
                  <a:txBody>
                    <a:bodyPr/>
                    <a:lstStyle/>
                    <a:p>
                      <a:pPr algn="r"/>
                      <a:r>
                        <a:rPr lang="en-US">
                          <a:effectLst/>
                        </a:rPr>
                        <a:t>-0.34876</a:t>
                      </a:r>
                    </a:p>
                  </a:txBody>
                  <a:tcPr marL="0" marR="0" marT="0" marB="0" anchor="ctr">
                    <a:lnL>
                      <a:noFill/>
                    </a:lnL>
                    <a:lnR>
                      <a:noFill/>
                    </a:lnR>
                    <a:lnT>
                      <a:noFill/>
                    </a:lnT>
                    <a:lnB>
                      <a:noFill/>
                    </a:lnB>
                    <a:noFill/>
                  </a:tcPr>
                </a:tc>
                <a:tc>
                  <a:txBody>
                    <a:bodyPr/>
                    <a:lstStyle/>
                    <a:p>
                      <a:pPr algn="r"/>
                      <a:r>
                        <a:rPr lang="en-US">
                          <a:effectLst/>
                        </a:rPr>
                        <a:t>0.705564</a:t>
                      </a:r>
                    </a:p>
                  </a:txBody>
                  <a:tcPr marL="0" marR="0" marT="0" marB="0" anchor="ctr">
                    <a:lnL>
                      <a:noFill/>
                    </a:lnL>
                    <a:lnR>
                      <a:noFill/>
                    </a:lnR>
                    <a:lnT>
                      <a:noFill/>
                    </a:lnT>
                    <a:lnB>
                      <a:noFill/>
                    </a:lnB>
                    <a:noFill/>
                  </a:tcPr>
                </a:tc>
                <a:extLst>
                  <a:ext uri="{0D108BD9-81ED-4DB2-BD59-A6C34878D82A}">
                    <a16:rowId xmlns:a16="http://schemas.microsoft.com/office/drawing/2014/main" val="281360726"/>
                  </a:ext>
                </a:extLst>
              </a:tr>
              <a:tr h="626957">
                <a:tc>
                  <a:txBody>
                    <a:bodyPr/>
                    <a:lstStyle/>
                    <a:p>
                      <a:pPr algn="r"/>
                      <a:r>
                        <a:rPr lang="en-US">
                          <a:effectLst/>
                        </a:rPr>
                        <a:t>-0.25724</a:t>
                      </a:r>
                    </a:p>
                  </a:txBody>
                  <a:tcPr marL="0" marR="0" marT="0" marB="0" anchor="ctr">
                    <a:lnL>
                      <a:noFill/>
                    </a:lnL>
                    <a:lnR>
                      <a:noFill/>
                    </a:lnR>
                    <a:lnT>
                      <a:noFill/>
                    </a:lnT>
                    <a:lnB>
                      <a:noFill/>
                    </a:lnB>
                    <a:noFill/>
                  </a:tcPr>
                </a:tc>
                <a:tc>
                  <a:txBody>
                    <a:bodyPr/>
                    <a:lstStyle/>
                    <a:p>
                      <a:pPr algn="r"/>
                      <a:r>
                        <a:rPr lang="en-US">
                          <a:effectLst/>
                        </a:rPr>
                        <a:t>0.773182</a:t>
                      </a:r>
                    </a:p>
                  </a:txBody>
                  <a:tcPr marL="0" marR="0" marT="0" marB="0" anchor="ctr">
                    <a:lnL>
                      <a:noFill/>
                    </a:lnL>
                    <a:lnR>
                      <a:noFill/>
                    </a:lnR>
                    <a:lnT>
                      <a:noFill/>
                    </a:lnT>
                    <a:lnB>
                      <a:noFill/>
                    </a:lnB>
                    <a:noFill/>
                  </a:tcPr>
                </a:tc>
                <a:extLst>
                  <a:ext uri="{0D108BD9-81ED-4DB2-BD59-A6C34878D82A}">
                    <a16:rowId xmlns:a16="http://schemas.microsoft.com/office/drawing/2014/main" val="1260819630"/>
                  </a:ext>
                </a:extLst>
              </a:tr>
              <a:tr h="459022">
                <a:tc>
                  <a:txBody>
                    <a:bodyPr/>
                    <a:lstStyle/>
                    <a:p>
                      <a:pPr algn="r"/>
                      <a:r>
                        <a:rPr lang="en-US">
                          <a:effectLst/>
                        </a:rPr>
                        <a:t>-0.0273</a:t>
                      </a:r>
                    </a:p>
                  </a:txBody>
                  <a:tcPr marL="0" marR="0" marT="0" marB="0" anchor="ctr">
                    <a:lnL>
                      <a:noFill/>
                    </a:lnL>
                    <a:lnR>
                      <a:noFill/>
                    </a:lnR>
                    <a:lnT>
                      <a:noFill/>
                    </a:lnT>
                    <a:lnB>
                      <a:noFill/>
                    </a:lnB>
                    <a:noFill/>
                  </a:tcPr>
                </a:tc>
                <a:tc>
                  <a:txBody>
                    <a:bodyPr/>
                    <a:lstStyle/>
                    <a:p>
                      <a:pPr algn="r"/>
                      <a:r>
                        <a:rPr lang="en-US">
                          <a:effectLst/>
                        </a:rPr>
                        <a:t>0.973069</a:t>
                      </a:r>
                    </a:p>
                  </a:txBody>
                  <a:tcPr marL="0" marR="0" marT="0" marB="0" anchor="ctr">
                    <a:lnL>
                      <a:noFill/>
                    </a:lnL>
                    <a:lnR>
                      <a:noFill/>
                    </a:lnR>
                    <a:lnT>
                      <a:noFill/>
                    </a:lnT>
                    <a:lnB>
                      <a:noFill/>
                    </a:lnB>
                    <a:noFill/>
                  </a:tcPr>
                </a:tc>
                <a:extLst>
                  <a:ext uri="{0D108BD9-81ED-4DB2-BD59-A6C34878D82A}">
                    <a16:rowId xmlns:a16="http://schemas.microsoft.com/office/drawing/2014/main" val="1331729517"/>
                  </a:ext>
                </a:extLst>
              </a:tr>
              <a:tr h="626957">
                <a:tc>
                  <a:txBody>
                    <a:bodyPr/>
                    <a:lstStyle/>
                    <a:p>
                      <a:pPr algn="r"/>
                      <a:r>
                        <a:rPr lang="en-US">
                          <a:effectLst/>
                        </a:rPr>
                        <a:t>0.001295</a:t>
                      </a:r>
                    </a:p>
                  </a:txBody>
                  <a:tcPr marL="0" marR="0" marT="0" marB="0" anchor="ctr">
                    <a:lnL>
                      <a:noFill/>
                    </a:lnL>
                    <a:lnR>
                      <a:noFill/>
                    </a:lnR>
                    <a:lnT>
                      <a:noFill/>
                    </a:lnT>
                    <a:lnB>
                      <a:noFill/>
                    </a:lnB>
                    <a:noFill/>
                  </a:tcPr>
                </a:tc>
                <a:tc>
                  <a:txBody>
                    <a:bodyPr/>
                    <a:lstStyle/>
                    <a:p>
                      <a:pPr algn="r"/>
                      <a:r>
                        <a:rPr lang="en-US">
                          <a:effectLst/>
                        </a:rPr>
                        <a:t>1.001296</a:t>
                      </a:r>
                    </a:p>
                  </a:txBody>
                  <a:tcPr marL="0" marR="0" marT="0" marB="0" anchor="ctr">
                    <a:lnL>
                      <a:noFill/>
                    </a:lnL>
                    <a:lnR>
                      <a:noFill/>
                    </a:lnR>
                    <a:lnT>
                      <a:noFill/>
                    </a:lnT>
                    <a:lnB>
                      <a:noFill/>
                    </a:lnB>
                    <a:noFill/>
                  </a:tcPr>
                </a:tc>
                <a:extLst>
                  <a:ext uri="{0D108BD9-81ED-4DB2-BD59-A6C34878D82A}">
                    <a16:rowId xmlns:a16="http://schemas.microsoft.com/office/drawing/2014/main" val="1504077903"/>
                  </a:ext>
                </a:extLst>
              </a:tr>
              <a:tr h="626957">
                <a:tc>
                  <a:txBody>
                    <a:bodyPr/>
                    <a:lstStyle/>
                    <a:p>
                      <a:pPr algn="r"/>
                      <a:r>
                        <a:rPr lang="en-US">
                          <a:effectLst/>
                        </a:rPr>
                        <a:t>0.001885</a:t>
                      </a:r>
                    </a:p>
                  </a:txBody>
                  <a:tcPr marL="0" marR="0" marT="0" marB="0" anchor="ctr">
                    <a:lnL>
                      <a:noFill/>
                    </a:lnL>
                    <a:lnR>
                      <a:noFill/>
                    </a:lnR>
                    <a:lnT>
                      <a:noFill/>
                    </a:lnT>
                    <a:lnB>
                      <a:noFill/>
                    </a:lnB>
                    <a:noFill/>
                  </a:tcPr>
                </a:tc>
                <a:tc>
                  <a:txBody>
                    <a:bodyPr/>
                    <a:lstStyle/>
                    <a:p>
                      <a:pPr algn="r"/>
                      <a:r>
                        <a:rPr lang="en-US">
                          <a:effectLst/>
                        </a:rPr>
                        <a:t>1.001886</a:t>
                      </a:r>
                    </a:p>
                  </a:txBody>
                  <a:tcPr marL="0" marR="0" marT="0" marB="0" anchor="ctr">
                    <a:lnL>
                      <a:noFill/>
                    </a:lnL>
                    <a:lnR>
                      <a:noFill/>
                    </a:lnR>
                    <a:lnT>
                      <a:noFill/>
                    </a:lnT>
                    <a:lnB>
                      <a:noFill/>
                    </a:lnB>
                    <a:noFill/>
                  </a:tcPr>
                </a:tc>
                <a:extLst>
                  <a:ext uri="{0D108BD9-81ED-4DB2-BD59-A6C34878D82A}">
                    <a16:rowId xmlns:a16="http://schemas.microsoft.com/office/drawing/2014/main" val="2954564980"/>
                  </a:ext>
                </a:extLst>
              </a:tr>
              <a:tr h="626957">
                <a:tc>
                  <a:txBody>
                    <a:bodyPr/>
                    <a:lstStyle/>
                    <a:p>
                      <a:pPr algn="r"/>
                      <a:r>
                        <a:rPr lang="en-US">
                          <a:effectLst/>
                        </a:rPr>
                        <a:t>0.003237</a:t>
                      </a:r>
                    </a:p>
                  </a:txBody>
                  <a:tcPr marL="0" marR="0" marT="0" marB="0" anchor="ctr">
                    <a:lnL>
                      <a:noFill/>
                    </a:lnL>
                    <a:lnR>
                      <a:noFill/>
                    </a:lnR>
                    <a:lnT>
                      <a:noFill/>
                    </a:lnT>
                    <a:lnB>
                      <a:noFill/>
                    </a:lnB>
                    <a:noFill/>
                  </a:tcPr>
                </a:tc>
                <a:tc>
                  <a:txBody>
                    <a:bodyPr/>
                    <a:lstStyle/>
                    <a:p>
                      <a:pPr algn="r"/>
                      <a:r>
                        <a:rPr lang="en-US">
                          <a:effectLst/>
                        </a:rPr>
                        <a:t>1.003243</a:t>
                      </a:r>
                    </a:p>
                  </a:txBody>
                  <a:tcPr marL="0" marR="0" marT="0" marB="0" anchor="ctr">
                    <a:lnL>
                      <a:noFill/>
                    </a:lnL>
                    <a:lnR>
                      <a:noFill/>
                    </a:lnR>
                    <a:lnT>
                      <a:noFill/>
                    </a:lnT>
                    <a:lnB>
                      <a:noFill/>
                    </a:lnB>
                    <a:noFill/>
                  </a:tcPr>
                </a:tc>
                <a:extLst>
                  <a:ext uri="{0D108BD9-81ED-4DB2-BD59-A6C34878D82A}">
                    <a16:rowId xmlns:a16="http://schemas.microsoft.com/office/drawing/2014/main" val="2912512483"/>
                  </a:ext>
                </a:extLst>
              </a:tr>
            </a:tbl>
          </a:graphicData>
        </a:graphic>
      </p:graphicFrame>
      <p:graphicFrame>
        <p:nvGraphicFramePr>
          <p:cNvPr id="12" name="Table 11">
            <a:extLst>
              <a:ext uri="{FF2B5EF4-FFF2-40B4-BE49-F238E27FC236}">
                <a16:creationId xmlns:a16="http://schemas.microsoft.com/office/drawing/2014/main" id="{563478A6-0AD5-708F-DB99-48B628FDC87E}"/>
              </a:ext>
            </a:extLst>
          </p:cNvPr>
          <p:cNvGraphicFramePr>
            <a:graphicFrameLocks noGrp="1"/>
          </p:cNvGraphicFramePr>
          <p:nvPr>
            <p:extLst>
              <p:ext uri="{D42A27DB-BD31-4B8C-83A1-F6EECF244321}">
                <p14:modId xmlns:p14="http://schemas.microsoft.com/office/powerpoint/2010/main" val="659379991"/>
              </p:ext>
            </p:extLst>
          </p:nvPr>
        </p:nvGraphicFramePr>
        <p:xfrm>
          <a:off x="9435352" y="1792941"/>
          <a:ext cx="2206570" cy="3601312"/>
        </p:xfrm>
        <a:graphic>
          <a:graphicData uri="http://schemas.openxmlformats.org/drawingml/2006/table">
            <a:tbl>
              <a:tblPr bandRow="1">
                <a:tableStyleId>{5C22544A-7EE6-4342-B048-85BDC9FD1C3A}</a:tableStyleId>
              </a:tblPr>
              <a:tblGrid>
                <a:gridCol w="1006704">
                  <a:extLst>
                    <a:ext uri="{9D8B030D-6E8A-4147-A177-3AD203B41FA5}">
                      <a16:colId xmlns:a16="http://schemas.microsoft.com/office/drawing/2014/main" val="1581204509"/>
                    </a:ext>
                  </a:extLst>
                </a:gridCol>
                <a:gridCol w="1199866">
                  <a:extLst>
                    <a:ext uri="{9D8B030D-6E8A-4147-A177-3AD203B41FA5}">
                      <a16:colId xmlns:a16="http://schemas.microsoft.com/office/drawing/2014/main" val="1711445505"/>
                    </a:ext>
                  </a:extLst>
                </a:gridCol>
              </a:tblGrid>
              <a:tr h="389332">
                <a:tc>
                  <a:txBody>
                    <a:bodyPr/>
                    <a:lstStyle/>
                    <a:p>
                      <a:pPr algn="r"/>
                      <a:r>
                        <a:rPr lang="en-US">
                          <a:effectLst/>
                        </a:rPr>
                        <a:t>0.784293</a:t>
                      </a:r>
                    </a:p>
                  </a:txBody>
                  <a:tcPr marL="0" marR="0" marT="0" marB="0" anchor="ctr">
                    <a:lnL>
                      <a:noFill/>
                    </a:lnL>
                    <a:lnR>
                      <a:noFill/>
                    </a:lnR>
                    <a:lnT>
                      <a:noFill/>
                    </a:lnT>
                    <a:lnB>
                      <a:noFill/>
                    </a:lnB>
                    <a:noFill/>
                  </a:tcPr>
                </a:tc>
                <a:tc>
                  <a:txBody>
                    <a:bodyPr/>
                    <a:lstStyle/>
                    <a:p>
                      <a:pPr algn="r"/>
                      <a:r>
                        <a:rPr lang="en-US">
                          <a:effectLst/>
                        </a:rPr>
                        <a:t>2.190857</a:t>
                      </a:r>
                    </a:p>
                  </a:txBody>
                  <a:tcPr marL="0" marR="0" marT="0" marB="0" anchor="ctr">
                    <a:lnL>
                      <a:noFill/>
                    </a:lnL>
                    <a:lnR>
                      <a:noFill/>
                    </a:lnR>
                    <a:lnT>
                      <a:noFill/>
                    </a:lnT>
                    <a:lnB>
                      <a:noFill/>
                    </a:lnB>
                    <a:noFill/>
                  </a:tcPr>
                </a:tc>
                <a:extLst>
                  <a:ext uri="{0D108BD9-81ED-4DB2-BD59-A6C34878D82A}">
                    <a16:rowId xmlns:a16="http://schemas.microsoft.com/office/drawing/2014/main" val="2027416631"/>
                  </a:ext>
                </a:extLst>
              </a:tr>
              <a:tr h="535330">
                <a:tc>
                  <a:txBody>
                    <a:bodyPr/>
                    <a:lstStyle/>
                    <a:p>
                      <a:pPr algn="r"/>
                      <a:r>
                        <a:rPr lang="en-US">
                          <a:effectLst/>
                        </a:rPr>
                        <a:t>0.947255</a:t>
                      </a:r>
                    </a:p>
                  </a:txBody>
                  <a:tcPr marL="0" marR="0" marT="0" marB="0" anchor="ctr">
                    <a:lnL>
                      <a:noFill/>
                    </a:lnL>
                    <a:lnR>
                      <a:noFill/>
                    </a:lnR>
                    <a:lnT>
                      <a:noFill/>
                    </a:lnT>
                    <a:lnB>
                      <a:noFill/>
                    </a:lnB>
                    <a:noFill/>
                  </a:tcPr>
                </a:tc>
                <a:tc>
                  <a:txBody>
                    <a:bodyPr/>
                    <a:lstStyle/>
                    <a:p>
                      <a:pPr algn="r"/>
                      <a:r>
                        <a:rPr lang="en-US">
                          <a:effectLst/>
                        </a:rPr>
                        <a:t>2.578621</a:t>
                      </a:r>
                    </a:p>
                  </a:txBody>
                  <a:tcPr marL="0" marR="0" marT="0" marB="0" anchor="ctr">
                    <a:lnL>
                      <a:noFill/>
                    </a:lnL>
                    <a:lnR>
                      <a:noFill/>
                    </a:lnR>
                    <a:lnT>
                      <a:noFill/>
                    </a:lnT>
                    <a:lnB>
                      <a:noFill/>
                    </a:lnB>
                    <a:noFill/>
                  </a:tcPr>
                </a:tc>
                <a:extLst>
                  <a:ext uri="{0D108BD9-81ED-4DB2-BD59-A6C34878D82A}">
                    <a16:rowId xmlns:a16="http://schemas.microsoft.com/office/drawing/2014/main" val="314142142"/>
                  </a:ext>
                </a:extLst>
              </a:tr>
              <a:tr h="535330">
                <a:tc>
                  <a:txBody>
                    <a:bodyPr/>
                    <a:lstStyle/>
                    <a:p>
                      <a:pPr algn="r"/>
                      <a:r>
                        <a:rPr lang="en-US">
                          <a:effectLst/>
                        </a:rPr>
                        <a:t>0.985352</a:t>
                      </a:r>
                    </a:p>
                  </a:txBody>
                  <a:tcPr marL="0" marR="0" marT="0" marB="0" anchor="ctr">
                    <a:lnL>
                      <a:noFill/>
                    </a:lnL>
                    <a:lnR>
                      <a:noFill/>
                    </a:lnR>
                    <a:lnT>
                      <a:noFill/>
                    </a:lnT>
                    <a:lnB>
                      <a:noFill/>
                    </a:lnB>
                    <a:noFill/>
                  </a:tcPr>
                </a:tc>
                <a:tc>
                  <a:txBody>
                    <a:bodyPr/>
                    <a:lstStyle/>
                    <a:p>
                      <a:pPr algn="r"/>
                      <a:r>
                        <a:rPr lang="en-US">
                          <a:effectLst/>
                        </a:rPr>
                        <a:t>2.678754</a:t>
                      </a:r>
                    </a:p>
                  </a:txBody>
                  <a:tcPr marL="0" marR="0" marT="0" marB="0" anchor="ctr">
                    <a:lnL>
                      <a:noFill/>
                    </a:lnL>
                    <a:lnR>
                      <a:noFill/>
                    </a:lnR>
                    <a:lnT>
                      <a:noFill/>
                    </a:lnT>
                    <a:lnB>
                      <a:noFill/>
                    </a:lnB>
                    <a:noFill/>
                  </a:tcPr>
                </a:tc>
                <a:extLst>
                  <a:ext uri="{0D108BD9-81ED-4DB2-BD59-A6C34878D82A}">
                    <a16:rowId xmlns:a16="http://schemas.microsoft.com/office/drawing/2014/main" val="2484515903"/>
                  </a:ext>
                </a:extLst>
              </a:tr>
              <a:tr h="535330">
                <a:tc>
                  <a:txBody>
                    <a:bodyPr/>
                    <a:lstStyle/>
                    <a:p>
                      <a:pPr algn="r"/>
                      <a:r>
                        <a:rPr lang="en-US">
                          <a:effectLst/>
                        </a:rPr>
                        <a:t>0.988378</a:t>
                      </a:r>
                    </a:p>
                  </a:txBody>
                  <a:tcPr marL="0" marR="0" marT="0" marB="0" anchor="ctr">
                    <a:lnL>
                      <a:noFill/>
                    </a:lnL>
                    <a:lnR>
                      <a:noFill/>
                    </a:lnR>
                    <a:lnT>
                      <a:noFill/>
                    </a:lnT>
                    <a:lnB>
                      <a:noFill/>
                    </a:lnB>
                    <a:noFill/>
                  </a:tcPr>
                </a:tc>
                <a:tc>
                  <a:txBody>
                    <a:bodyPr/>
                    <a:lstStyle/>
                    <a:p>
                      <a:pPr algn="r"/>
                      <a:r>
                        <a:rPr lang="en-US">
                          <a:effectLst/>
                        </a:rPr>
                        <a:t>2.686873</a:t>
                      </a:r>
                    </a:p>
                  </a:txBody>
                  <a:tcPr marL="0" marR="0" marT="0" marB="0" anchor="ctr">
                    <a:lnL>
                      <a:noFill/>
                    </a:lnL>
                    <a:lnR>
                      <a:noFill/>
                    </a:lnR>
                    <a:lnT>
                      <a:noFill/>
                    </a:lnT>
                    <a:lnB>
                      <a:noFill/>
                    </a:lnB>
                    <a:noFill/>
                  </a:tcPr>
                </a:tc>
                <a:extLst>
                  <a:ext uri="{0D108BD9-81ED-4DB2-BD59-A6C34878D82A}">
                    <a16:rowId xmlns:a16="http://schemas.microsoft.com/office/drawing/2014/main" val="2486228837"/>
                  </a:ext>
                </a:extLst>
              </a:tr>
              <a:tr h="535330">
                <a:tc>
                  <a:txBody>
                    <a:bodyPr/>
                    <a:lstStyle/>
                    <a:p>
                      <a:pPr algn="r"/>
                      <a:r>
                        <a:rPr lang="en-US">
                          <a:effectLst/>
                        </a:rPr>
                        <a:t>1.066014</a:t>
                      </a:r>
                    </a:p>
                  </a:txBody>
                  <a:tcPr marL="0" marR="0" marT="0" marB="0" anchor="ctr">
                    <a:lnL>
                      <a:noFill/>
                    </a:lnL>
                    <a:lnR>
                      <a:noFill/>
                    </a:lnR>
                    <a:lnT>
                      <a:noFill/>
                    </a:lnT>
                    <a:lnB>
                      <a:noFill/>
                    </a:lnB>
                    <a:noFill/>
                  </a:tcPr>
                </a:tc>
                <a:tc>
                  <a:txBody>
                    <a:bodyPr/>
                    <a:lstStyle/>
                    <a:p>
                      <a:pPr algn="r"/>
                      <a:r>
                        <a:rPr lang="en-US">
                          <a:effectLst/>
                        </a:rPr>
                        <a:t>2.903783</a:t>
                      </a:r>
                    </a:p>
                  </a:txBody>
                  <a:tcPr marL="0" marR="0" marT="0" marB="0" anchor="ctr">
                    <a:lnL>
                      <a:noFill/>
                    </a:lnL>
                    <a:lnR>
                      <a:noFill/>
                    </a:lnR>
                    <a:lnT>
                      <a:noFill/>
                    </a:lnT>
                    <a:lnB>
                      <a:noFill/>
                    </a:lnB>
                    <a:noFill/>
                  </a:tcPr>
                </a:tc>
                <a:extLst>
                  <a:ext uri="{0D108BD9-81ED-4DB2-BD59-A6C34878D82A}">
                    <a16:rowId xmlns:a16="http://schemas.microsoft.com/office/drawing/2014/main" val="2897638194"/>
                  </a:ext>
                </a:extLst>
              </a:tr>
              <a:tr h="535330">
                <a:tc>
                  <a:txBody>
                    <a:bodyPr/>
                    <a:lstStyle/>
                    <a:p>
                      <a:pPr algn="r"/>
                      <a:r>
                        <a:rPr lang="en-US">
                          <a:effectLst/>
                        </a:rPr>
                        <a:t>1.157739</a:t>
                      </a:r>
                    </a:p>
                  </a:txBody>
                  <a:tcPr marL="0" marR="0" marT="0" marB="0" anchor="ctr">
                    <a:lnL>
                      <a:noFill/>
                    </a:lnL>
                    <a:lnR>
                      <a:noFill/>
                    </a:lnR>
                    <a:lnT>
                      <a:noFill/>
                    </a:lnT>
                    <a:lnB>
                      <a:noFill/>
                    </a:lnB>
                    <a:noFill/>
                  </a:tcPr>
                </a:tc>
                <a:tc>
                  <a:txBody>
                    <a:bodyPr/>
                    <a:lstStyle/>
                    <a:p>
                      <a:pPr algn="r"/>
                      <a:r>
                        <a:rPr lang="en-US">
                          <a:effectLst/>
                        </a:rPr>
                        <a:t>3.182729</a:t>
                      </a:r>
                    </a:p>
                  </a:txBody>
                  <a:tcPr marL="0" marR="0" marT="0" marB="0" anchor="ctr">
                    <a:lnL>
                      <a:noFill/>
                    </a:lnL>
                    <a:lnR>
                      <a:noFill/>
                    </a:lnR>
                    <a:lnT>
                      <a:noFill/>
                    </a:lnT>
                    <a:lnB>
                      <a:noFill/>
                    </a:lnB>
                    <a:noFill/>
                  </a:tcPr>
                </a:tc>
                <a:extLst>
                  <a:ext uri="{0D108BD9-81ED-4DB2-BD59-A6C34878D82A}">
                    <a16:rowId xmlns:a16="http://schemas.microsoft.com/office/drawing/2014/main" val="3665855822"/>
                  </a:ext>
                </a:extLst>
              </a:tr>
              <a:tr h="535330">
                <a:tc>
                  <a:txBody>
                    <a:bodyPr/>
                    <a:lstStyle/>
                    <a:p>
                      <a:pPr algn="r"/>
                      <a:r>
                        <a:rPr lang="en-US">
                          <a:effectLst/>
                        </a:rPr>
                        <a:t>2.238834</a:t>
                      </a:r>
                    </a:p>
                  </a:txBody>
                  <a:tcPr marL="0" marR="0" marT="0" marB="0" anchor="ctr">
                    <a:lnL>
                      <a:noFill/>
                    </a:lnL>
                    <a:lnR>
                      <a:noFill/>
                    </a:lnR>
                    <a:lnT>
                      <a:noFill/>
                    </a:lnT>
                    <a:lnB>
                      <a:noFill/>
                    </a:lnB>
                    <a:noFill/>
                  </a:tcPr>
                </a:tc>
                <a:tc>
                  <a:txBody>
                    <a:bodyPr/>
                    <a:lstStyle/>
                    <a:p>
                      <a:pPr algn="r"/>
                      <a:r>
                        <a:rPr lang="en-US">
                          <a:effectLst/>
                        </a:rPr>
                        <a:t>9.382383</a:t>
                      </a:r>
                    </a:p>
                  </a:txBody>
                  <a:tcPr marL="0" marR="0" marT="0" marB="0" anchor="ctr">
                    <a:lnL>
                      <a:noFill/>
                    </a:lnL>
                    <a:lnR>
                      <a:noFill/>
                    </a:lnR>
                    <a:lnT>
                      <a:noFill/>
                    </a:lnT>
                    <a:lnB>
                      <a:noFill/>
                    </a:lnB>
                    <a:noFill/>
                  </a:tcPr>
                </a:tc>
                <a:extLst>
                  <a:ext uri="{0D108BD9-81ED-4DB2-BD59-A6C34878D82A}">
                    <a16:rowId xmlns:a16="http://schemas.microsoft.com/office/drawing/2014/main" val="2908055805"/>
                  </a:ext>
                </a:extLst>
              </a:tr>
            </a:tbl>
          </a:graphicData>
        </a:graphic>
      </p:graphicFrame>
      <p:sp>
        <p:nvSpPr>
          <p:cNvPr id="13" name="TextBox 12">
            <a:extLst>
              <a:ext uri="{FF2B5EF4-FFF2-40B4-BE49-F238E27FC236}">
                <a16:creationId xmlns:a16="http://schemas.microsoft.com/office/drawing/2014/main" id="{97B146FD-E7C1-9ACF-7A5E-9669C55FAAFD}"/>
              </a:ext>
            </a:extLst>
          </p:cNvPr>
          <p:cNvSpPr txBox="1"/>
          <p:nvPr/>
        </p:nvSpPr>
        <p:spPr>
          <a:xfrm>
            <a:off x="391575" y="5697734"/>
            <a:ext cx="866478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Calibri"/>
                <a:ea typeface="Calibri"/>
                <a:cs typeface="Calibri"/>
              </a:rPr>
              <a:t>Odds Ratio is calculated by taking exponential of the coefficients from the regression.</a:t>
            </a:r>
          </a:p>
          <a:p>
            <a:pPr marL="285750" indent="-285750">
              <a:buFont typeface="Arial"/>
              <a:buChar char="•"/>
            </a:pPr>
            <a:r>
              <a:rPr lang="en-US">
                <a:latin typeface="Calibri"/>
                <a:ea typeface="Calibri"/>
                <a:cs typeface="Calibri"/>
              </a:rPr>
              <a:t>p-value &lt; 0.05  for all features - statistically significant odds ratio.</a:t>
            </a:r>
          </a:p>
          <a:p>
            <a:endParaRPr lang="en-US">
              <a:latin typeface="Calibri"/>
              <a:ea typeface="Calibri"/>
              <a:cs typeface="Calibri"/>
            </a:endParaRPr>
          </a:p>
        </p:txBody>
      </p:sp>
    </p:spTree>
    <p:extLst>
      <p:ext uri="{BB962C8B-B14F-4D97-AF65-F5344CB8AC3E}">
        <p14:creationId xmlns:p14="http://schemas.microsoft.com/office/powerpoint/2010/main" val="427182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CD1624-12C6-45A2-BF83-5AC90136437F}"/>
              </a:ext>
            </a:extLst>
          </p:cNvPr>
          <p:cNvSpPr>
            <a:spLocks noGrp="1"/>
          </p:cNvSpPr>
          <p:nvPr>
            <p:ph type="title"/>
          </p:nvPr>
        </p:nvSpPr>
        <p:spPr>
          <a:xfrm>
            <a:off x="2456369" y="263252"/>
            <a:ext cx="3863749" cy="855555"/>
          </a:xfrm>
        </p:spPr>
        <p:txBody>
          <a:bodyPr/>
          <a:lstStyle/>
          <a:p>
            <a:r>
              <a:rPr lang="en-US" b="1">
                <a:latin typeface="Bahnschrift"/>
                <a:ea typeface="Calibri"/>
                <a:cs typeface="Calibri"/>
              </a:rPr>
              <a:t>Findings 1</a:t>
            </a:r>
            <a:r>
              <a:rPr lang="en-US">
                <a:latin typeface="Bahnschrift"/>
                <a:ea typeface="Calibri"/>
                <a:cs typeface="Calibri"/>
              </a:rPr>
              <a:t> </a:t>
            </a:r>
          </a:p>
        </p:txBody>
      </p:sp>
      <p:sp>
        <p:nvSpPr>
          <p:cNvPr id="6" name="Content Placeholder 5">
            <a:extLst>
              <a:ext uri="{FF2B5EF4-FFF2-40B4-BE49-F238E27FC236}">
                <a16:creationId xmlns:a16="http://schemas.microsoft.com/office/drawing/2014/main" id="{1DFC3670-CE6C-4149-800C-ED198FC28937}"/>
              </a:ext>
            </a:extLst>
          </p:cNvPr>
          <p:cNvSpPr>
            <a:spLocks noGrp="1"/>
          </p:cNvSpPr>
          <p:nvPr>
            <p:ph idx="1"/>
          </p:nvPr>
        </p:nvSpPr>
        <p:spPr>
          <a:xfrm>
            <a:off x="965986" y="1509414"/>
            <a:ext cx="4155102" cy="4470287"/>
          </a:xfrm>
        </p:spPr>
        <p:txBody>
          <a:bodyPr vert="horz" lIns="91440" tIns="45720" rIns="91440" bIns="45720" rtlCol="0" anchor="t">
            <a:normAutofit lnSpcReduction="10000"/>
          </a:bodyPr>
          <a:lstStyle/>
          <a:p>
            <a:pPr marL="285750" indent="-285750">
              <a:buChar char="•"/>
            </a:pPr>
            <a:r>
              <a:rPr lang="en-US" dirty="0">
                <a:latin typeface="Calibri"/>
                <a:ea typeface="Calibri"/>
                <a:cs typeface="Calibri"/>
              </a:rPr>
              <a:t>Past campaign acceptance is the strongest predictor of accepting the most current campaign (especially AcceptedCmp3).</a:t>
            </a:r>
          </a:p>
          <a:p>
            <a:pPr marL="285750" indent="-285750">
              <a:buChar char="•"/>
            </a:pPr>
            <a:r>
              <a:rPr lang="en-US" dirty="0">
                <a:latin typeface="Calibri"/>
                <a:ea typeface="Calibri"/>
                <a:cs typeface="Calibri"/>
              </a:rPr>
              <a:t>AcceptedCmp3: 9.4 -&gt; If accepted 3rd campaign → more than 8x more likely to accept again.</a:t>
            </a:r>
          </a:p>
          <a:p>
            <a:pPr marL="285750" indent="-285750">
              <a:buChar char="•"/>
            </a:pPr>
            <a:r>
              <a:rPr lang="en-US" dirty="0" err="1">
                <a:ea typeface="+mn-lt"/>
                <a:cs typeface="+mn-lt"/>
              </a:rPr>
              <a:t>Teenhome</a:t>
            </a:r>
            <a:r>
              <a:rPr lang="en-US" dirty="0">
                <a:ea typeface="+mn-lt"/>
                <a:cs typeface="+mn-lt"/>
              </a:rPr>
              <a:t>: -0.71  means every additional teenager in the household reduces the odds of accepting the offer by about 29% </a:t>
            </a:r>
            <a:endParaRPr lang="en-US" dirty="0">
              <a:latin typeface="Calibri"/>
              <a:ea typeface="Calibri"/>
              <a:cs typeface="Calibri"/>
            </a:endParaRPr>
          </a:p>
          <a:p>
            <a:pPr marL="285750" indent="-285750">
              <a:buChar char="•"/>
            </a:pPr>
            <a:r>
              <a:rPr lang="en-US" dirty="0">
                <a:latin typeface="Calibri"/>
                <a:ea typeface="Calibri"/>
                <a:cs typeface="Calibri"/>
              </a:rPr>
              <a:t>All were statistically significant odd ratios</a:t>
            </a:r>
          </a:p>
          <a:p>
            <a:endParaRPr lang="en-US">
              <a:latin typeface="Calibri"/>
              <a:ea typeface="Calibri"/>
              <a:cs typeface="Calibri"/>
            </a:endParaRPr>
          </a:p>
          <a:p>
            <a:endParaRPr lang="en-US">
              <a:latin typeface="Calibri"/>
              <a:ea typeface="Calibri"/>
              <a:cs typeface="Calibri"/>
            </a:endParaRPr>
          </a:p>
        </p:txBody>
      </p:sp>
      <p:sp>
        <p:nvSpPr>
          <p:cNvPr id="36" name="Footer Placeholder 35">
            <a:extLst>
              <a:ext uri="{FF2B5EF4-FFF2-40B4-BE49-F238E27FC236}">
                <a16:creationId xmlns:a16="http://schemas.microsoft.com/office/drawing/2014/main" id="{3318ABB8-FF08-4643-9329-BBBB6B2BAEA0}"/>
              </a:ext>
            </a:extLst>
          </p:cNvPr>
          <p:cNvSpPr>
            <a:spLocks noGrp="1"/>
          </p:cNvSpPr>
          <p:nvPr>
            <p:ph type="ftr" sz="quarter" idx="11"/>
          </p:nvPr>
        </p:nvSpPr>
        <p:spPr>
          <a:xfrm>
            <a:off x="4038600" y="6356350"/>
            <a:ext cx="4114800" cy="365125"/>
          </a:xfrm>
        </p:spPr>
        <p:txBody>
          <a:bodyPr/>
          <a:lstStyle/>
          <a:p>
            <a:r>
              <a:rPr lang="en-US">
                <a:ea typeface="Source Sans Pro SemiBold"/>
              </a:rPr>
              <a:t>odds ratio plot</a:t>
            </a:r>
            <a:endParaRPr lang="en-US"/>
          </a:p>
        </p:txBody>
      </p:sp>
      <p:sp>
        <p:nvSpPr>
          <p:cNvPr id="37" name="Slide Number Placeholder 36">
            <a:extLst>
              <a:ext uri="{FF2B5EF4-FFF2-40B4-BE49-F238E27FC236}">
                <a16:creationId xmlns:a16="http://schemas.microsoft.com/office/drawing/2014/main" id="{B0573956-0AA9-4FDF-8CDA-AC7558A89542}"/>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9</a:t>
            </a:fld>
            <a:endParaRPr lang="en-US" noProof="0"/>
          </a:p>
        </p:txBody>
      </p:sp>
      <p:grpSp>
        <p:nvGrpSpPr>
          <p:cNvPr id="38" name="Graphic 185">
            <a:extLst>
              <a:ext uri="{FF2B5EF4-FFF2-40B4-BE49-F238E27FC236}">
                <a16:creationId xmlns:a16="http://schemas.microsoft.com/office/drawing/2014/main" id="{62ECD7B8-E70F-4597-823C-6C0A5EC4F4F1}"/>
              </a:ext>
              <a:ext uri="{C183D7F6-B498-43B3-948B-1728B52AA6E4}">
                <adec:decorative xmlns:adec="http://schemas.microsoft.com/office/drawing/2017/decorative" val="1"/>
              </a:ext>
            </a:extLst>
          </p:cNvPr>
          <p:cNvGrpSpPr/>
          <p:nvPr/>
        </p:nvGrpSpPr>
        <p:grpSpPr>
          <a:xfrm>
            <a:off x="10299333" y="5649598"/>
            <a:ext cx="1054467" cy="469689"/>
            <a:chOff x="9841624" y="4115729"/>
            <a:chExt cx="602170" cy="268223"/>
          </a:xfrm>
          <a:solidFill>
            <a:schemeClr val="tx1"/>
          </a:solidFill>
        </p:grpSpPr>
        <p:sp>
          <p:nvSpPr>
            <p:cNvPr id="39" name="Freeform: Shape 38">
              <a:extLst>
                <a:ext uri="{FF2B5EF4-FFF2-40B4-BE49-F238E27FC236}">
                  <a16:creationId xmlns:a16="http://schemas.microsoft.com/office/drawing/2014/main" id="{F74CB819-B1E4-4C4C-ABCB-151970A9A0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F2A7F6B-452F-4A76-87BA-468BA643B88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CB957824-0255-4243-A7A5-CE19287C250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4067041A-231A-4FC6-ABA0-1B5F8A7315B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4ACB53C-8728-49C6-A574-EFB0416BCD4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a:ea typeface="+mn-ea"/>
                <a:cs typeface="+mn-cs"/>
              </a:endParaRPr>
            </a:p>
          </p:txBody>
        </p:sp>
      </p:grpSp>
      <p:pic>
        <p:nvPicPr>
          <p:cNvPr id="2" name="Picture 1" descr="A graph with numbers and symbols&#10;&#10;AI-generated content may be incorrect.">
            <a:extLst>
              <a:ext uri="{FF2B5EF4-FFF2-40B4-BE49-F238E27FC236}">
                <a16:creationId xmlns:a16="http://schemas.microsoft.com/office/drawing/2014/main" id="{09B14802-87A8-EB4F-B006-64E907AEBD25}"/>
              </a:ext>
            </a:extLst>
          </p:cNvPr>
          <p:cNvPicPr>
            <a:picLocks noChangeAspect="1"/>
          </p:cNvPicPr>
          <p:nvPr/>
        </p:nvPicPr>
        <p:blipFill>
          <a:blip r:embed="rId3"/>
          <a:stretch>
            <a:fillRect/>
          </a:stretch>
        </p:blipFill>
        <p:spPr>
          <a:xfrm>
            <a:off x="5340720" y="1391857"/>
            <a:ext cx="6539331" cy="4857750"/>
          </a:xfrm>
          <a:prstGeom prst="rect">
            <a:avLst/>
          </a:prstGeom>
          <a:ln>
            <a:noFill/>
          </a:ln>
        </p:spPr>
      </p:pic>
    </p:spTree>
    <p:extLst>
      <p:ext uri="{BB962C8B-B14F-4D97-AF65-F5344CB8AC3E}">
        <p14:creationId xmlns:p14="http://schemas.microsoft.com/office/powerpoint/2010/main" val="2861913146"/>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EA051F-84B4-4065-A650-AA89D1B04233}">
  <ds:schemaRefs>
    <ds:schemaRef ds:uri="http://schemas.microsoft.com/sharepoint/v3/contenttype/forms"/>
  </ds:schemaRefs>
</ds:datastoreItem>
</file>

<file path=customXml/itemProps2.xml><?xml version="1.0" encoding="utf-8"?>
<ds:datastoreItem xmlns:ds="http://schemas.openxmlformats.org/officeDocument/2006/customXml" ds:itemID="{874A60CD-0DE5-49D4-8EE4-931437A2651A}">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4279500-64D1-4E99-9E84-D64A6313B3C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8</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1_FunkyShapesVTI</vt:lpstr>
      <vt:lpstr>PowerPoint Presentation</vt:lpstr>
      <vt:lpstr>Introduction</vt:lpstr>
      <vt:lpstr>How we approach?</vt:lpstr>
      <vt:lpstr>Resampling </vt:lpstr>
      <vt:lpstr>Feature Importance</vt:lpstr>
      <vt:lpstr>Model performance</vt:lpstr>
      <vt:lpstr>Logistic Regression</vt:lpstr>
      <vt:lpstr>Result from regression</vt:lpstr>
      <vt:lpstr>Findings 1 </vt:lpstr>
      <vt:lpstr>Findings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5</cp:revision>
  <dcterms:created xsi:type="dcterms:W3CDTF">2025-04-27T19:33:12Z</dcterms:created>
  <dcterms:modified xsi:type="dcterms:W3CDTF">2025-05-01T01:22:09Z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