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0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layfair Displ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bfe5bda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bfe5bda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c0906aa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c0906aa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bfe5bda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bfe5bda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c0906aa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c0906aa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1276925" y="754625"/>
            <a:ext cx="6331500" cy="21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Airbnb</a:t>
            </a:r>
            <a:endParaRPr sz="5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Anisha Ganeshkumar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Scholem Heller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magnitude of  dataset        remote access to a  ‘supercomputer’ to reduce the dimensions of data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several of the columns into numeric columns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columns into categorical columns with defined outcomes (Cancellation Policy)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binary categories for verifications of a Host (Gov Id/Facebook : 1,0) and Amenities provided by the listings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missing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future          use text and image columns as well as use NLP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462275" y="1181600"/>
            <a:ext cx="2964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950500" y="3684325"/>
            <a:ext cx="296400" cy="18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08200" y="1017450"/>
            <a:ext cx="7914600" cy="3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Purpose of Project : To find interesting patterns and to communicate them clearly and efficiently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89 Variables including: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 country, city, room type, accommodates,etc..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variables are text or image based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extremely dirty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447313 observations (rows)</a:t>
            </a:r>
            <a:endParaRPr sz="2000"/>
          </a:p>
          <a:p>
            <a:pPr marL="457200" lvl="0" indent="-336550" algn="l" rtl="0">
              <a:spcBef>
                <a:spcPts val="0"/>
              </a:spcBef>
              <a:spcAft>
                <a:spcPts val="1600"/>
              </a:spcAft>
              <a:buSzPts val="1700"/>
              <a:buChar char="●"/>
            </a:pPr>
            <a:r>
              <a:rPr lang="en" sz="2000"/>
              <a:t>Source : </a:t>
            </a:r>
            <a:r>
              <a:rPr lang="en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https://public.opendatasoft.com</a:t>
            </a:r>
            <a:r>
              <a:rPr lang="en" sz="2000"/>
              <a:t>  (public data from Airbnb)</a:t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7325" y="1695525"/>
            <a:ext cx="1624975" cy="16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3DB9E-9589-48CB-BF88-2447ED6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6706"/>
            <a:ext cx="8520600" cy="476159"/>
          </a:xfrm>
        </p:spPr>
        <p:txBody>
          <a:bodyPr/>
          <a:lstStyle/>
          <a:p>
            <a:r>
              <a:rPr lang="en-IN" sz="2000" dirty="0"/>
              <a:t>Heat map showing correlations: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59EF2-386F-492B-B4F7-43434DBAD03A}"/>
              </a:ext>
            </a:extLst>
          </p:cNvPr>
          <p:cNvPicPr/>
          <p:nvPr/>
        </p:nvPicPr>
        <p:blipFill rotWithShape="1">
          <a:blip r:embed="rId3"/>
          <a:srcRect t="4255" r="4542"/>
          <a:stretch/>
        </p:blipFill>
        <p:spPr bwMode="auto">
          <a:xfrm>
            <a:off x="1412423" y="980799"/>
            <a:ext cx="5888850" cy="3745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17E203-00D6-4059-97B1-972E41CE9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696" y="1348462"/>
            <a:ext cx="201185" cy="219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3559BD-4BF7-4FEA-91CD-073ACB5FE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263" y="1458200"/>
            <a:ext cx="195089" cy="213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772-D0A3-4A1A-89A0-D5E8210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Top amenities that gets you high score:</a:t>
            </a:r>
          </a:p>
        </p:txBody>
      </p:sp>
      <p:pic>
        <p:nvPicPr>
          <p:cNvPr id="4" name="Google Shape;82;p16">
            <a:extLst>
              <a:ext uri="{FF2B5EF4-FFF2-40B4-BE49-F238E27FC236}">
                <a16:creationId xmlns:a16="http://schemas.microsoft.com/office/drawing/2014/main" id="{666C87EB-4485-4F40-899A-171649C80C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977" y="817435"/>
            <a:ext cx="5562752" cy="3855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1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D19A-B746-4D42-A8AE-15AF0A28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What does it take to be a superhost?</a:t>
            </a: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06D328B1-F5BB-4D08-AB28-B166E37132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2588" y="831871"/>
            <a:ext cx="5378823" cy="3592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11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CA34-9598-4C64-9DDA-DFC0C96F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Are superhosts more expensive?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DC531-F7ED-453F-880B-9852DCD35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3" y="944045"/>
            <a:ext cx="4932638" cy="3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871F-2C68-4E64-9122-771C58DA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Properties with high ratings in Airbnb: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1D5B2-99EB-4F51-B2B5-193D441F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49" y="975638"/>
            <a:ext cx="5897680" cy="37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417" y="1017450"/>
            <a:ext cx="5103159" cy="35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EFA1E61-2FFC-4B21-BB84-F8EBFA3C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Cancellation policies by country: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F6EB-D7C7-4A71-AA58-5070D882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Does high cleaning fee means high cleanliness?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C1FE3-D9F9-4DF6-A369-A426E6CA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88" y="1095936"/>
            <a:ext cx="5885206" cy="34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50730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197</Words>
  <Application>Microsoft Office PowerPoint</Application>
  <PresentationFormat>On-screen Show (16:9)</PresentationFormat>
  <Paragraphs>28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Lato</vt:lpstr>
      <vt:lpstr>Arial</vt:lpstr>
      <vt:lpstr>Playfair Display</vt:lpstr>
      <vt:lpstr>Coral</vt:lpstr>
      <vt:lpstr>Airbnb</vt:lpstr>
      <vt:lpstr>Data Description</vt:lpstr>
      <vt:lpstr>Heat map showing correlations:</vt:lpstr>
      <vt:lpstr>Top amenities that gets you high score:</vt:lpstr>
      <vt:lpstr>What does it take to be a superhost?</vt:lpstr>
      <vt:lpstr>Are superhosts more expensive?</vt:lpstr>
      <vt:lpstr>Properties with high ratings in Airbnb:</vt:lpstr>
      <vt:lpstr>Cancellation policies by country:</vt:lpstr>
      <vt:lpstr>Does high cleaning fee means high cleanliness?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cp:lastModifiedBy>anisha ganesh</cp:lastModifiedBy>
  <cp:revision>4</cp:revision>
  <dcterms:modified xsi:type="dcterms:W3CDTF">2021-01-05T21:14:34Z</dcterms:modified>
</cp:coreProperties>
</file>