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bfe5bd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bfe5bd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c0906aa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c0906aa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bfe5bda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bfe5bda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c0906aa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c0906aa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276925" y="754625"/>
            <a:ext cx="6331500" cy="21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Airbnb</a:t>
            </a:r>
            <a:endParaRPr sz="5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 Ganeshkumar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Scholem Heller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08200" y="1017450"/>
            <a:ext cx="79146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Purpose of Project : To find interesting patterns and to communicate them clearly and efficiently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89 Variables including: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country, city, room type, accommodates,etc..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variables are text or image based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extremely dirty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447313 observations (rows)</a:t>
            </a:r>
            <a:endParaRPr sz="2000"/>
          </a:p>
          <a:p>
            <a:pPr marL="457200" lvl="0" indent="-336550" algn="l" rtl="0">
              <a:spcBef>
                <a:spcPts val="0"/>
              </a:spcBef>
              <a:spcAft>
                <a:spcPts val="1600"/>
              </a:spcAft>
              <a:buSzPts val="1700"/>
              <a:buChar char="●"/>
            </a:pPr>
            <a:r>
              <a:rPr lang="en" sz="2000"/>
              <a:t>Source : </a:t>
            </a:r>
            <a:r>
              <a:rPr lang="en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https://public.opendatasoft.com</a:t>
            </a:r>
            <a:r>
              <a:rPr lang="en" sz="2000"/>
              <a:t>  (public data from Airbnb)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325" y="1695525"/>
            <a:ext cx="1624975" cy="16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17550" y="1111825"/>
            <a:ext cx="6321600" cy="32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0" y="464900"/>
            <a:ext cx="4924800" cy="39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875" y="694050"/>
            <a:ext cx="4095500" cy="39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7436175" y="1229900"/>
            <a:ext cx="160500" cy="180600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528425" y="1001325"/>
            <a:ext cx="160500" cy="180600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950" y="152400"/>
            <a:ext cx="4184651" cy="22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887175"/>
            <a:ext cx="4327075" cy="31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300" y="2460575"/>
            <a:ext cx="3157449" cy="25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magnitude of  dataset        remote access to a  ‘supercomputer’ to reduce the dimensions of data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several of the columns into numeric columns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columns into categorical columns with defined outcomes (Cancellation Policy)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binary categories for verifications of a Host (Gov Id/Facebook : 1,0) and Amenities provided by the listings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missing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future          use text and image columns as well as use NLP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462275" y="1181600"/>
            <a:ext cx="296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950500" y="3684325"/>
            <a:ext cx="296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Playfair Display</vt:lpstr>
      <vt:lpstr>Coral</vt:lpstr>
      <vt:lpstr>Airbnb</vt:lpstr>
      <vt:lpstr>Data Description</vt:lpstr>
      <vt:lpstr>PowerPoint Presentation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cp:lastModifiedBy>anisha ganesh</cp:lastModifiedBy>
  <cp:revision>1</cp:revision>
  <dcterms:modified xsi:type="dcterms:W3CDTF">2020-11-26T01:17:45Z</dcterms:modified>
</cp:coreProperties>
</file>