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70" r:id="rId5"/>
    <p:sldId id="269" r:id="rId6"/>
    <p:sldId id="27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06-Feb-17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06-Feb-17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06-Feb-17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06-Feb-17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 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a data of customers of a telecom service provider with their mobile service plan, usage, charges and contractual details.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situation is that, we need to find that things which influences a customer to cancel the contract with the company and to build a model to predict the customers who are likely to churn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87720"/>
              </p:ext>
            </p:extLst>
          </p:nvPr>
        </p:nvGraphicFramePr>
        <p:xfrm>
          <a:off x="1751012" y="1752600"/>
          <a:ext cx="9601200" cy="445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4736">
                  <a:extLst>
                    <a:ext uri="{9D8B030D-6E8A-4147-A177-3AD203B41FA5}">
                      <a16:colId xmlns:a16="http://schemas.microsoft.com/office/drawing/2014/main" val="3821628839"/>
                    </a:ext>
                  </a:extLst>
                </a:gridCol>
                <a:gridCol w="1319464">
                  <a:extLst>
                    <a:ext uri="{9D8B030D-6E8A-4147-A177-3AD203B41FA5}">
                      <a16:colId xmlns:a16="http://schemas.microsoft.com/office/drawing/2014/main" val="1234352896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191292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47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Churn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– Yes, 0 –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39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AccountWeeks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 Period (in weeks)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2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ContractRenewal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Recent contract renewal (1 – Yes, 0 – No)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1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DataPlan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– Yes, 0 – No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01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DataUsage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gb</a:t>
                      </a:r>
                      <a:r>
                        <a:rPr lang="en-US" b="0" i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/month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CustServCalls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calls to customer service (Levels: 0,1,2,3,4,5,6,7,8,9)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53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DayMins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call time (minutes/month)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7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DayCalls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call count (calls/month)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06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MonthlyCharge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monthly bill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3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OverageFee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largest overage fee in last 12 months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94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RoamMins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number of roaming minutes</a:t>
                      </a:r>
                      <a:endParaRPr 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3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Summary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752600"/>
            <a:ext cx="9144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Dimension: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61887"/>
              </p:ext>
            </p:extLst>
          </p:nvPr>
        </p:nvGraphicFramePr>
        <p:xfrm>
          <a:off x="1674812" y="2316480"/>
          <a:ext cx="2438400" cy="1112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2555">
                  <a:extLst>
                    <a:ext uri="{9D8B030D-6E8A-4147-A177-3AD203B41FA5}">
                      <a16:colId xmlns:a16="http://schemas.microsoft.com/office/drawing/2014/main" val="89174872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2451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9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376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30026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59223"/>
              </p:ext>
            </p:extLst>
          </p:nvPr>
        </p:nvGraphicFramePr>
        <p:xfrm>
          <a:off x="227012" y="3657600"/>
          <a:ext cx="11658601" cy="26168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8327">
                  <a:extLst>
                    <a:ext uri="{9D8B030D-6E8A-4147-A177-3AD203B41FA5}">
                      <a16:colId xmlns:a16="http://schemas.microsoft.com/office/drawing/2014/main" val="4157217579"/>
                    </a:ext>
                  </a:extLst>
                </a:gridCol>
                <a:gridCol w="1188137">
                  <a:extLst>
                    <a:ext uri="{9D8B030D-6E8A-4147-A177-3AD203B41FA5}">
                      <a16:colId xmlns:a16="http://schemas.microsoft.com/office/drawing/2014/main" val="1453801303"/>
                    </a:ext>
                  </a:extLst>
                </a:gridCol>
                <a:gridCol w="1572536">
                  <a:extLst>
                    <a:ext uri="{9D8B030D-6E8A-4147-A177-3AD203B41FA5}">
                      <a16:colId xmlns:a16="http://schemas.microsoft.com/office/drawing/2014/main" val="3430269016"/>
                    </a:ext>
                  </a:extLst>
                </a:gridCol>
                <a:gridCol w="810491">
                  <a:extLst>
                    <a:ext uri="{9D8B030D-6E8A-4147-A177-3AD203B41FA5}">
                      <a16:colId xmlns:a16="http://schemas.microsoft.com/office/drawing/2014/main" val="2920168633"/>
                    </a:ext>
                  </a:extLst>
                </a:gridCol>
                <a:gridCol w="1059873">
                  <a:extLst>
                    <a:ext uri="{9D8B030D-6E8A-4147-A177-3AD203B41FA5}">
                      <a16:colId xmlns:a16="http://schemas.microsoft.com/office/drawing/2014/main" val="2869847144"/>
                    </a:ext>
                  </a:extLst>
                </a:gridCol>
                <a:gridCol w="1253836">
                  <a:extLst>
                    <a:ext uri="{9D8B030D-6E8A-4147-A177-3AD203B41FA5}">
                      <a16:colId xmlns:a16="http://schemas.microsoft.com/office/drawing/2014/main" val="28011345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008174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211306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3162873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06126703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93525984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Churn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AccountWeeks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ContractRenewal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DataPlan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DataUsage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CustServCalls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DayMins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DayCalls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MonthlyCharge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OverageFee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RoamMins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2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7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17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50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5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" y="1981200"/>
            <a:ext cx="12114213" cy="44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330</TotalTime>
  <Words>270</Words>
  <Application>Microsoft Office PowerPoint</Application>
  <PresentationFormat>Custom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Corbel</vt:lpstr>
      <vt:lpstr>Chalkboard 16x9</vt:lpstr>
      <vt:lpstr>Churn Analysis</vt:lpstr>
      <vt:lpstr>Problem Statement</vt:lpstr>
      <vt:lpstr>Data Summary</vt:lpstr>
      <vt:lpstr>Data Summary (cont..)</vt:lpstr>
      <vt:lpstr>Exploratory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dc:creator>Vignesh Venugopal</dc:creator>
  <cp:lastModifiedBy>Vignesh Venugopal</cp:lastModifiedBy>
  <cp:revision>17</cp:revision>
  <dcterms:created xsi:type="dcterms:W3CDTF">2017-02-06T06:36:37Z</dcterms:created>
  <dcterms:modified xsi:type="dcterms:W3CDTF">2017-02-06T12:06:57Z</dcterms:modified>
</cp:coreProperties>
</file>