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Arimo Bold" charset="1" panose="020B0704020202020204"/>
      <p:regular r:id="rId12"/>
    </p:embeddedFont>
    <p:embeddedFont>
      <p:font typeface="DM Sans" charset="1" panose="00000000000000000000"/>
      <p:regular r:id="rId13"/>
    </p:embeddedFont>
    <p:embeddedFont>
      <p:font typeface="Arimo" charset="1" panose="020B0604020202020204"/>
      <p:regular r:id="rId14"/>
    </p:embeddedFont>
    <p:embeddedFont>
      <p:font typeface="Canva Sans" charset="1" panose="020B0503030501040103"/>
      <p:regular r:id="rId15"/>
    </p:embeddedFont>
    <p:embeddedFont>
      <p:font typeface="Canva Sans Bold" charset="1" panose="020B0803030501040103"/>
      <p:regular r:id="rId16"/>
    </p:embeddedFont>
    <p:embeddedFont>
      <p:font typeface="Canva Sans Bold Italics" charset="1" panose="020B08030305010401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png" Type="http://schemas.openxmlformats.org/officeDocument/2006/relationships/image"/><Relationship Id="rId12" Target="../media/image15.png" Type="http://schemas.openxmlformats.org/officeDocument/2006/relationships/image"/><Relationship Id="rId13" Target="../media/image16.pn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7.png" Type="http://schemas.openxmlformats.org/officeDocument/2006/relationships/image"/><Relationship Id="rId12" Target="../media/image18.png" Type="http://schemas.openxmlformats.org/officeDocument/2006/relationships/image"/><Relationship Id="rId13" Target="../media/image19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20.png" Type="http://schemas.openxmlformats.org/officeDocument/2006/relationships/image"/><Relationship Id="rId12" Target="../media/image21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11" Target="../media/image23.svg" Type="http://schemas.openxmlformats.org/officeDocument/2006/relationships/image"/><Relationship Id="rId12" Target="../media/image13.png" Type="http://schemas.openxmlformats.org/officeDocument/2006/relationships/image"/><Relationship Id="rId13" Target="../media/image24.png" Type="http://schemas.openxmlformats.org/officeDocument/2006/relationships/image"/><Relationship Id="rId14" Target="../media/image25.png" Type="http://schemas.openxmlformats.org/officeDocument/2006/relationships/image"/><Relationship Id="rId15" Target="../media/image26.png" Type="http://schemas.openxmlformats.org/officeDocument/2006/relationships/image"/><Relationship Id="rId16" Target="../media/image27.png" Type="http://schemas.openxmlformats.org/officeDocument/2006/relationships/image"/><Relationship Id="rId17" Target="../media/image28.png" Type="http://schemas.openxmlformats.org/officeDocument/2006/relationships/image"/><Relationship Id="rId18" Target="../media/image29.jpe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11" Target="../media/image23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85470" y="4875321"/>
            <a:ext cx="8218144" cy="8218144"/>
          </a:xfrm>
          <a:custGeom>
            <a:avLst/>
            <a:gdLst/>
            <a:ahLst/>
            <a:cxnLst/>
            <a:rect r="r" b="b" t="t" l="l"/>
            <a:pathLst>
              <a:path h="8218144" w="8218144">
                <a:moveTo>
                  <a:pt x="0" y="0"/>
                </a:moveTo>
                <a:lnTo>
                  <a:pt x="8218144" y="0"/>
                </a:lnTo>
                <a:lnTo>
                  <a:pt x="8218144" y="8218143"/>
                </a:lnTo>
                <a:lnTo>
                  <a:pt x="0" y="82181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117256" y="7955200"/>
            <a:ext cx="5161277" cy="5213791"/>
            <a:chOff x="0" y="0"/>
            <a:chExt cx="6881703" cy="695172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5461" y="5588"/>
              <a:ext cx="6870700" cy="6940423"/>
            </a:xfrm>
            <a:custGeom>
              <a:avLst/>
              <a:gdLst/>
              <a:ahLst/>
              <a:cxnLst/>
              <a:rect r="r" b="b" t="t" l="l"/>
              <a:pathLst>
                <a:path h="6940423" w="6870700">
                  <a:moveTo>
                    <a:pt x="0" y="6913626"/>
                  </a:moveTo>
                  <a:lnTo>
                    <a:pt x="6843649" y="0"/>
                  </a:lnTo>
                  <a:lnTo>
                    <a:pt x="6870700" y="26797"/>
                  </a:lnTo>
                  <a:lnTo>
                    <a:pt x="27178" y="6940423"/>
                  </a:lnTo>
                  <a:close/>
                </a:path>
              </a:pathLst>
            </a:custGeom>
            <a:solidFill>
              <a:srgbClr val="8CA9AD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4429932" y="8315510"/>
            <a:ext cx="5067428" cy="5067428"/>
            <a:chOff x="0" y="0"/>
            <a:chExt cx="6756571" cy="675657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588" y="5588"/>
              <a:ext cx="6745351" cy="6745351"/>
            </a:xfrm>
            <a:custGeom>
              <a:avLst/>
              <a:gdLst/>
              <a:ahLst/>
              <a:cxnLst/>
              <a:rect r="r" b="b" t="t" l="l"/>
              <a:pathLst>
                <a:path h="6745351" w="6745351">
                  <a:moveTo>
                    <a:pt x="0" y="6718427"/>
                  </a:moveTo>
                  <a:lnTo>
                    <a:pt x="6718427" y="0"/>
                  </a:lnTo>
                  <a:lnTo>
                    <a:pt x="6745351" y="26924"/>
                  </a:lnTo>
                  <a:lnTo>
                    <a:pt x="26924" y="6745351"/>
                  </a:lnTo>
                  <a:close/>
                </a:path>
              </a:pathLst>
            </a:custGeom>
            <a:solidFill>
              <a:srgbClr val="8CA9AD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788403" y="8666824"/>
            <a:ext cx="4895716" cy="4895716"/>
            <a:chOff x="0" y="0"/>
            <a:chExt cx="6527621" cy="652762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5588" y="5588"/>
              <a:ext cx="6516497" cy="6516497"/>
            </a:xfrm>
            <a:custGeom>
              <a:avLst/>
              <a:gdLst/>
              <a:ahLst/>
              <a:cxnLst/>
              <a:rect r="r" b="b" t="t" l="l"/>
              <a:pathLst>
                <a:path h="6516497" w="6516497">
                  <a:moveTo>
                    <a:pt x="0" y="6489573"/>
                  </a:moveTo>
                  <a:lnTo>
                    <a:pt x="6489573" y="0"/>
                  </a:lnTo>
                  <a:lnTo>
                    <a:pt x="6516497" y="26924"/>
                  </a:lnTo>
                  <a:lnTo>
                    <a:pt x="26924" y="6516497"/>
                  </a:lnTo>
                  <a:close/>
                </a:path>
              </a:pathLst>
            </a:custGeom>
            <a:solidFill>
              <a:srgbClr val="8CA9AD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3575690" y="4276846"/>
            <a:ext cx="11315247" cy="1358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true">
                <a:solidFill>
                  <a:srgbClr val="227C9D"/>
                </a:solidFill>
                <a:latin typeface="Arimo Bold"/>
                <a:ea typeface="Arimo Bold"/>
                <a:cs typeface="Arimo Bold"/>
                <a:sym typeface="Arimo Bold"/>
              </a:rPr>
              <a:t>College Connect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490435" y="5945350"/>
            <a:ext cx="7197206" cy="534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80"/>
              </a:lnSpc>
            </a:pPr>
            <a:r>
              <a:rPr lang="en-US" sz="38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Night Owls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-10800000">
            <a:off x="9525" y="63583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83809" y="63869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0" y="7470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0800000">
            <a:off x="0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5400000">
            <a:off x="1083809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083809" y="962372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3321750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321750" y="74993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4405559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2237941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3321750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5400000">
            <a:off x="0" y="96383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5400000">
            <a:off x="15470622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5400000">
            <a:off x="16554431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true" flipV="true" rot="0">
            <a:off x="17638239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5400000">
            <a:off x="14386813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-5400000">
            <a:off x="15470622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6554431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5400000">
            <a:off x="17638239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true" rot="5400000">
            <a:off x="17638239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true" flipV="true" rot="0">
            <a:off x="15470622" y="326451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true" flipV="true" rot="5400000">
            <a:off x="16554431" y="326451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-1777764" y="-5419845"/>
            <a:ext cx="8218144" cy="8218144"/>
          </a:xfrm>
          <a:custGeom>
            <a:avLst/>
            <a:gdLst/>
            <a:ahLst/>
            <a:cxnLst/>
            <a:rect r="r" b="b" t="t" l="l"/>
            <a:pathLst>
              <a:path h="8218144" w="8218144">
                <a:moveTo>
                  <a:pt x="0" y="0"/>
                </a:moveTo>
                <a:lnTo>
                  <a:pt x="8218144" y="0"/>
                </a:lnTo>
                <a:lnTo>
                  <a:pt x="8218144" y="8218143"/>
                </a:lnTo>
                <a:lnTo>
                  <a:pt x="0" y="821814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4" id="34"/>
          <p:cNvGrpSpPr/>
          <p:nvPr/>
        </p:nvGrpSpPr>
        <p:grpSpPr>
          <a:xfrm rot="0">
            <a:off x="-1853292" y="-2288058"/>
            <a:ext cx="5213791" cy="5161277"/>
            <a:chOff x="0" y="0"/>
            <a:chExt cx="6951721" cy="6881703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5588" y="5461"/>
              <a:ext cx="6940423" cy="6870700"/>
            </a:xfrm>
            <a:custGeom>
              <a:avLst/>
              <a:gdLst/>
              <a:ahLst/>
              <a:cxnLst/>
              <a:rect r="r" b="b" t="t" l="l"/>
              <a:pathLst>
                <a:path h="6870700" w="6940423">
                  <a:moveTo>
                    <a:pt x="26924" y="0"/>
                  </a:moveTo>
                  <a:lnTo>
                    <a:pt x="6940423" y="6843649"/>
                  </a:lnTo>
                  <a:lnTo>
                    <a:pt x="6913626" y="6870700"/>
                  </a:lnTo>
                  <a:lnTo>
                    <a:pt x="0" y="27178"/>
                  </a:lnTo>
                  <a:close/>
                </a:path>
              </a:pathLst>
            </a:custGeom>
            <a:solidFill>
              <a:srgbClr val="8CA9AD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-2067238" y="-1975382"/>
            <a:ext cx="5067428" cy="5067428"/>
            <a:chOff x="0" y="0"/>
            <a:chExt cx="6756571" cy="6756571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5588" y="5588"/>
              <a:ext cx="6745351" cy="6745351"/>
            </a:xfrm>
            <a:custGeom>
              <a:avLst/>
              <a:gdLst/>
              <a:ahLst/>
              <a:cxnLst/>
              <a:rect r="r" b="b" t="t" l="l"/>
              <a:pathLst>
                <a:path h="6745351" w="6745351">
                  <a:moveTo>
                    <a:pt x="26924" y="0"/>
                  </a:moveTo>
                  <a:lnTo>
                    <a:pt x="6745351" y="6718427"/>
                  </a:lnTo>
                  <a:lnTo>
                    <a:pt x="6718427" y="6745351"/>
                  </a:lnTo>
                  <a:lnTo>
                    <a:pt x="0" y="26924"/>
                  </a:lnTo>
                  <a:close/>
                </a:path>
              </a:pathLst>
            </a:custGeom>
            <a:solidFill>
              <a:srgbClr val="8CA9AD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-2246840" y="-1616912"/>
            <a:ext cx="4895716" cy="4895716"/>
            <a:chOff x="0" y="0"/>
            <a:chExt cx="6527621" cy="6527621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5588" y="5588"/>
              <a:ext cx="6516497" cy="6516497"/>
            </a:xfrm>
            <a:custGeom>
              <a:avLst/>
              <a:gdLst/>
              <a:ahLst/>
              <a:cxnLst/>
              <a:rect r="r" b="b" t="t" l="l"/>
              <a:pathLst>
                <a:path h="6516497" w="6516497">
                  <a:moveTo>
                    <a:pt x="26924" y="0"/>
                  </a:moveTo>
                  <a:lnTo>
                    <a:pt x="6516497" y="6489573"/>
                  </a:lnTo>
                  <a:lnTo>
                    <a:pt x="6489573" y="6516497"/>
                  </a:lnTo>
                  <a:lnTo>
                    <a:pt x="0" y="26924"/>
                  </a:lnTo>
                  <a:close/>
                </a:path>
              </a:pathLst>
            </a:custGeom>
            <a:solidFill>
              <a:srgbClr val="8CA9AD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-2373495" y="-1230644"/>
            <a:ext cx="4719090" cy="4719090"/>
            <a:chOff x="0" y="0"/>
            <a:chExt cx="6292120" cy="629212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5588" y="5588"/>
              <a:ext cx="6280912" cy="6280912"/>
            </a:xfrm>
            <a:custGeom>
              <a:avLst/>
              <a:gdLst/>
              <a:ahLst/>
              <a:cxnLst/>
              <a:rect r="r" b="b" t="t" l="l"/>
              <a:pathLst>
                <a:path h="6280912" w="6280912">
                  <a:moveTo>
                    <a:pt x="26924" y="0"/>
                  </a:moveTo>
                  <a:lnTo>
                    <a:pt x="6280912" y="6253988"/>
                  </a:lnTo>
                  <a:lnTo>
                    <a:pt x="6253988" y="6280912"/>
                  </a:lnTo>
                  <a:lnTo>
                    <a:pt x="0" y="26924"/>
                  </a:lnTo>
                  <a:close/>
                </a:path>
              </a:pathLst>
            </a:custGeom>
            <a:solidFill>
              <a:srgbClr val="8CA9AD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-2517350" y="-790968"/>
            <a:ext cx="4376249" cy="4376249"/>
            <a:chOff x="0" y="0"/>
            <a:chExt cx="5834999" cy="5834999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5588" y="5588"/>
              <a:ext cx="5823839" cy="5823839"/>
            </a:xfrm>
            <a:custGeom>
              <a:avLst/>
              <a:gdLst/>
              <a:ahLst/>
              <a:cxnLst/>
              <a:rect r="r" b="b" t="t" l="l"/>
              <a:pathLst>
                <a:path h="5823839" w="5823839">
                  <a:moveTo>
                    <a:pt x="26924" y="0"/>
                  </a:moveTo>
                  <a:lnTo>
                    <a:pt x="5823839" y="5796915"/>
                  </a:lnTo>
                  <a:lnTo>
                    <a:pt x="5796915" y="5823839"/>
                  </a:lnTo>
                  <a:lnTo>
                    <a:pt x="0" y="26924"/>
                  </a:lnTo>
                  <a:close/>
                </a:path>
              </a:pathLst>
            </a:custGeom>
            <a:solidFill>
              <a:srgbClr val="8CA9AD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-2638168" y="-347244"/>
            <a:ext cx="3992174" cy="4014169"/>
            <a:chOff x="0" y="0"/>
            <a:chExt cx="5322899" cy="535222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5588" y="5588"/>
              <a:ext cx="5311775" cy="5341112"/>
            </a:xfrm>
            <a:custGeom>
              <a:avLst/>
              <a:gdLst/>
              <a:ahLst/>
              <a:cxnLst/>
              <a:rect r="r" b="b" t="t" l="l"/>
              <a:pathLst>
                <a:path h="5341112" w="5311775">
                  <a:moveTo>
                    <a:pt x="26924" y="0"/>
                  </a:moveTo>
                  <a:lnTo>
                    <a:pt x="5311775" y="5314188"/>
                  </a:lnTo>
                  <a:lnTo>
                    <a:pt x="5284724" y="5341112"/>
                  </a:lnTo>
                  <a:lnTo>
                    <a:pt x="0" y="26924"/>
                  </a:lnTo>
                  <a:close/>
                </a:path>
              </a:pathLst>
            </a:custGeom>
            <a:solidFill>
              <a:srgbClr val="8CA9AD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-2612402" y="214390"/>
            <a:ext cx="3406060" cy="3388633"/>
            <a:chOff x="0" y="0"/>
            <a:chExt cx="4541413" cy="4518177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5588" y="5588"/>
              <a:ext cx="4530217" cy="4507103"/>
            </a:xfrm>
            <a:custGeom>
              <a:avLst/>
              <a:gdLst/>
              <a:ahLst/>
              <a:cxnLst/>
              <a:rect r="r" b="b" t="t" l="l"/>
              <a:pathLst>
                <a:path h="4507103" w="4530217">
                  <a:moveTo>
                    <a:pt x="26924" y="0"/>
                  </a:moveTo>
                  <a:lnTo>
                    <a:pt x="4530217" y="4480052"/>
                  </a:lnTo>
                  <a:lnTo>
                    <a:pt x="4503293" y="4507103"/>
                  </a:lnTo>
                  <a:lnTo>
                    <a:pt x="0" y="26924"/>
                  </a:lnTo>
                  <a:close/>
                </a:path>
              </a:pathLst>
            </a:custGeom>
            <a:solidFill>
              <a:srgbClr val="8CA9AD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-2524084" y="891473"/>
            <a:ext cx="2657173" cy="2700544"/>
            <a:chOff x="0" y="0"/>
            <a:chExt cx="3542897" cy="360072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5461" y="5715"/>
              <a:ext cx="3531997" cy="3589274"/>
            </a:xfrm>
            <a:custGeom>
              <a:avLst/>
              <a:gdLst/>
              <a:ahLst/>
              <a:cxnLst/>
              <a:rect r="r" b="b" t="t" l="l"/>
              <a:pathLst>
                <a:path h="3589274" w="3531997">
                  <a:moveTo>
                    <a:pt x="27178" y="0"/>
                  </a:moveTo>
                  <a:lnTo>
                    <a:pt x="3531997" y="3562604"/>
                  </a:lnTo>
                  <a:lnTo>
                    <a:pt x="3504819" y="3589274"/>
                  </a:lnTo>
                  <a:lnTo>
                    <a:pt x="0" y="26670"/>
                  </a:lnTo>
                  <a:close/>
                </a:path>
              </a:pathLst>
            </a:custGeom>
            <a:solidFill>
              <a:srgbClr val="8CA9AD"/>
            </a:solidFill>
          </p:spPr>
        </p:sp>
      </p:grpSp>
      <p:sp>
        <p:nvSpPr>
          <p:cNvPr name="TextBox 50" id="50"/>
          <p:cNvSpPr txBox="true"/>
          <p:nvPr/>
        </p:nvSpPr>
        <p:spPr>
          <a:xfrm rot="0">
            <a:off x="5276705" y="9484973"/>
            <a:ext cx="7198273" cy="1077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80"/>
              </a:lnSpc>
            </a:pPr>
            <a:r>
              <a:rPr lang="en-US" sz="3800" spc="-95">
                <a:solidFill>
                  <a:srgbClr val="545454"/>
                </a:solidFill>
                <a:latin typeface="Arimo"/>
                <a:ea typeface="Arimo"/>
                <a:cs typeface="Arimo"/>
                <a:sym typeface="Arimo"/>
              </a:rPr>
              <a:t>9.Open innovation</a:t>
            </a:r>
          </a:p>
          <a:p>
            <a:pPr algn="ctr">
              <a:lnSpc>
                <a:spcPts val="4180"/>
              </a:lnSpc>
            </a:pPr>
          </a:p>
        </p:txBody>
      </p:sp>
      <p:grpSp>
        <p:nvGrpSpPr>
          <p:cNvPr name="Group 51" id="51"/>
          <p:cNvGrpSpPr/>
          <p:nvPr/>
        </p:nvGrpSpPr>
        <p:grpSpPr>
          <a:xfrm rot="0">
            <a:off x="6802247" y="214127"/>
            <a:ext cx="4862133" cy="3906982"/>
            <a:chOff x="0" y="0"/>
            <a:chExt cx="6482844" cy="5209309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6482842" cy="5209286"/>
            </a:xfrm>
            <a:custGeom>
              <a:avLst/>
              <a:gdLst/>
              <a:ahLst/>
              <a:cxnLst/>
              <a:rect r="r" b="b" t="t" l="l"/>
              <a:pathLst>
                <a:path h="5209286" w="6482842">
                  <a:moveTo>
                    <a:pt x="0" y="0"/>
                  </a:moveTo>
                  <a:lnTo>
                    <a:pt x="6482842" y="0"/>
                  </a:lnTo>
                  <a:lnTo>
                    <a:pt x="6482842" y="5209286"/>
                  </a:lnTo>
                  <a:lnTo>
                    <a:pt x="0" y="52092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-12223" r="0" b="-12224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78869" y="-6933788"/>
            <a:ext cx="8218144" cy="8218144"/>
          </a:xfrm>
          <a:custGeom>
            <a:avLst/>
            <a:gdLst/>
            <a:ahLst/>
            <a:cxnLst/>
            <a:rect r="r" b="b" t="t" l="l"/>
            <a:pathLst>
              <a:path h="8218144" w="8218144">
                <a:moveTo>
                  <a:pt x="0" y="0"/>
                </a:moveTo>
                <a:lnTo>
                  <a:pt x="8218143" y="0"/>
                </a:lnTo>
                <a:lnTo>
                  <a:pt x="8218143" y="8218144"/>
                </a:lnTo>
                <a:lnTo>
                  <a:pt x="0" y="82181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3754398" y="-3802002"/>
            <a:ext cx="5213791" cy="5161277"/>
            <a:chOff x="0" y="0"/>
            <a:chExt cx="6951721" cy="68817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5588" y="5461"/>
              <a:ext cx="6940423" cy="6870700"/>
            </a:xfrm>
            <a:custGeom>
              <a:avLst/>
              <a:gdLst/>
              <a:ahLst/>
              <a:cxnLst/>
              <a:rect r="r" b="b" t="t" l="l"/>
              <a:pathLst>
                <a:path h="6870700" w="6940423">
                  <a:moveTo>
                    <a:pt x="26924" y="0"/>
                  </a:moveTo>
                  <a:lnTo>
                    <a:pt x="6940423" y="6843649"/>
                  </a:lnTo>
                  <a:lnTo>
                    <a:pt x="6913626" y="6870700"/>
                  </a:lnTo>
                  <a:lnTo>
                    <a:pt x="0" y="27178"/>
                  </a:lnTo>
                  <a:close/>
                </a:path>
              </a:pathLst>
            </a:custGeom>
            <a:solidFill>
              <a:srgbClr val="8CA9AD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3968344" y="-3489325"/>
            <a:ext cx="5067428" cy="5067428"/>
            <a:chOff x="0" y="0"/>
            <a:chExt cx="6756571" cy="675657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588" y="5588"/>
              <a:ext cx="6745351" cy="6745351"/>
            </a:xfrm>
            <a:custGeom>
              <a:avLst/>
              <a:gdLst/>
              <a:ahLst/>
              <a:cxnLst/>
              <a:rect r="r" b="b" t="t" l="l"/>
              <a:pathLst>
                <a:path h="6745351" w="6745351">
                  <a:moveTo>
                    <a:pt x="26924" y="0"/>
                  </a:moveTo>
                  <a:lnTo>
                    <a:pt x="6745351" y="6718427"/>
                  </a:lnTo>
                  <a:lnTo>
                    <a:pt x="6718427" y="6745351"/>
                  </a:lnTo>
                  <a:lnTo>
                    <a:pt x="0" y="26924"/>
                  </a:lnTo>
                  <a:close/>
                </a:path>
              </a:pathLst>
            </a:custGeom>
            <a:solidFill>
              <a:srgbClr val="8CA9AD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-4147946" y="-3130855"/>
            <a:ext cx="4895716" cy="4895716"/>
            <a:chOff x="0" y="0"/>
            <a:chExt cx="6527621" cy="652762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5588" y="5588"/>
              <a:ext cx="6516497" cy="6516497"/>
            </a:xfrm>
            <a:custGeom>
              <a:avLst/>
              <a:gdLst/>
              <a:ahLst/>
              <a:cxnLst/>
              <a:rect r="r" b="b" t="t" l="l"/>
              <a:pathLst>
                <a:path h="6516497" w="6516497">
                  <a:moveTo>
                    <a:pt x="26924" y="0"/>
                  </a:moveTo>
                  <a:lnTo>
                    <a:pt x="6516497" y="6489573"/>
                  </a:lnTo>
                  <a:lnTo>
                    <a:pt x="6489573" y="6516497"/>
                  </a:lnTo>
                  <a:lnTo>
                    <a:pt x="0" y="26924"/>
                  </a:lnTo>
                  <a:close/>
                </a:path>
              </a:pathLst>
            </a:custGeom>
            <a:solidFill>
              <a:srgbClr val="8CA9AD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-4274601" y="-2744588"/>
            <a:ext cx="4719090" cy="4719090"/>
            <a:chOff x="0" y="0"/>
            <a:chExt cx="6292120" cy="629212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5588" y="5588"/>
              <a:ext cx="6280912" cy="6280912"/>
            </a:xfrm>
            <a:custGeom>
              <a:avLst/>
              <a:gdLst/>
              <a:ahLst/>
              <a:cxnLst/>
              <a:rect r="r" b="b" t="t" l="l"/>
              <a:pathLst>
                <a:path h="6280912" w="6280912">
                  <a:moveTo>
                    <a:pt x="26924" y="0"/>
                  </a:moveTo>
                  <a:lnTo>
                    <a:pt x="6280912" y="6253988"/>
                  </a:lnTo>
                  <a:lnTo>
                    <a:pt x="6253988" y="6280912"/>
                  </a:lnTo>
                  <a:lnTo>
                    <a:pt x="0" y="26924"/>
                  </a:lnTo>
                  <a:close/>
                </a:path>
              </a:pathLst>
            </a:custGeom>
            <a:solidFill>
              <a:srgbClr val="8CA9AD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-10800000">
            <a:off x="15471497" y="-218828"/>
            <a:ext cx="698339" cy="698339"/>
          </a:xfrm>
          <a:custGeom>
            <a:avLst/>
            <a:gdLst/>
            <a:ahLst/>
            <a:cxnLst/>
            <a:rect r="r" b="b" t="t" l="l"/>
            <a:pathLst>
              <a:path h="698339" w="698339">
                <a:moveTo>
                  <a:pt x="0" y="0"/>
                </a:moveTo>
                <a:lnTo>
                  <a:pt x="698339" y="0"/>
                </a:lnTo>
                <a:lnTo>
                  <a:pt x="698339" y="698339"/>
                </a:lnTo>
                <a:lnTo>
                  <a:pt x="0" y="6983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5400000">
            <a:off x="16169836" y="-218828"/>
            <a:ext cx="698339" cy="698339"/>
          </a:xfrm>
          <a:custGeom>
            <a:avLst/>
            <a:gdLst/>
            <a:ahLst/>
            <a:cxnLst/>
            <a:rect r="r" b="b" t="t" l="l"/>
            <a:pathLst>
              <a:path h="698339" w="698339">
                <a:moveTo>
                  <a:pt x="0" y="0"/>
                </a:moveTo>
                <a:lnTo>
                  <a:pt x="698339" y="0"/>
                </a:lnTo>
                <a:lnTo>
                  <a:pt x="698339" y="698339"/>
                </a:lnTo>
                <a:lnTo>
                  <a:pt x="0" y="6983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16169836" y="470080"/>
            <a:ext cx="698339" cy="698339"/>
          </a:xfrm>
          <a:custGeom>
            <a:avLst/>
            <a:gdLst/>
            <a:ahLst/>
            <a:cxnLst/>
            <a:rect r="r" b="b" t="t" l="l"/>
            <a:pathLst>
              <a:path h="698339" w="698339">
                <a:moveTo>
                  <a:pt x="0" y="0"/>
                </a:moveTo>
                <a:lnTo>
                  <a:pt x="698339" y="0"/>
                </a:lnTo>
                <a:lnTo>
                  <a:pt x="698339" y="698340"/>
                </a:lnTo>
                <a:lnTo>
                  <a:pt x="0" y="6983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0800000">
            <a:off x="17611826" y="-200416"/>
            <a:ext cx="698339" cy="698339"/>
          </a:xfrm>
          <a:custGeom>
            <a:avLst/>
            <a:gdLst/>
            <a:ahLst/>
            <a:cxnLst/>
            <a:rect r="r" b="b" t="t" l="l"/>
            <a:pathLst>
              <a:path h="698339" w="698339">
                <a:moveTo>
                  <a:pt x="0" y="0"/>
                </a:moveTo>
                <a:lnTo>
                  <a:pt x="698339" y="0"/>
                </a:lnTo>
                <a:lnTo>
                  <a:pt x="698339" y="698339"/>
                </a:lnTo>
                <a:lnTo>
                  <a:pt x="0" y="6983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913487" y="497923"/>
            <a:ext cx="698339" cy="698339"/>
          </a:xfrm>
          <a:custGeom>
            <a:avLst/>
            <a:gdLst/>
            <a:ahLst/>
            <a:cxnLst/>
            <a:rect r="r" b="b" t="t" l="l"/>
            <a:pathLst>
              <a:path h="698339" w="698339">
                <a:moveTo>
                  <a:pt x="0" y="0"/>
                </a:moveTo>
                <a:lnTo>
                  <a:pt x="698339" y="0"/>
                </a:lnTo>
                <a:lnTo>
                  <a:pt x="698339" y="698339"/>
                </a:lnTo>
                <a:lnTo>
                  <a:pt x="0" y="6983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7611826" y="497923"/>
            <a:ext cx="698339" cy="698339"/>
          </a:xfrm>
          <a:custGeom>
            <a:avLst/>
            <a:gdLst/>
            <a:ahLst/>
            <a:cxnLst/>
            <a:rect r="r" b="b" t="t" l="l"/>
            <a:pathLst>
              <a:path h="698339" w="698339">
                <a:moveTo>
                  <a:pt x="0" y="0"/>
                </a:moveTo>
                <a:lnTo>
                  <a:pt x="698339" y="0"/>
                </a:lnTo>
                <a:lnTo>
                  <a:pt x="698339" y="698339"/>
                </a:lnTo>
                <a:lnTo>
                  <a:pt x="0" y="69833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5400000">
            <a:off x="15471497" y="479511"/>
            <a:ext cx="698339" cy="698339"/>
          </a:xfrm>
          <a:custGeom>
            <a:avLst/>
            <a:gdLst/>
            <a:ahLst/>
            <a:cxnLst/>
            <a:rect r="r" b="b" t="t" l="l"/>
            <a:pathLst>
              <a:path h="698339" w="698339">
                <a:moveTo>
                  <a:pt x="0" y="0"/>
                </a:moveTo>
                <a:lnTo>
                  <a:pt x="698339" y="0"/>
                </a:lnTo>
                <a:lnTo>
                  <a:pt x="698339" y="698339"/>
                </a:lnTo>
                <a:lnTo>
                  <a:pt x="0" y="6983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7226356" y="-105523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-3664583" y="5725327"/>
            <a:ext cx="8218144" cy="8218144"/>
          </a:xfrm>
          <a:custGeom>
            <a:avLst/>
            <a:gdLst/>
            <a:ahLst/>
            <a:cxnLst/>
            <a:rect r="r" b="b" t="t" l="l"/>
            <a:pathLst>
              <a:path h="8218144" w="8218144">
                <a:moveTo>
                  <a:pt x="0" y="0"/>
                </a:moveTo>
                <a:lnTo>
                  <a:pt x="8218144" y="0"/>
                </a:lnTo>
                <a:lnTo>
                  <a:pt x="8218144" y="8218143"/>
                </a:lnTo>
                <a:lnTo>
                  <a:pt x="0" y="82181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0" y="8514845"/>
            <a:ext cx="1656446" cy="1486911"/>
            <a:chOff x="0" y="0"/>
            <a:chExt cx="2953043" cy="265080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953004" cy="2650744"/>
            </a:xfrm>
            <a:custGeom>
              <a:avLst/>
              <a:gdLst/>
              <a:ahLst/>
              <a:cxnLst/>
              <a:rect r="r" b="b" t="t" l="l"/>
              <a:pathLst>
                <a:path h="2650744" w="2953004">
                  <a:moveTo>
                    <a:pt x="0" y="0"/>
                  </a:moveTo>
                  <a:lnTo>
                    <a:pt x="2953004" y="0"/>
                  </a:lnTo>
                  <a:lnTo>
                    <a:pt x="2953004" y="2650744"/>
                  </a:lnTo>
                  <a:lnTo>
                    <a:pt x="0" y="26507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5701" r="-1" b="-5703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5352891" y="7833361"/>
            <a:ext cx="8131235" cy="2434474"/>
            <a:chOff x="0" y="0"/>
            <a:chExt cx="2141560" cy="64117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141560" cy="641178"/>
            </a:xfrm>
            <a:custGeom>
              <a:avLst/>
              <a:gdLst/>
              <a:ahLst/>
              <a:cxnLst/>
              <a:rect r="r" b="b" t="t" l="l"/>
              <a:pathLst>
                <a:path h="641178" w="2141560">
                  <a:moveTo>
                    <a:pt x="48558" y="0"/>
                  </a:moveTo>
                  <a:lnTo>
                    <a:pt x="2093002" y="0"/>
                  </a:lnTo>
                  <a:cubicBezTo>
                    <a:pt x="2105880" y="0"/>
                    <a:pt x="2118231" y="5116"/>
                    <a:pt x="2127337" y="14222"/>
                  </a:cubicBezTo>
                  <a:cubicBezTo>
                    <a:pt x="2136444" y="23329"/>
                    <a:pt x="2141560" y="35680"/>
                    <a:pt x="2141560" y="48558"/>
                  </a:cubicBezTo>
                  <a:lnTo>
                    <a:pt x="2141560" y="592620"/>
                  </a:lnTo>
                  <a:cubicBezTo>
                    <a:pt x="2141560" y="605499"/>
                    <a:pt x="2136444" y="617849"/>
                    <a:pt x="2127337" y="626956"/>
                  </a:cubicBezTo>
                  <a:cubicBezTo>
                    <a:pt x="2118231" y="636062"/>
                    <a:pt x="2105880" y="641178"/>
                    <a:pt x="2093002" y="641178"/>
                  </a:cubicBezTo>
                  <a:lnTo>
                    <a:pt x="48558" y="641178"/>
                  </a:lnTo>
                  <a:cubicBezTo>
                    <a:pt x="21740" y="641178"/>
                    <a:pt x="0" y="619438"/>
                    <a:pt x="0" y="592620"/>
                  </a:cubicBezTo>
                  <a:lnTo>
                    <a:pt x="0" y="48558"/>
                  </a:lnTo>
                  <a:cubicBezTo>
                    <a:pt x="0" y="35680"/>
                    <a:pt x="5116" y="23329"/>
                    <a:pt x="14222" y="14222"/>
                  </a:cubicBezTo>
                  <a:cubicBezTo>
                    <a:pt x="23329" y="5116"/>
                    <a:pt x="35680" y="0"/>
                    <a:pt x="48558" y="0"/>
                  </a:cubicBezTo>
                  <a:close/>
                </a:path>
              </a:pathLst>
            </a:custGeom>
            <a:solidFill>
              <a:srgbClr val="E7F1FF"/>
            </a:solidFill>
            <a:ln w="38100" cap="rnd">
              <a:solidFill>
                <a:srgbClr val="5C8EE6"/>
              </a:solidFill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2141560" cy="6792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259619" y="1014522"/>
            <a:ext cx="16053052" cy="7000579"/>
          </a:xfrm>
          <a:custGeom>
            <a:avLst/>
            <a:gdLst/>
            <a:ahLst/>
            <a:cxnLst/>
            <a:rect r="r" b="b" t="t" l="l"/>
            <a:pathLst>
              <a:path h="7000579" w="16053052">
                <a:moveTo>
                  <a:pt x="0" y="0"/>
                </a:moveTo>
                <a:lnTo>
                  <a:pt x="16053052" y="0"/>
                </a:lnTo>
                <a:lnTo>
                  <a:pt x="16053052" y="7000579"/>
                </a:lnTo>
                <a:lnTo>
                  <a:pt x="0" y="700057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430202" y="2971761"/>
            <a:ext cx="6383896" cy="3086100"/>
            <a:chOff x="0" y="0"/>
            <a:chExt cx="1681355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681355" cy="812800"/>
            </a:xfrm>
            <a:custGeom>
              <a:avLst/>
              <a:gdLst/>
              <a:ahLst/>
              <a:cxnLst/>
              <a:rect r="r" b="b" t="t" l="l"/>
              <a:pathLst>
                <a:path h="812800" w="1681355">
                  <a:moveTo>
                    <a:pt x="61849" y="0"/>
                  </a:moveTo>
                  <a:lnTo>
                    <a:pt x="1619506" y="0"/>
                  </a:lnTo>
                  <a:cubicBezTo>
                    <a:pt x="1653664" y="0"/>
                    <a:pt x="1681355" y="27691"/>
                    <a:pt x="1681355" y="61849"/>
                  </a:cubicBezTo>
                  <a:lnTo>
                    <a:pt x="1681355" y="750951"/>
                  </a:lnTo>
                  <a:cubicBezTo>
                    <a:pt x="1681355" y="785109"/>
                    <a:pt x="1653664" y="812800"/>
                    <a:pt x="1619506" y="812800"/>
                  </a:cubicBezTo>
                  <a:lnTo>
                    <a:pt x="61849" y="812800"/>
                  </a:lnTo>
                  <a:cubicBezTo>
                    <a:pt x="27691" y="812800"/>
                    <a:pt x="0" y="785109"/>
                    <a:pt x="0" y="750951"/>
                  </a:cubicBezTo>
                  <a:lnTo>
                    <a:pt x="0" y="61849"/>
                  </a:lnTo>
                  <a:cubicBezTo>
                    <a:pt x="0" y="27691"/>
                    <a:pt x="27691" y="0"/>
                    <a:pt x="61849" y="0"/>
                  </a:cubicBezTo>
                  <a:close/>
                </a:path>
              </a:pathLst>
            </a:custGeom>
            <a:solidFill>
              <a:srgbClr val="FEDDDE"/>
            </a:solidFill>
            <a:ln w="38100" cap="rnd">
              <a:solidFill>
                <a:srgbClr val="E6746F"/>
              </a:solidFill>
              <a:prstDash val="solid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681355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577100" y="2971761"/>
            <a:ext cx="6383896" cy="3086100"/>
            <a:chOff x="0" y="0"/>
            <a:chExt cx="1681355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681355" cy="812800"/>
            </a:xfrm>
            <a:custGeom>
              <a:avLst/>
              <a:gdLst/>
              <a:ahLst/>
              <a:cxnLst/>
              <a:rect r="r" b="b" t="t" l="l"/>
              <a:pathLst>
                <a:path h="812800" w="1681355">
                  <a:moveTo>
                    <a:pt x="61849" y="0"/>
                  </a:moveTo>
                  <a:lnTo>
                    <a:pt x="1619506" y="0"/>
                  </a:lnTo>
                  <a:cubicBezTo>
                    <a:pt x="1653664" y="0"/>
                    <a:pt x="1681355" y="27691"/>
                    <a:pt x="1681355" y="61849"/>
                  </a:cubicBezTo>
                  <a:lnTo>
                    <a:pt x="1681355" y="750951"/>
                  </a:lnTo>
                  <a:cubicBezTo>
                    <a:pt x="1681355" y="785109"/>
                    <a:pt x="1653664" y="812800"/>
                    <a:pt x="1619506" y="812800"/>
                  </a:cubicBezTo>
                  <a:lnTo>
                    <a:pt x="61849" y="812800"/>
                  </a:lnTo>
                  <a:cubicBezTo>
                    <a:pt x="27691" y="812800"/>
                    <a:pt x="0" y="785109"/>
                    <a:pt x="0" y="750951"/>
                  </a:cubicBezTo>
                  <a:lnTo>
                    <a:pt x="0" y="61849"/>
                  </a:lnTo>
                  <a:cubicBezTo>
                    <a:pt x="0" y="27691"/>
                    <a:pt x="27691" y="0"/>
                    <a:pt x="61849" y="0"/>
                  </a:cubicBezTo>
                  <a:close/>
                </a:path>
              </a:pathLst>
            </a:custGeom>
            <a:solidFill>
              <a:srgbClr val="EEFFF0"/>
            </a:solidFill>
            <a:ln w="38100" cap="rnd">
              <a:solidFill>
                <a:srgbClr val="5CCC94"/>
              </a:solidFill>
              <a:prstDash val="solid"/>
              <a:round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1681355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8531548" y="1974502"/>
            <a:ext cx="1773921" cy="1403615"/>
          </a:xfrm>
          <a:custGeom>
            <a:avLst/>
            <a:gdLst/>
            <a:ahLst/>
            <a:cxnLst/>
            <a:rect r="r" b="b" t="t" l="l"/>
            <a:pathLst>
              <a:path h="1403615" w="1773921">
                <a:moveTo>
                  <a:pt x="0" y="0"/>
                </a:moveTo>
                <a:lnTo>
                  <a:pt x="1773921" y="0"/>
                </a:lnTo>
                <a:lnTo>
                  <a:pt x="1773921" y="1403615"/>
                </a:lnTo>
                <a:lnTo>
                  <a:pt x="0" y="140361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4390090" y="-200416"/>
            <a:ext cx="10056838" cy="1722234"/>
          </a:xfrm>
          <a:custGeom>
            <a:avLst/>
            <a:gdLst/>
            <a:ahLst/>
            <a:cxnLst/>
            <a:rect r="r" b="b" t="t" l="l"/>
            <a:pathLst>
              <a:path h="1722234" w="10056838">
                <a:moveTo>
                  <a:pt x="0" y="0"/>
                </a:moveTo>
                <a:lnTo>
                  <a:pt x="10056838" y="0"/>
                </a:lnTo>
                <a:lnTo>
                  <a:pt x="10056838" y="1722233"/>
                </a:lnTo>
                <a:lnTo>
                  <a:pt x="0" y="172223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619064" y="3233587"/>
            <a:ext cx="6006172" cy="2491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Students struggle with staying informed about campus updates, long canteen queues, inefficient event registration, limited academic collaboration, and ineffective feedback systems, leading to a less streamlined campus experience.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911529" y="7887855"/>
            <a:ext cx="7013960" cy="2325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86" indent="-237493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Holistic Campus Management</a:t>
            </a:r>
          </a:p>
          <a:p>
            <a:pPr algn="l" marL="474986" indent="-237493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Canteen Pre-Order System</a:t>
            </a:r>
          </a:p>
          <a:p>
            <a:pPr algn="l" marL="474986" indent="-237493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Peer Help Portal</a:t>
            </a:r>
          </a:p>
          <a:p>
            <a:pPr algn="l" marL="474986" indent="-237493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Real-Time Notifications</a:t>
            </a:r>
          </a:p>
          <a:p>
            <a:pPr algn="l" marL="474986" indent="-237493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User-Centric Design</a:t>
            </a:r>
          </a:p>
          <a:p>
            <a:pPr algn="l" marL="474986" indent="-237493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Scalable for Future Enhancement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1645416" y="3203219"/>
            <a:ext cx="6247263" cy="2585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College Connect </a:t>
            </a:r>
            <a:r>
              <a:rPr lang="en-US" sz="2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is a dynamic web platform that keeps students informed and connected through personalized login access. It provides class and campus-wide news and features a dedicated section for companies visiting for placements and internships, enhancing career readiness.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3904606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4988415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4988415" y="106917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7226356" y="2857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26356" y="-105523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142547" y="111238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226356" y="111238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400000">
            <a:off x="13904606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4438093" y="5700716"/>
            <a:ext cx="8218144" cy="8218144"/>
          </a:xfrm>
          <a:custGeom>
            <a:avLst/>
            <a:gdLst/>
            <a:ahLst/>
            <a:cxnLst/>
            <a:rect r="r" b="b" t="t" l="l"/>
            <a:pathLst>
              <a:path h="8218144" w="8218144">
                <a:moveTo>
                  <a:pt x="0" y="0"/>
                </a:moveTo>
                <a:lnTo>
                  <a:pt x="8218143" y="0"/>
                </a:lnTo>
                <a:lnTo>
                  <a:pt x="8218143" y="8218144"/>
                </a:lnTo>
                <a:lnTo>
                  <a:pt x="0" y="82181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0" y="8941164"/>
            <a:ext cx="1328860" cy="1192853"/>
            <a:chOff x="0" y="0"/>
            <a:chExt cx="2953043" cy="265080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953004" cy="2650744"/>
            </a:xfrm>
            <a:custGeom>
              <a:avLst/>
              <a:gdLst/>
              <a:ahLst/>
              <a:cxnLst/>
              <a:rect r="r" b="b" t="t" l="l"/>
              <a:pathLst>
                <a:path h="2650744" w="2953004">
                  <a:moveTo>
                    <a:pt x="0" y="0"/>
                  </a:moveTo>
                  <a:lnTo>
                    <a:pt x="2953004" y="0"/>
                  </a:lnTo>
                  <a:lnTo>
                    <a:pt x="2953004" y="2650744"/>
                  </a:lnTo>
                  <a:lnTo>
                    <a:pt x="0" y="26507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5701" r="-1" b="-5703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266989" y="57150"/>
            <a:ext cx="18459497" cy="7728530"/>
          </a:xfrm>
          <a:custGeom>
            <a:avLst/>
            <a:gdLst/>
            <a:ahLst/>
            <a:cxnLst/>
            <a:rect r="r" b="b" t="t" l="l"/>
            <a:pathLst>
              <a:path h="7728530" w="18459497">
                <a:moveTo>
                  <a:pt x="0" y="0"/>
                </a:moveTo>
                <a:lnTo>
                  <a:pt x="18459496" y="0"/>
                </a:lnTo>
                <a:lnTo>
                  <a:pt x="18459496" y="7728530"/>
                </a:lnTo>
                <a:lnTo>
                  <a:pt x="0" y="772853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-3591" r="0" b="-3591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28860" y="7785680"/>
            <a:ext cx="16335753" cy="2639634"/>
          </a:xfrm>
          <a:custGeom>
            <a:avLst/>
            <a:gdLst/>
            <a:ahLst/>
            <a:cxnLst/>
            <a:rect r="r" b="b" t="t" l="l"/>
            <a:pathLst>
              <a:path h="2639634" w="16335753">
                <a:moveTo>
                  <a:pt x="0" y="0"/>
                </a:moveTo>
                <a:lnTo>
                  <a:pt x="16335754" y="0"/>
                </a:lnTo>
                <a:lnTo>
                  <a:pt x="16335754" y="2639634"/>
                </a:lnTo>
                <a:lnTo>
                  <a:pt x="0" y="263963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6589" r="0" b="-938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329022" y="245471"/>
            <a:ext cx="6469136" cy="1107840"/>
          </a:xfrm>
          <a:custGeom>
            <a:avLst/>
            <a:gdLst/>
            <a:ahLst/>
            <a:cxnLst/>
            <a:rect r="r" b="b" t="t" l="l"/>
            <a:pathLst>
              <a:path h="1107840" w="6469136">
                <a:moveTo>
                  <a:pt x="0" y="0"/>
                </a:moveTo>
                <a:lnTo>
                  <a:pt x="6469137" y="0"/>
                </a:lnTo>
                <a:lnTo>
                  <a:pt x="6469137" y="1107839"/>
                </a:lnTo>
                <a:lnTo>
                  <a:pt x="0" y="110783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6711803" y="4453841"/>
            <a:ext cx="788099" cy="788099"/>
          </a:xfrm>
          <a:custGeom>
            <a:avLst/>
            <a:gdLst/>
            <a:ahLst/>
            <a:cxnLst/>
            <a:rect r="r" b="b" t="t" l="l"/>
            <a:pathLst>
              <a:path h="788099" w="788099">
                <a:moveTo>
                  <a:pt x="0" y="0"/>
                </a:moveTo>
                <a:lnTo>
                  <a:pt x="788098" y="0"/>
                </a:lnTo>
                <a:lnTo>
                  <a:pt x="788098" y="788099"/>
                </a:lnTo>
                <a:lnTo>
                  <a:pt x="0" y="7880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492975" y="4474620"/>
            <a:ext cx="788099" cy="788099"/>
          </a:xfrm>
          <a:custGeom>
            <a:avLst/>
            <a:gdLst/>
            <a:ahLst/>
            <a:cxnLst/>
            <a:rect r="r" b="b" t="t" l="l"/>
            <a:pathLst>
              <a:path h="788099" w="788099">
                <a:moveTo>
                  <a:pt x="0" y="0"/>
                </a:moveTo>
                <a:lnTo>
                  <a:pt x="788099" y="0"/>
                </a:lnTo>
                <a:lnTo>
                  <a:pt x="788099" y="788098"/>
                </a:lnTo>
                <a:lnTo>
                  <a:pt x="0" y="7880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704877" y="5262718"/>
            <a:ext cx="788099" cy="788099"/>
          </a:xfrm>
          <a:custGeom>
            <a:avLst/>
            <a:gdLst/>
            <a:ahLst/>
            <a:cxnLst/>
            <a:rect r="r" b="b" t="t" l="l"/>
            <a:pathLst>
              <a:path h="788099" w="788099">
                <a:moveTo>
                  <a:pt x="0" y="0"/>
                </a:moveTo>
                <a:lnTo>
                  <a:pt x="788098" y="0"/>
                </a:lnTo>
                <a:lnTo>
                  <a:pt x="788098" y="788099"/>
                </a:lnTo>
                <a:lnTo>
                  <a:pt x="0" y="7880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6704877" y="6050817"/>
            <a:ext cx="788099" cy="788099"/>
          </a:xfrm>
          <a:custGeom>
            <a:avLst/>
            <a:gdLst/>
            <a:ahLst/>
            <a:cxnLst/>
            <a:rect r="r" b="b" t="t" l="l"/>
            <a:pathLst>
              <a:path h="788099" w="788099">
                <a:moveTo>
                  <a:pt x="0" y="0"/>
                </a:moveTo>
                <a:lnTo>
                  <a:pt x="788098" y="0"/>
                </a:lnTo>
                <a:lnTo>
                  <a:pt x="788098" y="788099"/>
                </a:lnTo>
                <a:lnTo>
                  <a:pt x="0" y="788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7499901" y="6050817"/>
            <a:ext cx="788099" cy="788099"/>
          </a:xfrm>
          <a:custGeom>
            <a:avLst/>
            <a:gdLst/>
            <a:ahLst/>
            <a:cxnLst/>
            <a:rect r="r" b="b" t="t" l="l"/>
            <a:pathLst>
              <a:path h="788099" w="788099">
                <a:moveTo>
                  <a:pt x="0" y="0"/>
                </a:moveTo>
                <a:lnTo>
                  <a:pt x="788099" y="0"/>
                </a:lnTo>
                <a:lnTo>
                  <a:pt x="788099" y="788099"/>
                </a:lnTo>
                <a:lnTo>
                  <a:pt x="0" y="7880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8100000">
            <a:off x="13956096" y="7534890"/>
            <a:ext cx="7073759" cy="7073759"/>
          </a:xfrm>
          <a:custGeom>
            <a:avLst/>
            <a:gdLst/>
            <a:ahLst/>
            <a:cxnLst/>
            <a:rect r="r" b="b" t="t" l="l"/>
            <a:pathLst>
              <a:path h="7073759" w="7073759">
                <a:moveTo>
                  <a:pt x="0" y="0"/>
                </a:moveTo>
                <a:lnTo>
                  <a:pt x="7073759" y="0"/>
                </a:lnTo>
                <a:lnTo>
                  <a:pt x="7073759" y="7073760"/>
                </a:lnTo>
                <a:lnTo>
                  <a:pt x="0" y="707376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6982015" y="8934109"/>
            <a:ext cx="1145991" cy="1028700"/>
            <a:chOff x="0" y="0"/>
            <a:chExt cx="2953043" cy="265080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953004" cy="2650744"/>
            </a:xfrm>
            <a:custGeom>
              <a:avLst/>
              <a:gdLst/>
              <a:ahLst/>
              <a:cxnLst/>
              <a:rect r="r" b="b" t="t" l="l"/>
              <a:pathLst>
                <a:path h="2650744" w="2953004">
                  <a:moveTo>
                    <a:pt x="0" y="0"/>
                  </a:moveTo>
                  <a:lnTo>
                    <a:pt x="2953004" y="0"/>
                  </a:lnTo>
                  <a:lnTo>
                    <a:pt x="2953004" y="2650744"/>
                  </a:lnTo>
                  <a:lnTo>
                    <a:pt x="0" y="26507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5701" r="-1" b="-5703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-146134" y="0"/>
            <a:ext cx="15054000" cy="6326777"/>
          </a:xfrm>
          <a:custGeom>
            <a:avLst/>
            <a:gdLst/>
            <a:ahLst/>
            <a:cxnLst/>
            <a:rect r="r" b="b" t="t" l="l"/>
            <a:pathLst>
              <a:path h="6326777" w="15054000">
                <a:moveTo>
                  <a:pt x="0" y="0"/>
                </a:moveTo>
                <a:lnTo>
                  <a:pt x="15054000" y="0"/>
                </a:lnTo>
                <a:lnTo>
                  <a:pt x="15054000" y="6326777"/>
                </a:lnTo>
                <a:lnTo>
                  <a:pt x="0" y="632677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93" t="-12842" r="-93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3572849" y="6444866"/>
            <a:ext cx="11234878" cy="820930"/>
            <a:chOff x="0" y="0"/>
            <a:chExt cx="2958980" cy="21621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958980" cy="216212"/>
            </a:xfrm>
            <a:custGeom>
              <a:avLst/>
              <a:gdLst/>
              <a:ahLst/>
              <a:cxnLst/>
              <a:rect r="r" b="b" t="t" l="l"/>
              <a:pathLst>
                <a:path h="216212" w="2958980">
                  <a:moveTo>
                    <a:pt x="2755780" y="0"/>
                  </a:moveTo>
                  <a:cubicBezTo>
                    <a:pt x="2868004" y="0"/>
                    <a:pt x="2958980" y="48401"/>
                    <a:pt x="2958980" y="108106"/>
                  </a:cubicBezTo>
                  <a:cubicBezTo>
                    <a:pt x="2958980" y="167811"/>
                    <a:pt x="2868004" y="216212"/>
                    <a:pt x="2755780" y="216212"/>
                  </a:cubicBezTo>
                  <a:lnTo>
                    <a:pt x="203200" y="216212"/>
                  </a:lnTo>
                  <a:cubicBezTo>
                    <a:pt x="90976" y="216212"/>
                    <a:pt x="0" y="167811"/>
                    <a:pt x="0" y="108106"/>
                  </a:cubicBezTo>
                  <a:cubicBezTo>
                    <a:pt x="0" y="48401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3F59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958980" cy="2543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4033729" y="1652248"/>
            <a:ext cx="4396475" cy="1972918"/>
          </a:xfrm>
          <a:custGeom>
            <a:avLst/>
            <a:gdLst/>
            <a:ahLst/>
            <a:cxnLst/>
            <a:rect r="r" b="b" t="t" l="l"/>
            <a:pathLst>
              <a:path h="1972918" w="4396475">
                <a:moveTo>
                  <a:pt x="0" y="0"/>
                </a:moveTo>
                <a:lnTo>
                  <a:pt x="4396475" y="0"/>
                </a:lnTo>
                <a:lnTo>
                  <a:pt x="4396475" y="1972918"/>
                </a:lnTo>
                <a:lnTo>
                  <a:pt x="0" y="197291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887313" y="6452836"/>
            <a:ext cx="10605949" cy="695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b="true" sz="4100" i="true">
                <a:solidFill>
                  <a:srgbClr val="333131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Potential Impact on Target Audience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493263" y="1245822"/>
            <a:ext cx="3787811" cy="712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72273" y="8118770"/>
            <a:ext cx="4786795" cy="1653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5" indent="-259082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3331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Enhanced Efficiency</a:t>
            </a:r>
          </a:p>
          <a:p>
            <a:pPr algn="l" marL="518165" indent="-259082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3331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Improved Communication</a:t>
            </a:r>
          </a:p>
          <a:p>
            <a:pPr algn="l" marL="518165" indent="-259082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3331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Collaborative Opportunities</a:t>
            </a:r>
          </a:p>
          <a:p>
            <a:pPr algn="l" marL="518165" indent="-259082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3331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Stress Reduction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0" y="7337555"/>
            <a:ext cx="4965213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2" indent="-356236" lvl="1">
              <a:lnSpc>
                <a:spcPts val="4620"/>
              </a:lnSpc>
              <a:buAutoNum type="arabicPeriod" startAt="1"/>
            </a:pPr>
            <a:r>
              <a:rPr lang="en-US" b="true" sz="3300">
                <a:solidFill>
                  <a:srgbClr val="3331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 Students: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328942" y="7337555"/>
            <a:ext cx="5334369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333131"/>
                </a:solidFill>
                <a:latin typeface="Canva Sans"/>
                <a:ea typeface="Canva Sans"/>
                <a:cs typeface="Canva Sans"/>
                <a:sym typeface="Canva Sans"/>
              </a:rPr>
              <a:t>2.</a:t>
            </a:r>
            <a:r>
              <a:rPr lang="en-US" sz="3300" b="true">
                <a:solidFill>
                  <a:srgbClr val="3331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 Faculty and Staff: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328942" y="8118770"/>
            <a:ext cx="5102590" cy="815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5" indent="-259082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3331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Better Engagement</a:t>
            </a:r>
          </a:p>
          <a:p>
            <a:pPr algn="l" marL="518165" indent="-259082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3331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Event Organization Simplified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206236" y="7337555"/>
            <a:ext cx="6417227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333131"/>
                </a:solidFill>
                <a:latin typeface="Canva Sans"/>
                <a:ea typeface="Canva Sans"/>
                <a:cs typeface="Canva Sans"/>
                <a:sym typeface="Canva Sans"/>
              </a:rPr>
              <a:t>3.</a:t>
            </a:r>
            <a:r>
              <a:rPr lang="en-US" sz="3300" b="true">
                <a:solidFill>
                  <a:srgbClr val="3331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 College Administrators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284578" y="8120510"/>
            <a:ext cx="5102590" cy="1653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5" indent="-259082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3331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Streamlined Operations</a:t>
            </a:r>
          </a:p>
          <a:p>
            <a:pPr algn="l" marL="518165" indent="-259082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3331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Insights</a:t>
            </a:r>
          </a:p>
          <a:p>
            <a:pPr algn="l" marL="518165" indent="-259082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3331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Enhanced Reputation</a:t>
            </a:r>
          </a:p>
          <a:p>
            <a:pPr algn="l" marL="518165" indent="-259082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3331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Higher Student Satisfaction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260414" y="9584262"/>
            <a:ext cx="2951391" cy="2351350"/>
            <a:chOff x="0" y="0"/>
            <a:chExt cx="3935188" cy="3135133"/>
          </a:xfrm>
        </p:grpSpPr>
        <p:sp>
          <p:nvSpPr>
            <p:cNvPr name="Freeform 3" id="3"/>
            <p:cNvSpPr/>
            <p:nvPr/>
          </p:nvSpPr>
          <p:spPr>
            <a:xfrm flipH="false" flipV="false" rot="-10800000">
              <a:off x="6828" y="0"/>
              <a:ext cx="776955" cy="776955"/>
            </a:xfrm>
            <a:custGeom>
              <a:avLst/>
              <a:gdLst/>
              <a:ahLst/>
              <a:cxnLst/>
              <a:rect r="r" b="b" t="t" l="l"/>
              <a:pathLst>
                <a:path h="776955" w="776955">
                  <a:moveTo>
                    <a:pt x="0" y="0"/>
                  </a:moveTo>
                  <a:lnTo>
                    <a:pt x="776955" y="0"/>
                  </a:lnTo>
                  <a:lnTo>
                    <a:pt x="776955" y="776955"/>
                  </a:lnTo>
                  <a:lnTo>
                    <a:pt x="0" y="776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76955" y="20485"/>
              <a:ext cx="776955" cy="776955"/>
            </a:xfrm>
            <a:custGeom>
              <a:avLst/>
              <a:gdLst/>
              <a:ahLst/>
              <a:cxnLst/>
              <a:rect r="r" b="b" t="t" l="l"/>
              <a:pathLst>
                <a:path h="776955" w="776955">
                  <a:moveTo>
                    <a:pt x="0" y="0"/>
                  </a:moveTo>
                  <a:lnTo>
                    <a:pt x="776955" y="0"/>
                  </a:lnTo>
                  <a:lnTo>
                    <a:pt x="776955" y="776955"/>
                  </a:lnTo>
                  <a:lnTo>
                    <a:pt x="0" y="776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797440"/>
              <a:ext cx="776955" cy="776955"/>
            </a:xfrm>
            <a:custGeom>
              <a:avLst/>
              <a:gdLst/>
              <a:ahLst/>
              <a:cxnLst/>
              <a:rect r="r" b="b" t="t" l="l"/>
              <a:pathLst>
                <a:path h="776955" w="776955">
                  <a:moveTo>
                    <a:pt x="0" y="0"/>
                  </a:moveTo>
                  <a:lnTo>
                    <a:pt x="776955" y="0"/>
                  </a:lnTo>
                  <a:lnTo>
                    <a:pt x="776955" y="776955"/>
                  </a:lnTo>
                  <a:lnTo>
                    <a:pt x="0" y="776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-10800000">
              <a:off x="0" y="1574395"/>
              <a:ext cx="776955" cy="776955"/>
            </a:xfrm>
            <a:custGeom>
              <a:avLst/>
              <a:gdLst/>
              <a:ahLst/>
              <a:cxnLst/>
              <a:rect r="r" b="b" t="t" l="l"/>
              <a:pathLst>
                <a:path h="776955" w="776955">
                  <a:moveTo>
                    <a:pt x="0" y="0"/>
                  </a:moveTo>
                  <a:lnTo>
                    <a:pt x="776955" y="0"/>
                  </a:lnTo>
                  <a:lnTo>
                    <a:pt x="776955" y="776955"/>
                  </a:lnTo>
                  <a:lnTo>
                    <a:pt x="0" y="776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-5400000">
              <a:off x="776955" y="1574395"/>
              <a:ext cx="776955" cy="776955"/>
            </a:xfrm>
            <a:custGeom>
              <a:avLst/>
              <a:gdLst/>
              <a:ahLst/>
              <a:cxnLst/>
              <a:rect r="r" b="b" t="t" l="l"/>
              <a:pathLst>
                <a:path h="776955" w="776955">
                  <a:moveTo>
                    <a:pt x="0" y="0"/>
                  </a:moveTo>
                  <a:lnTo>
                    <a:pt x="776955" y="0"/>
                  </a:lnTo>
                  <a:lnTo>
                    <a:pt x="776955" y="776955"/>
                  </a:lnTo>
                  <a:lnTo>
                    <a:pt x="0" y="776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776955" y="2351350"/>
              <a:ext cx="776955" cy="776955"/>
            </a:xfrm>
            <a:custGeom>
              <a:avLst/>
              <a:gdLst/>
              <a:ahLst/>
              <a:cxnLst/>
              <a:rect r="r" b="b" t="t" l="l"/>
              <a:pathLst>
                <a:path h="776955" w="776955">
                  <a:moveTo>
                    <a:pt x="0" y="0"/>
                  </a:moveTo>
                  <a:lnTo>
                    <a:pt x="776955" y="0"/>
                  </a:lnTo>
                  <a:lnTo>
                    <a:pt x="776955" y="776955"/>
                  </a:lnTo>
                  <a:lnTo>
                    <a:pt x="0" y="776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-10800000">
              <a:off x="2381278" y="1581223"/>
              <a:ext cx="776955" cy="776955"/>
            </a:xfrm>
            <a:custGeom>
              <a:avLst/>
              <a:gdLst/>
              <a:ahLst/>
              <a:cxnLst/>
              <a:rect r="r" b="b" t="t" l="l"/>
              <a:pathLst>
                <a:path h="776955" w="776955">
                  <a:moveTo>
                    <a:pt x="0" y="0"/>
                  </a:moveTo>
                  <a:lnTo>
                    <a:pt x="776955" y="0"/>
                  </a:lnTo>
                  <a:lnTo>
                    <a:pt x="776955" y="776955"/>
                  </a:lnTo>
                  <a:lnTo>
                    <a:pt x="0" y="776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381278" y="804268"/>
              <a:ext cx="776955" cy="776955"/>
            </a:xfrm>
            <a:custGeom>
              <a:avLst/>
              <a:gdLst/>
              <a:ahLst/>
              <a:cxnLst/>
              <a:rect r="r" b="b" t="t" l="l"/>
              <a:pathLst>
                <a:path h="776955" w="776955">
                  <a:moveTo>
                    <a:pt x="0" y="0"/>
                  </a:moveTo>
                  <a:lnTo>
                    <a:pt x="776955" y="0"/>
                  </a:lnTo>
                  <a:lnTo>
                    <a:pt x="776955" y="776955"/>
                  </a:lnTo>
                  <a:lnTo>
                    <a:pt x="0" y="776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5400000">
              <a:off x="3158233" y="1581223"/>
              <a:ext cx="776955" cy="776955"/>
            </a:xfrm>
            <a:custGeom>
              <a:avLst/>
              <a:gdLst/>
              <a:ahLst/>
              <a:cxnLst/>
              <a:rect r="r" b="b" t="t" l="l"/>
              <a:pathLst>
                <a:path h="776955" w="776955">
                  <a:moveTo>
                    <a:pt x="0" y="0"/>
                  </a:moveTo>
                  <a:lnTo>
                    <a:pt x="776955" y="0"/>
                  </a:lnTo>
                  <a:lnTo>
                    <a:pt x="776955" y="776955"/>
                  </a:lnTo>
                  <a:lnTo>
                    <a:pt x="0" y="776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604323" y="2358178"/>
              <a:ext cx="776955" cy="776955"/>
            </a:xfrm>
            <a:custGeom>
              <a:avLst/>
              <a:gdLst/>
              <a:ahLst/>
              <a:cxnLst/>
              <a:rect r="r" b="b" t="t" l="l"/>
              <a:pathLst>
                <a:path h="776955" w="776955">
                  <a:moveTo>
                    <a:pt x="0" y="0"/>
                  </a:moveTo>
                  <a:lnTo>
                    <a:pt x="776955" y="0"/>
                  </a:lnTo>
                  <a:lnTo>
                    <a:pt x="776955" y="776955"/>
                  </a:lnTo>
                  <a:lnTo>
                    <a:pt x="0" y="776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381278" y="2358178"/>
              <a:ext cx="776955" cy="776955"/>
            </a:xfrm>
            <a:custGeom>
              <a:avLst/>
              <a:gdLst/>
              <a:ahLst/>
              <a:cxnLst/>
              <a:rect r="r" b="b" t="t" l="l"/>
              <a:pathLst>
                <a:path h="776955" w="776955">
                  <a:moveTo>
                    <a:pt x="0" y="0"/>
                  </a:moveTo>
                  <a:lnTo>
                    <a:pt x="776955" y="0"/>
                  </a:lnTo>
                  <a:lnTo>
                    <a:pt x="776955" y="776955"/>
                  </a:lnTo>
                  <a:lnTo>
                    <a:pt x="0" y="776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5400000">
              <a:off x="0" y="2351350"/>
              <a:ext cx="776955" cy="776955"/>
            </a:xfrm>
            <a:custGeom>
              <a:avLst/>
              <a:gdLst/>
              <a:ahLst/>
              <a:cxnLst/>
              <a:rect r="r" b="b" t="t" l="l"/>
              <a:pathLst>
                <a:path h="776955" w="776955">
                  <a:moveTo>
                    <a:pt x="0" y="0"/>
                  </a:moveTo>
                  <a:lnTo>
                    <a:pt x="776955" y="0"/>
                  </a:lnTo>
                  <a:lnTo>
                    <a:pt x="776955" y="776955"/>
                  </a:lnTo>
                  <a:lnTo>
                    <a:pt x="0" y="776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5040455" y="6986825"/>
            <a:ext cx="7528727" cy="7535546"/>
          </a:xfrm>
          <a:custGeom>
            <a:avLst/>
            <a:gdLst/>
            <a:ahLst/>
            <a:cxnLst/>
            <a:rect r="r" b="b" t="t" l="l"/>
            <a:pathLst>
              <a:path h="7535546" w="7528727">
                <a:moveTo>
                  <a:pt x="0" y="0"/>
                </a:moveTo>
                <a:lnTo>
                  <a:pt x="7528727" y="0"/>
                </a:lnTo>
                <a:lnTo>
                  <a:pt x="7528727" y="7535546"/>
                </a:lnTo>
                <a:lnTo>
                  <a:pt x="0" y="753554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6874553" y="8623909"/>
            <a:ext cx="1413447" cy="1268782"/>
            <a:chOff x="0" y="0"/>
            <a:chExt cx="2953043" cy="265080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953004" cy="2650744"/>
            </a:xfrm>
            <a:custGeom>
              <a:avLst/>
              <a:gdLst/>
              <a:ahLst/>
              <a:cxnLst/>
              <a:rect r="r" b="b" t="t" l="l"/>
              <a:pathLst>
                <a:path h="2650744" w="2953004">
                  <a:moveTo>
                    <a:pt x="0" y="0"/>
                  </a:moveTo>
                  <a:lnTo>
                    <a:pt x="2953004" y="0"/>
                  </a:lnTo>
                  <a:lnTo>
                    <a:pt x="2953004" y="2650744"/>
                  </a:lnTo>
                  <a:lnTo>
                    <a:pt x="0" y="26507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-5701" r="-1" b="-5703"/>
              </a:stretch>
            </a:blip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11047928" y="4632708"/>
            <a:ext cx="6211372" cy="5502386"/>
          </a:xfrm>
          <a:custGeom>
            <a:avLst/>
            <a:gdLst/>
            <a:ahLst/>
            <a:cxnLst/>
            <a:rect r="r" b="b" t="t" l="l"/>
            <a:pathLst>
              <a:path h="5502386" w="6211372">
                <a:moveTo>
                  <a:pt x="0" y="0"/>
                </a:moveTo>
                <a:lnTo>
                  <a:pt x="6211372" y="0"/>
                </a:lnTo>
                <a:lnTo>
                  <a:pt x="6211372" y="5502387"/>
                </a:lnTo>
                <a:lnTo>
                  <a:pt x="0" y="550238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1500" t="0" r="-1500" b="-2032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-1666934" y="0"/>
            <a:ext cx="9438683" cy="6382909"/>
          </a:xfrm>
          <a:custGeom>
            <a:avLst/>
            <a:gdLst/>
            <a:ahLst/>
            <a:cxnLst/>
            <a:rect r="r" b="b" t="t" l="l"/>
            <a:pathLst>
              <a:path h="6382909" w="9438683">
                <a:moveTo>
                  <a:pt x="0" y="0"/>
                </a:moveTo>
                <a:lnTo>
                  <a:pt x="9438682" y="0"/>
                </a:lnTo>
                <a:lnTo>
                  <a:pt x="9438682" y="6382909"/>
                </a:lnTo>
                <a:lnTo>
                  <a:pt x="0" y="638290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3506028" y="4632708"/>
            <a:ext cx="8165708" cy="5930346"/>
          </a:xfrm>
          <a:custGeom>
            <a:avLst/>
            <a:gdLst/>
            <a:ahLst/>
            <a:cxnLst/>
            <a:rect r="r" b="b" t="t" l="l"/>
            <a:pathLst>
              <a:path h="5930346" w="8165708">
                <a:moveTo>
                  <a:pt x="0" y="0"/>
                </a:moveTo>
                <a:lnTo>
                  <a:pt x="8165708" y="0"/>
                </a:lnTo>
                <a:lnTo>
                  <a:pt x="8165708" y="5930346"/>
                </a:lnTo>
                <a:lnTo>
                  <a:pt x="0" y="5930346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2743105" y="1931617"/>
            <a:ext cx="10590220" cy="966358"/>
          </a:xfrm>
          <a:custGeom>
            <a:avLst/>
            <a:gdLst/>
            <a:ahLst/>
            <a:cxnLst/>
            <a:rect r="r" b="b" t="t" l="l"/>
            <a:pathLst>
              <a:path h="966358" w="10590220">
                <a:moveTo>
                  <a:pt x="0" y="0"/>
                </a:moveTo>
                <a:lnTo>
                  <a:pt x="10590220" y="0"/>
                </a:lnTo>
                <a:lnTo>
                  <a:pt x="10590220" y="966358"/>
                </a:lnTo>
                <a:lnTo>
                  <a:pt x="0" y="966358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2956306" y="2667952"/>
            <a:ext cx="10049627" cy="917028"/>
          </a:xfrm>
          <a:custGeom>
            <a:avLst/>
            <a:gdLst/>
            <a:ahLst/>
            <a:cxnLst/>
            <a:rect r="r" b="b" t="t" l="l"/>
            <a:pathLst>
              <a:path h="917028" w="10049627">
                <a:moveTo>
                  <a:pt x="0" y="0"/>
                </a:moveTo>
                <a:lnTo>
                  <a:pt x="10049628" y="0"/>
                </a:lnTo>
                <a:lnTo>
                  <a:pt x="10049628" y="917029"/>
                </a:lnTo>
                <a:lnTo>
                  <a:pt x="0" y="917029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9682807" y="0"/>
            <a:ext cx="8605193" cy="4894204"/>
          </a:xfrm>
          <a:custGeom>
            <a:avLst/>
            <a:gdLst/>
            <a:ahLst/>
            <a:cxnLst/>
            <a:rect r="r" b="b" t="t" l="l"/>
            <a:pathLst>
              <a:path h="4894204" w="8605193">
                <a:moveTo>
                  <a:pt x="0" y="0"/>
                </a:moveTo>
                <a:lnTo>
                  <a:pt x="8605193" y="0"/>
                </a:lnTo>
                <a:lnTo>
                  <a:pt x="8605193" y="4894204"/>
                </a:lnTo>
                <a:lnTo>
                  <a:pt x="0" y="4894204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33915" y="3996587"/>
            <a:ext cx="10620170" cy="1686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sz="12399" b="true">
                <a:solidFill>
                  <a:srgbClr val="227C9D"/>
                </a:solidFill>
                <a:latin typeface="Arimo Bold"/>
                <a:ea typeface="Arimo Bold"/>
                <a:cs typeface="Arimo Bold"/>
                <a:sym typeface="Arimo Bold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3119446" y="5248155"/>
            <a:ext cx="9078548" cy="9086770"/>
          </a:xfrm>
          <a:custGeom>
            <a:avLst/>
            <a:gdLst/>
            <a:ahLst/>
            <a:cxnLst/>
            <a:rect r="r" b="b" t="t" l="l"/>
            <a:pathLst>
              <a:path h="9086770" w="9078548">
                <a:moveTo>
                  <a:pt x="0" y="0"/>
                </a:moveTo>
                <a:lnTo>
                  <a:pt x="9078549" y="0"/>
                </a:lnTo>
                <a:lnTo>
                  <a:pt x="9078549" y="9086770"/>
                </a:lnTo>
                <a:lnTo>
                  <a:pt x="0" y="908677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-2638169" y="-5419845"/>
            <a:ext cx="9078548" cy="9086770"/>
          </a:xfrm>
          <a:custGeom>
            <a:avLst/>
            <a:gdLst/>
            <a:ahLst/>
            <a:cxnLst/>
            <a:rect r="r" b="b" t="t" l="l"/>
            <a:pathLst>
              <a:path h="9086770" w="9078548">
                <a:moveTo>
                  <a:pt x="0" y="0"/>
                </a:moveTo>
                <a:lnTo>
                  <a:pt x="9078549" y="0"/>
                </a:lnTo>
                <a:lnTo>
                  <a:pt x="9078549" y="9086770"/>
                </a:lnTo>
                <a:lnTo>
                  <a:pt x="0" y="908677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DAGXOROR9Qc</dc:identifier>
  <dcterms:modified xsi:type="dcterms:W3CDTF">2011-08-01T06:04:30Z</dcterms:modified>
  <cp:revision>1</cp:revision>
  <dc:title>ppt-template.pptx</dc:title>
</cp:coreProperties>
</file>