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5A76-689E-45DA-84C2-C5CC736C666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12BF-A744-4100-88AC-7CF0DC88A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4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D12BF-A744-4100-88AC-7CF0DC88AA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4152-4FF8-D97D-7CE3-BC1322BB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7713" y="1089623"/>
            <a:ext cx="7197726" cy="2421464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SOCIAL MEDIA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4EDC-306C-1E9C-BF5A-0EC678BD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564" y="5190801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PRESENTED BY:   </a:t>
            </a:r>
          </a:p>
          <a:p>
            <a:r>
              <a:rPr lang="en-IN" dirty="0">
                <a:latin typeface="Arial Black" panose="020B0A04020102020204" pitchFamily="34" charset="0"/>
              </a:rPr>
              <a:t> Anisha bakshi(FET/BCE/21/25/057)</a:t>
            </a:r>
          </a:p>
          <a:p>
            <a:r>
              <a:rPr lang="en-IN" dirty="0">
                <a:latin typeface="Arial Black" panose="020B0A04020102020204" pitchFamily="34" charset="0"/>
              </a:rPr>
              <a:t>Riya SINGH(FET/BCE/21/25/012)</a:t>
            </a:r>
          </a:p>
          <a:p>
            <a:r>
              <a:rPr lang="en-IN" dirty="0">
                <a:latin typeface="Arial Black" panose="020B0A04020102020204" pitchFamily="34" charset="0"/>
              </a:rPr>
              <a:t>Sonali </a:t>
            </a:r>
            <a:r>
              <a:rPr lang="en-IN" dirty="0" err="1">
                <a:latin typeface="Arial Black" panose="020B0A04020102020204" pitchFamily="34" charset="0"/>
              </a:rPr>
              <a:t>nanda</a:t>
            </a:r>
            <a:r>
              <a:rPr lang="en-IN" dirty="0">
                <a:latin typeface="Arial Black" panose="020B0A04020102020204" pitchFamily="34" charset="0"/>
              </a:rPr>
              <a:t>(FET/</a:t>
            </a:r>
            <a:r>
              <a:rPr lang="en-IN" dirty="0" err="1">
                <a:latin typeface="Arial Black" panose="020B0A04020102020204" pitchFamily="34" charset="0"/>
              </a:rPr>
              <a:t>bce</a:t>
            </a:r>
            <a:r>
              <a:rPr lang="en-IN" dirty="0">
                <a:latin typeface="Arial Black" panose="020B0A04020102020204" pitchFamily="34" charset="0"/>
              </a:rPr>
              <a:t>/21/25/014)</a:t>
            </a:r>
          </a:p>
        </p:txBody>
      </p:sp>
      <p:pic>
        <p:nvPicPr>
          <p:cNvPr id="1030" name="Picture 6" descr="New SSU Logo Transparent BG (JPG) for ...">
            <a:extLst>
              <a:ext uri="{FF2B5EF4-FFF2-40B4-BE49-F238E27FC236}">
                <a16:creationId xmlns:a16="http://schemas.microsoft.com/office/drawing/2014/main" id="{E274E7CB-251C-3CF0-F553-B0718B19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71082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ree Levels of Social Media Sentiment Analysis - it goes far beyond just  Brand Sentiment">
            <a:extLst>
              <a:ext uri="{FF2B5EF4-FFF2-40B4-BE49-F238E27FC236}">
                <a16:creationId xmlns:a16="http://schemas.microsoft.com/office/drawing/2014/main" id="{1A012143-2B96-76A2-E895-771806D1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7519"/>
            <a:ext cx="5496339" cy="31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CFF5-E79F-2776-E294-6664D94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73408" cy="1456267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WHAT IS SENTIMENT ANALYSIS IN SOCIAL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CC2F5-E3FC-E929-6398-0A0622AEFBC1}"/>
              </a:ext>
            </a:extLst>
          </p:cNvPr>
          <p:cNvSpPr txBox="1"/>
          <p:nvPr/>
        </p:nvSpPr>
        <p:spPr>
          <a:xfrm>
            <a:off x="788643" y="2065867"/>
            <a:ext cx="1010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social media refers to the process of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(NLP), Machine Learning (ML), and Text Analytics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social media posts, comments, reviews, and tweets. It helps in understanding public opinions, trends, and brand perceptions</a:t>
            </a:r>
            <a:r>
              <a:rPr lang="en-US" dirty="0"/>
              <a:t>.</a:t>
            </a:r>
          </a:p>
        </p:txBody>
      </p:sp>
      <p:pic>
        <p:nvPicPr>
          <p:cNvPr id="2054" name="Picture 6" descr="Social Media Sentiment Analysis – Explained | Oktopost">
            <a:extLst>
              <a:ext uri="{FF2B5EF4-FFF2-40B4-BE49-F238E27FC236}">
                <a16:creationId xmlns:a16="http://schemas.microsoft.com/office/drawing/2014/main" id="{75F7978B-A31C-3A17-6ACA-ACD1F087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08" y="3506649"/>
            <a:ext cx="4543892" cy="239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179540-49AE-F272-2FB3-07F4EB23ADFD}"/>
              </a:ext>
            </a:extLst>
          </p:cNvPr>
          <p:cNvSpPr txBox="1"/>
          <p:nvPr/>
        </p:nvSpPr>
        <p:spPr>
          <a:xfrm>
            <a:off x="924340" y="3429000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NLP and ML to analyze opinions and trends from social media.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Sentiment: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whether user sentiment is positive, negative, or neutral.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companies monitor brand perception and make data-driven decisions.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market research, customer feedback, crisis management, and politics.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2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1C7A-752F-9C93-57F8-2DC4AEDD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92" y="838199"/>
            <a:ext cx="10131425" cy="1456267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Plan of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071FA-F0F6-4210-52F0-87BD235FFD1B}"/>
              </a:ext>
            </a:extLst>
          </p:cNvPr>
          <p:cNvSpPr txBox="1"/>
          <p:nvPr/>
        </p:nvSpPr>
        <p:spPr>
          <a:xfrm>
            <a:off x="2655674" y="1689652"/>
            <a:ext cx="7633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1" i="0" dirty="0">
              <a:effectLst/>
              <a:latin typeface="system-ui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IMDb Movie Reviews dataset (50,000 reviews)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removing special characters, numbers, etc. from user reviews + convert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labels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positive &amp; negative to numbers 1 &amp; 0, respectively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Embedding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build Embedding Dictionary + Use this to build Embedding Matrix for our Corpus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using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separate: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Net, CNN and LSTM Models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 and results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Last, perform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real IMDb movie reviews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170" name="Picture 2" descr="Sentiment Analysis On Social Media ...">
            <a:extLst>
              <a:ext uri="{FF2B5EF4-FFF2-40B4-BE49-F238E27FC236}">
                <a16:creationId xmlns:a16="http://schemas.microsoft.com/office/drawing/2014/main" id="{BF9CEFBB-A994-99D7-9967-58EA0507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70" y="4563535"/>
            <a:ext cx="3806147" cy="213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7D83-0F54-37B2-D6E5-446530B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846" y="510209"/>
            <a:ext cx="10131425" cy="1456267"/>
          </a:xfrm>
        </p:spPr>
        <p:txBody>
          <a:bodyPr/>
          <a:lstStyle/>
          <a:p>
            <a:r>
              <a:rPr lang="en-US" u="sng" dirty="0"/>
              <a:t>1. </a:t>
            </a:r>
            <a:r>
              <a:rPr lang="en-US" u="sng" dirty="0">
                <a:latin typeface="Algerian" panose="04020705040A02060702" pitchFamily="82" charset="0"/>
              </a:rPr>
              <a:t>Feedforward Neural Network (FNN) 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00156-D5C6-07D5-6610-38451BB43ACF}"/>
              </a:ext>
            </a:extLst>
          </p:cNvPr>
          <p:cNvSpPr txBox="1"/>
          <p:nvPr/>
        </p:nvSpPr>
        <p:spPr>
          <a:xfrm>
            <a:off x="1341784" y="1942916"/>
            <a:ext cx="9809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FNNs are used as a baseline model for sentiment classification.</a:t>
            </a:r>
          </a:p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converted into numerical vectors (TF-IDF, Word2Vec, or BERT embeddings), then passed through fully connected layers.</a:t>
            </a:r>
          </a:p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simple sentiment classification (Positive/Negative/Neutral), but lacks sequence awareness.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 descr="FEED FORWARD NEURAL NETWORK[FNN ...">
            <a:extLst>
              <a:ext uri="{FF2B5EF4-FFF2-40B4-BE49-F238E27FC236}">
                <a16:creationId xmlns:a16="http://schemas.microsoft.com/office/drawing/2014/main" id="{12843E43-0942-186F-EBC7-390509FF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41" y="4065105"/>
            <a:ext cx="5284680" cy="21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B304-45E6-AB23-2C5C-4C3B8F4B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2. Convolutional Neural Network (CNN)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AE68-7F3B-77DB-EEC6-265373E74578}"/>
              </a:ext>
            </a:extLst>
          </p:cNvPr>
          <p:cNvSpPr txBox="1"/>
          <p:nvPr/>
        </p:nvSpPr>
        <p:spPr>
          <a:xfrm>
            <a:off x="1043609" y="1808092"/>
            <a:ext cx="10843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capture spatial patterns in text data and help extract important word relationships.</a:t>
            </a:r>
          </a:p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word embeddings (Word2Vec,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).Uses convolutional layers to detect key n-gram patterns.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reduce dimensionality and extract relevant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CNNs are fast and effective for short text sentiment analysis, such as Twitter posts.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7" descr="Convolutional Neural Networks (CNN): An In-Depth Exploration - Lukmaan IAS  Current Affairs">
            <a:extLst>
              <a:ext uri="{FF2B5EF4-FFF2-40B4-BE49-F238E27FC236}">
                <a16:creationId xmlns:a16="http://schemas.microsoft.com/office/drawing/2014/main" id="{2D657844-503B-CE80-4680-48158DCF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86" y="4084983"/>
            <a:ext cx="6870441" cy="26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79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1C0C-3097-9335-5E06-1AF9E4D2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3. Recurrent Neural Network (RNN)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2C1F4-E76A-0961-F9CF-BC6BB7A94798}"/>
              </a:ext>
            </a:extLst>
          </p:cNvPr>
          <p:cNvSpPr txBox="1"/>
          <p:nvPr/>
        </p:nvSpPr>
        <p:spPr>
          <a:xfrm>
            <a:off x="937590" y="1739347"/>
            <a:ext cx="9203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consider word order and context, making them better for analyzing longer social media posts.</a:t>
            </a:r>
          </a:p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text sequentially, maintaining context between words.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hidden states to retain past information while predicting the next word.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analyzing sentence structure and meaning, but suffers from vanishing gradients in long sequences.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 descr="Recurrent Neural Networks: A ...">
            <a:extLst>
              <a:ext uri="{FF2B5EF4-FFF2-40B4-BE49-F238E27FC236}">
                <a16:creationId xmlns:a16="http://schemas.microsoft.com/office/drawing/2014/main" id="{AE10DD0B-3634-E694-60A2-26EC099A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83" y="4218064"/>
            <a:ext cx="4129087" cy="247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1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CB9-D660-0AD7-792C-EAFDCB82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4" y="1017105"/>
            <a:ext cx="10131425" cy="1456267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>
                <a:latin typeface="Algerian" panose="04020705040A02060702" pitchFamily="82" charset="0"/>
              </a:rPr>
              <a:t>. Long Short-Term Memory (LSTM)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2F44-5877-4060-6845-5C4D3A8D1FD2}"/>
              </a:ext>
            </a:extLst>
          </p:cNvPr>
          <p:cNvSpPr txBox="1"/>
          <p:nvPr/>
        </p:nvSpPr>
        <p:spPr>
          <a:xfrm>
            <a:off x="1113184" y="2672403"/>
            <a:ext cx="10605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overcome RNN limitations by remembering long-term dependencies, improving accuracy for sentiment analysis.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gates (Forget, Input, Output) to control information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flow.Keeps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past context while avoiding vanishing gradient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issues.Use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Case: Best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longer social media posts, customer reviews, and opinion trends over time.</a:t>
            </a:r>
          </a:p>
        </p:txBody>
      </p:sp>
    </p:spTree>
    <p:extLst>
      <p:ext uri="{BB962C8B-B14F-4D97-AF65-F5344CB8AC3E}">
        <p14:creationId xmlns:p14="http://schemas.microsoft.com/office/powerpoint/2010/main" val="13685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8A1-56C8-B577-22B0-3CC4F4DC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1" y="609600"/>
            <a:ext cx="10131425" cy="1456267"/>
          </a:xfrm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53FC5-5074-E454-3362-796587D2C65F}"/>
              </a:ext>
            </a:extLst>
          </p:cNvPr>
          <p:cNvSpPr txBox="1"/>
          <p:nvPr/>
        </p:nvSpPr>
        <p:spPr>
          <a:xfrm>
            <a:off x="685801" y="2065867"/>
            <a:ext cx="10535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Sentiment Analysis is a powerful technique that leverages Machine Learning (ML) and Deep Learning models to understand public opinions, emotions, and trends from social media platforms.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FNN, CNN, RNN, and LSTM, we can effectively classify sentiments, extract key patterns, and capture contextual dependencies in text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analysis helps businesses, policymakers, and researchers make data-driven decisions, monitor brand perception, and track social trends.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advancements in AI and NLP, sentiment analysis continues to evolve, improving accuracy in detecting sarcasm, emotions, and complex linguistic structures.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enhancing real-time sentiment detection and integrating multimodal data (text, images, and audio) for deeper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6C181-9CC9-EEDA-435D-0E79B3103367}"/>
              </a:ext>
            </a:extLst>
          </p:cNvPr>
          <p:cNvSpPr txBox="1"/>
          <p:nvPr/>
        </p:nvSpPr>
        <p:spPr>
          <a:xfrm>
            <a:off x="2385391" y="2335696"/>
            <a:ext cx="581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7026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</TotalTime>
  <Words>682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system-ui</vt:lpstr>
      <vt:lpstr>Times New Roman</vt:lpstr>
      <vt:lpstr>Wingdings</vt:lpstr>
      <vt:lpstr>Celestial</vt:lpstr>
      <vt:lpstr>SOCIAL MEDIA SENTIMENT ANALYSIS</vt:lpstr>
      <vt:lpstr>WHAT IS SENTIMENT ANALYSIS IN SOCIAL MEDIA</vt:lpstr>
      <vt:lpstr>Plan of Action</vt:lpstr>
      <vt:lpstr>1. Feedforward Neural Network (FNN) </vt:lpstr>
      <vt:lpstr>2. Convolutional Neural Network (CNN) </vt:lpstr>
      <vt:lpstr>3. Recurrent Neural Network (RNN)</vt:lpstr>
      <vt:lpstr>4. Long Short-Term Memory (LSTM)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Bakshi</dc:creator>
  <cp:lastModifiedBy>Anisha Bakshi</cp:lastModifiedBy>
  <cp:revision>1</cp:revision>
  <dcterms:created xsi:type="dcterms:W3CDTF">2025-02-06T17:23:02Z</dcterms:created>
  <dcterms:modified xsi:type="dcterms:W3CDTF">2025-02-06T18:42:16Z</dcterms:modified>
</cp:coreProperties>
</file>