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8" r:id="rId9"/>
    <p:sldId id="262" r:id="rId10"/>
    <p:sldId id="263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CE2A20-4114-4BF0-A59E-820A6EDCC3A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93C608-A3E0-4F87-958E-5D200AF494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752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AN EFFECTIVE KIDNEY DISEASE DETECTION AND SEVERITY LEVEL CLASSIFICATION MODEL USING MACHINE LEARNING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105400"/>
            <a:ext cx="3358896" cy="137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: SIVA KEERTHANA V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Reg. No : C21PG124CSC033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Course : II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M.Sc.Cs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Guide By : Dr.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S.Gomathi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kd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4191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OUTPUT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8.jp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P.jp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79248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981200"/>
            <a:ext cx="7848600" cy="443484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 techniques present different levels of accuracy for the CKD diagnosis depending on the number of attributes considered during the classification.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study, the gradient boosting exhibited the best performance using the CKD dataset, comprising of hypertension, DM,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creatinine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urea,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albuminuria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age, gender, and GFR attributes.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attributes are commonly used by nephrologists to diagnose CKD in developing countries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 INPUT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 OUTPUT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Chronic kidney disease (CKD) is one of the most critical health problems due to its increasing prevalence. But CKD is a disease which doesn't shows symptoms at </a:t>
            </a:r>
            <a:r>
              <a:rPr lang="en-US" sz="2000" dirty="0" smtClean="0"/>
              <a:t>all .</a:t>
            </a:r>
          </a:p>
          <a:p>
            <a:endParaRPr lang="en-US" sz="2000" dirty="0" smtClean="0"/>
          </a:p>
          <a:p>
            <a:r>
              <a:rPr lang="en-US" sz="2000" dirty="0" smtClean="0"/>
              <a:t>But </a:t>
            </a:r>
            <a:r>
              <a:rPr lang="en-US" sz="2000" dirty="0" smtClean="0"/>
              <a:t>machine learning can be hope in this problem it is best in prediction and analysis. Chronic Kidney Disease dataset has been taken from the UCI </a:t>
            </a:r>
            <a:r>
              <a:rPr lang="en-US" sz="2000" dirty="0" smtClean="0"/>
              <a:t>repository.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using Logistic Regression algorithm to predict an accurate result of a person affected the level of the kidney disease.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u="sng" dirty="0" smtClean="0"/>
              <a:t>      MAJOR </a:t>
            </a:r>
            <a:r>
              <a:rPr lang="en-US" sz="2000" u="sng" dirty="0" smtClean="0"/>
              <a:t>SYMPTOMS:</a:t>
            </a:r>
          </a:p>
          <a:p>
            <a:pPr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Weight loss and poor appetite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0"/>
            <a:r>
              <a:rPr lang="en-US" sz="2000" dirty="0" smtClean="0"/>
              <a:t>Shortness of breath.</a:t>
            </a:r>
          </a:p>
          <a:p>
            <a:pPr lvl="0"/>
            <a:r>
              <a:rPr lang="en-US" sz="2000" dirty="0" smtClean="0"/>
              <a:t>Tiredness.</a:t>
            </a:r>
          </a:p>
          <a:p>
            <a:pPr lvl="0"/>
            <a:r>
              <a:rPr lang="en-US" sz="2000" dirty="0" smtClean="0"/>
              <a:t>Blood in your pee (urine)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 flipV="1">
            <a:off x="8153400" y="1384993"/>
            <a:ext cx="99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PANDAS - </a:t>
            </a:r>
            <a:r>
              <a:rPr lang="en-US" sz="2000" dirty="0" smtClean="0"/>
              <a:t>Pandas is a Python library used for working with data sets. It has functions for analyzing, cleaning, exploring, and manipulating data.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NUMPY -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can be used to perform a wide variety of mathematical operations on arrays</a:t>
            </a:r>
            <a:r>
              <a:rPr lang="en-US" sz="2000" dirty="0" smtClean="0"/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SCIKIT LEARN -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 (</a:t>
            </a:r>
            <a:r>
              <a:rPr lang="en-US" sz="2000" dirty="0" err="1" smtClean="0"/>
              <a:t>Sklearn</a:t>
            </a:r>
            <a:r>
              <a:rPr lang="en-US" sz="2000" dirty="0" smtClean="0"/>
              <a:t>) is the most useful and robust library for machine learning in Python. It provides a selection of efficient tools for machine learning and statistical modeling including classification, regression, clustering and dimensionality reduction via a consistence interface in Python.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SEABORN - </a:t>
            </a:r>
            <a:r>
              <a:rPr lang="en-US" sz="1800" dirty="0" err="1" smtClean="0"/>
              <a:t>Seaborn</a:t>
            </a:r>
            <a:r>
              <a:rPr lang="en-US" sz="1800" dirty="0" smtClean="0"/>
              <a:t> is a library for making statistical graphics in Python. It builds on top of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 and integrates closely with pandas data structures. </a:t>
            </a:r>
            <a:r>
              <a:rPr lang="en-US" sz="1800" dirty="0" err="1" smtClean="0"/>
              <a:t>Seaborn</a:t>
            </a:r>
            <a:r>
              <a:rPr lang="en-US" sz="1800" dirty="0" smtClean="0"/>
              <a:t> helps </a:t>
            </a:r>
            <a:r>
              <a:rPr lang="en-US" sz="1800" dirty="0" smtClean="0"/>
              <a:t>us </a:t>
            </a:r>
            <a:r>
              <a:rPr lang="en-US" sz="1800" dirty="0" smtClean="0"/>
              <a:t>explore and understand </a:t>
            </a:r>
            <a:r>
              <a:rPr lang="en-US" sz="1800" dirty="0" smtClean="0"/>
              <a:t>our </a:t>
            </a:r>
            <a:r>
              <a:rPr lang="en-US" sz="1800" dirty="0" smtClean="0"/>
              <a:t>data.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MATPLOTLIB -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 is a comprehensive library for creating static, animated, and interactive visualizations in Python.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 makes easy things easy and hard things possible. Create publication quality plots.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DESCRIPTION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400" dirty="0" smtClean="0"/>
              <a:t>Many researches are implementing different machine learning algorithms to identify accuracy level of prediction. </a:t>
            </a:r>
            <a:endParaRPr lang="en-US" sz="2400" dirty="0" smtClean="0"/>
          </a:p>
          <a:p>
            <a:pPr>
              <a:lnSpc>
                <a:spcPct val="170000"/>
              </a:lnSpc>
            </a:pPr>
            <a:r>
              <a:rPr lang="en-US" sz="2400" dirty="0" smtClean="0"/>
              <a:t>In </a:t>
            </a:r>
            <a:r>
              <a:rPr lang="en-US" sz="2400" dirty="0" smtClean="0"/>
              <a:t>existing system also the prediction of particular patient as normal or abnormal is predicted with different accuracy rate. 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40689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DRAWBACKS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 level of prediction increases and need to improve. </a:t>
            </a:r>
          </a:p>
          <a:p>
            <a:pPr lvl="0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intimation or alert message is notified.</a:t>
            </a:r>
          </a:p>
          <a:p>
            <a:pPr lvl="0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number of dataset is used for processing should be improved to increase accuracy of prediction.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patient is affected by CKD or not two parameters such as Sugar level and blood pressure is considered and verified with normal value of a human being if particular value is normal it will be intimated as normal or it is nearer to limit value then it will be notified to particular person as a alert message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it create an alert to take precaution steps to have a healthy life.</a:t>
            </a: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Accuracy of prediction is increased. 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Notification of patient level is intimated based on 2 parameters.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 number of dataset is included in processing increases accuracy level in prediction.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ARCHITECTURE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7400" y="1752600"/>
            <a:ext cx="5181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3048000"/>
            <a:ext cx="5181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CKDPS DIAGNOSIS USER INPUT TO PREDICT CKD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57400" y="4267200"/>
            <a:ext cx="5181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DIAGNOSIS RESULT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057400" y="5715000"/>
            <a:ext cx="5181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CKDPS DISPLAYS DIAGNOSIS RESULT TO THE USER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8115300" y="18669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ATASET 1.jp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153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INPUT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45200"/>
            <a:ext cx="7543800" cy="45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349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AN EFFECTIVE KIDNEY DISEASE DETECTION AND SEVERITY LEVEL CLASSIFICATION MODEL USING MACHINE LEARNING </vt:lpstr>
      <vt:lpstr>CONTENT</vt:lpstr>
      <vt:lpstr>ABSTRACT</vt:lpstr>
      <vt:lpstr>MODULES</vt:lpstr>
      <vt:lpstr>EXISTING SYSTEM</vt:lpstr>
      <vt:lpstr>PROPOSED SYSTEM</vt:lpstr>
      <vt:lpstr>SYSTEM  ARCHITECTURE</vt:lpstr>
      <vt:lpstr>DATASET</vt:lpstr>
      <vt:lpstr>SAMPLE INPUT</vt:lpstr>
      <vt:lpstr>SAMPLE OUTPUT</vt:lpstr>
      <vt:lpstr>Slide 11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SIMULTANEOUS PROCESS IN PYTHON</dc:title>
  <dc:creator>NandhaKumar</dc:creator>
  <cp:lastModifiedBy>NandhaKumar</cp:lastModifiedBy>
  <cp:revision>19</cp:revision>
  <dcterms:created xsi:type="dcterms:W3CDTF">2022-11-29T11:46:49Z</dcterms:created>
  <dcterms:modified xsi:type="dcterms:W3CDTF">2023-04-23T12:34:18Z</dcterms:modified>
</cp:coreProperties>
</file>