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8" r:id="rId2"/>
    <p:sldId id="289" r:id="rId3"/>
    <p:sldId id="290" r:id="rId4"/>
    <p:sldId id="291" r:id="rId5"/>
    <p:sldId id="292" r:id="rId6"/>
    <p:sldId id="297" r:id="rId7"/>
    <p:sldId id="293" r:id="rId8"/>
    <p:sldId id="294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94" d="100"/>
          <a:sy n="94" d="100"/>
        </p:scale>
        <p:origin x="13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025ADC-9AA0-778A-16BD-C2164EECF335}"/>
              </a:ext>
            </a:extLst>
          </p:cNvPr>
          <p:cNvGrpSpPr/>
          <p:nvPr/>
        </p:nvGrpSpPr>
        <p:grpSpPr>
          <a:xfrm>
            <a:off x="5417819" y="1889760"/>
            <a:ext cx="2362200" cy="1676400"/>
            <a:chOff x="5334000" y="3733800"/>
            <a:chExt cx="2362200" cy="16764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D7367B7-8148-FA55-0853-A60D03B62F56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DD349F1-65A7-53E0-B20F-27BCD908F089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26D343B-F4C1-61B0-3B90-9C8F96721236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8E77A8-7003-3B27-ED48-C919E7DA7C1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09E144-FDE5-DADA-53AC-76EB27698F6F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6CA2A0-952E-9B0F-9B28-61A4079A5934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D11B52F-E1C2-7CBC-0FE1-C06C04547037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A1166D-E23D-5DDC-116C-826D954E390B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4E38C4-AEE2-CFA5-AC9F-78ED9583F13A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D91782-E1AE-E916-BC9E-7AEB39EA4583}"/>
                </a:ext>
              </a:extLst>
            </p:cNvPr>
            <p:cNvCxnSpPr>
              <a:cxnSpLocks/>
              <a:stCxn id="103" idx="3"/>
              <a:endCxn id="108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754038A-5B56-7549-903A-6EA77E3CC2E1}"/>
                </a:ext>
              </a:extLst>
            </p:cNvPr>
            <p:cNvCxnSpPr>
              <a:cxnSpLocks/>
              <a:stCxn id="109" idx="2"/>
              <a:endCxn id="108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C297E3E-890B-19DA-CF0F-B0D8D06AE6DE}"/>
                </a:ext>
              </a:extLst>
            </p:cNvPr>
            <p:cNvCxnSpPr>
              <a:cxnSpLocks/>
              <a:stCxn id="113" idx="2"/>
              <a:endCxn id="108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6E113BD-7792-EDD6-4578-D0C6E6685277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9F8381-C616-CDBC-1B77-E1B1136ADD90}"/>
                </a:ext>
              </a:extLst>
            </p:cNvPr>
            <p:cNvCxnSpPr>
              <a:cxnSpLocks/>
              <a:stCxn id="112" idx="2"/>
              <a:endCxn id="103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8F86FF-7D8B-C509-088C-5C8AC35C0BB9}"/>
                </a:ext>
              </a:extLst>
            </p:cNvPr>
            <p:cNvCxnSpPr>
              <a:cxnSpLocks/>
              <a:stCxn id="112" idx="3"/>
              <a:endCxn id="109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72729D-2558-F555-5A7F-511780DEDEAB}"/>
                </a:ext>
              </a:extLst>
            </p:cNvPr>
            <p:cNvCxnSpPr>
              <a:cxnSpLocks/>
              <a:stCxn id="110" idx="3"/>
              <a:endCxn id="112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90A6EB-DFB2-470F-B55F-CB817BF6761E}"/>
                </a:ext>
              </a:extLst>
            </p:cNvPr>
            <p:cNvCxnSpPr>
              <a:cxnSpLocks/>
              <a:stCxn id="110" idx="3"/>
              <a:endCxn id="102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84BE8D-807B-3282-C568-3DDD3FEB76E7}"/>
                </a:ext>
              </a:extLst>
            </p:cNvPr>
            <p:cNvCxnSpPr>
              <a:cxnSpLocks/>
              <a:stCxn id="110" idx="3"/>
              <a:endCxn id="111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6EED179-0582-E392-D2CC-6FB6782B5A5E}"/>
                </a:ext>
              </a:extLst>
            </p:cNvPr>
            <p:cNvCxnSpPr>
              <a:cxnSpLocks/>
              <a:stCxn id="111" idx="3"/>
              <a:endCxn id="102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D258638-B5E4-26F3-ED41-4CB4EA2DBDD1}"/>
                </a:ext>
              </a:extLst>
            </p:cNvPr>
            <p:cNvCxnSpPr>
              <a:cxnSpLocks/>
              <a:stCxn id="113" idx="1"/>
              <a:endCxn id="111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Max-Cut problem image in Fig 3 of second paper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809591-B8A0-8C5E-E372-02ECCA536861}"/>
              </a:ext>
            </a:extLst>
          </p:cNvPr>
          <p:cNvSpPr>
            <a:spLocks/>
          </p:cNvSpPr>
          <p:nvPr/>
        </p:nvSpPr>
        <p:spPr>
          <a:xfrm>
            <a:off x="5336792" y="265639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B820A-AFAE-0C5A-9E6E-5DD5B2756B95}"/>
              </a:ext>
            </a:extLst>
          </p:cNvPr>
          <p:cNvSpPr>
            <a:spLocks/>
          </p:cNvSpPr>
          <p:nvPr/>
        </p:nvSpPr>
        <p:spPr>
          <a:xfrm>
            <a:off x="6358890" y="203265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21815-E3A7-9A61-9F79-6B234C760627}"/>
              </a:ext>
            </a:extLst>
          </p:cNvPr>
          <p:cNvSpPr>
            <a:spLocks/>
          </p:cNvSpPr>
          <p:nvPr/>
        </p:nvSpPr>
        <p:spPr>
          <a:xfrm>
            <a:off x="7169592" y="1791063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9DFDED-5680-32C1-BE05-241451C07550}"/>
              </a:ext>
            </a:extLst>
          </p:cNvPr>
          <p:cNvSpPr>
            <a:spLocks/>
          </p:cNvSpPr>
          <p:nvPr/>
        </p:nvSpPr>
        <p:spPr>
          <a:xfrm>
            <a:off x="7041337" y="2449981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D8BAB-0BA1-446A-2376-342B04F1775D}"/>
              </a:ext>
            </a:extLst>
          </p:cNvPr>
          <p:cNvSpPr>
            <a:spLocks/>
          </p:cNvSpPr>
          <p:nvPr/>
        </p:nvSpPr>
        <p:spPr>
          <a:xfrm>
            <a:off x="6960413" y="310143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5F4210-4F7C-F52C-F9AC-32FA2EF0E7C1}"/>
              </a:ext>
            </a:extLst>
          </p:cNvPr>
          <p:cNvSpPr>
            <a:spLocks/>
          </p:cNvSpPr>
          <p:nvPr/>
        </p:nvSpPr>
        <p:spPr>
          <a:xfrm>
            <a:off x="5762861" y="3429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4BF62-8789-E76E-A50C-6088AB6F3060}"/>
              </a:ext>
            </a:extLst>
          </p:cNvPr>
          <p:cNvSpPr>
            <a:spLocks/>
          </p:cNvSpPr>
          <p:nvPr/>
        </p:nvSpPr>
        <p:spPr>
          <a:xfrm>
            <a:off x="6094241" y="280416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C727E6-2DA9-AF70-EBA5-5D9BAF5C58D1}"/>
              </a:ext>
            </a:extLst>
          </p:cNvPr>
          <p:cNvSpPr>
            <a:spLocks/>
          </p:cNvSpPr>
          <p:nvPr/>
        </p:nvSpPr>
        <p:spPr>
          <a:xfrm>
            <a:off x="7620000" y="2696642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A4C455-9BE4-71C6-1B91-C82EA43388D2}"/>
              </a:ext>
            </a:extLst>
          </p:cNvPr>
          <p:cNvGrpSpPr/>
          <p:nvPr/>
        </p:nvGrpSpPr>
        <p:grpSpPr>
          <a:xfrm>
            <a:off x="1490388" y="1981745"/>
            <a:ext cx="2362200" cy="1676400"/>
            <a:chOff x="5334000" y="3733800"/>
            <a:chExt cx="2362200" cy="16764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E99F3A-AFDD-F514-31E5-AE7902853CE4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E6A910-0ABD-4103-A0F1-B9C96703268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6D8B06-0899-A957-0088-6225AFDC5114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68A11A-5DDF-2BA9-2C39-C521670D1B9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D838A8-C21C-A4AB-5532-09D3DC60473A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FF9628-202F-B0B9-EEF0-7D7F5306E45D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524A1A-C5F6-B202-136E-DCDE66B27263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03F4E1-A452-41FA-2EC6-11BEBC52F9B4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E140AF-E915-523B-A158-DD9C8DA33065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E4B01C-DE07-0AD1-B6B2-8840003159A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60D8B9-02DF-46DB-258F-786F8294A371}"/>
                </a:ext>
              </a:extLst>
            </p:cNvPr>
            <p:cNvCxnSpPr>
              <a:cxnSpLocks/>
              <a:stCxn id="51" idx="2"/>
              <a:endCxn id="50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C6B5BF-CFC1-54B6-6293-D7263DE98790}"/>
                </a:ext>
              </a:extLst>
            </p:cNvPr>
            <p:cNvCxnSpPr>
              <a:cxnSpLocks/>
              <a:stCxn id="56" idx="2"/>
              <a:endCxn id="50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A94F1B0-39FD-A70B-C141-73E3F99ECC55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3A3D47-7D4D-E08E-A801-3C7C72F4B44D}"/>
                </a:ext>
              </a:extLst>
            </p:cNvPr>
            <p:cNvCxnSpPr>
              <a:cxnSpLocks/>
              <a:stCxn id="55" idx="2"/>
              <a:endCxn id="49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741460-1044-00B6-8220-4DBE12AC808C}"/>
                </a:ext>
              </a:extLst>
            </p:cNvPr>
            <p:cNvCxnSpPr>
              <a:cxnSpLocks/>
              <a:stCxn id="55" idx="3"/>
              <a:endCxn id="51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A9ABA0-4829-6563-2D40-ECC5BD7DE9ED}"/>
                </a:ext>
              </a:extLst>
            </p:cNvPr>
            <p:cNvCxnSpPr>
              <a:cxnSpLocks/>
              <a:stCxn id="52" idx="3"/>
              <a:endCxn id="55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5FFC34-E9CA-D88B-D909-BE7E2D63A372}"/>
                </a:ext>
              </a:extLst>
            </p:cNvPr>
            <p:cNvCxnSpPr>
              <a:cxnSpLocks/>
              <a:stCxn id="52" idx="3"/>
              <a:endCxn id="48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649D2-4231-D9E6-7215-1A2134635F88}"/>
                </a:ext>
              </a:extLst>
            </p:cNvPr>
            <p:cNvCxnSpPr>
              <a:cxnSpLocks/>
              <a:stCxn id="52" idx="3"/>
              <a:endCxn id="53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00709F-3ED7-BA61-D719-0C102CB4AC16}"/>
                </a:ext>
              </a:extLst>
            </p:cNvPr>
            <p:cNvCxnSpPr>
              <a:cxnSpLocks/>
              <a:stCxn id="53" idx="3"/>
              <a:endCxn id="48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78D421-B276-2F4E-124C-B8E340062BFC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E439E53-8652-9235-6F20-3D528ED0772B}"/>
              </a:ext>
            </a:extLst>
          </p:cNvPr>
          <p:cNvSpPr>
            <a:spLocks/>
          </p:cNvSpPr>
          <p:nvPr/>
        </p:nvSpPr>
        <p:spPr>
          <a:xfrm rot="4326878">
            <a:off x="1421807" y="276271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252028-79EE-A2B7-BCCE-6DCD70044E33}"/>
              </a:ext>
            </a:extLst>
          </p:cNvPr>
          <p:cNvSpPr>
            <a:spLocks/>
          </p:cNvSpPr>
          <p:nvPr/>
        </p:nvSpPr>
        <p:spPr>
          <a:xfrm>
            <a:off x="3035415" y="32147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1FA3F3-0AE6-DFBA-4CE6-04FE8EC8AB41}"/>
              </a:ext>
            </a:extLst>
          </p:cNvPr>
          <p:cNvSpPr>
            <a:spLocks/>
          </p:cNvSpPr>
          <p:nvPr/>
        </p:nvSpPr>
        <p:spPr>
          <a:xfrm>
            <a:off x="3715428" y="28084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4E096B-D770-3D5E-1817-FBBC35D2B989}"/>
              </a:ext>
            </a:extLst>
          </p:cNvPr>
          <p:cNvSpPr>
            <a:spLocks/>
          </p:cNvSpPr>
          <p:nvPr/>
        </p:nvSpPr>
        <p:spPr>
          <a:xfrm>
            <a:off x="2420029" y="2133406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911564-D630-1D79-3D08-9B249A0B1844}"/>
              </a:ext>
            </a:extLst>
          </p:cNvPr>
          <p:cNvSpPr>
            <a:spLocks/>
          </p:cNvSpPr>
          <p:nvPr/>
        </p:nvSpPr>
        <p:spPr>
          <a:xfrm>
            <a:off x="3103517" y="2547759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EE2AD3-D932-95D6-ACAC-5F0D18EF00B3}"/>
              </a:ext>
            </a:extLst>
          </p:cNvPr>
          <p:cNvSpPr>
            <a:spLocks/>
          </p:cNvSpPr>
          <p:nvPr/>
        </p:nvSpPr>
        <p:spPr>
          <a:xfrm>
            <a:off x="1858380" y="3508035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92B59-289F-F3D5-2A42-A89E6AF966D8}"/>
              </a:ext>
            </a:extLst>
          </p:cNvPr>
          <p:cNvSpPr>
            <a:spLocks/>
          </p:cNvSpPr>
          <p:nvPr/>
        </p:nvSpPr>
        <p:spPr>
          <a:xfrm>
            <a:off x="2148501" y="29027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6C36DE-68DB-F73F-4B71-699F584C4CBA}"/>
              </a:ext>
            </a:extLst>
          </p:cNvPr>
          <p:cNvSpPr>
            <a:spLocks/>
          </p:cNvSpPr>
          <p:nvPr/>
        </p:nvSpPr>
        <p:spPr>
          <a:xfrm>
            <a:off x="3239098" y="1923718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34CB18D8-FE9C-2344-44CB-7D9440E01D15}"/>
              </a:ext>
            </a:extLst>
          </p:cNvPr>
          <p:cNvGrpSpPr/>
          <p:nvPr/>
        </p:nvGrpSpPr>
        <p:grpSpPr>
          <a:xfrm>
            <a:off x="4724400" y="5067778"/>
            <a:ext cx="2514600" cy="1005838"/>
            <a:chOff x="4966008" y="3871545"/>
            <a:chExt cx="2514600" cy="1005838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62605BD0-D51C-B685-A132-8AB1D9D4429E}"/>
                </a:ext>
              </a:extLst>
            </p:cNvPr>
            <p:cNvSpPr/>
            <p:nvPr/>
          </p:nvSpPr>
          <p:spPr>
            <a:xfrm>
              <a:off x="52708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A0B24CA6-0D95-043E-47B0-7AC875DEC07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A41744B-61E4-80A8-6AC0-09DEE490AA17}"/>
                </a:ext>
              </a:extLst>
            </p:cNvPr>
            <p:cNvSpPr/>
            <p:nvPr/>
          </p:nvSpPr>
          <p:spPr>
            <a:xfrm>
              <a:off x="74348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5F83F5AD-641F-4F90-C148-05E123EBFB19}"/>
                </a:ext>
              </a:extLst>
            </p:cNvPr>
            <p:cNvSpPr/>
            <p:nvPr/>
          </p:nvSpPr>
          <p:spPr>
            <a:xfrm>
              <a:off x="7099608" y="39477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DD22579A-A630-2D4F-1735-5094811D3412}"/>
                </a:ext>
              </a:extLst>
            </p:cNvPr>
            <p:cNvSpPr/>
            <p:nvPr/>
          </p:nvSpPr>
          <p:spPr>
            <a:xfrm>
              <a:off x="4966008" y="39172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C682F32-67F3-FD00-32EE-D42F0CA5AFDF}"/>
                </a:ext>
              </a:extLst>
            </p:cNvPr>
            <p:cNvSpPr/>
            <p:nvPr/>
          </p:nvSpPr>
          <p:spPr>
            <a:xfrm>
              <a:off x="5804208" y="38715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6C0F39C8-487D-BD58-1CCE-63B4BB204085}"/>
                </a:ext>
              </a:extLst>
            </p:cNvPr>
            <p:cNvSpPr/>
            <p:nvPr/>
          </p:nvSpPr>
          <p:spPr>
            <a:xfrm>
              <a:off x="61090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0DD9A9B-E8CE-2420-B3A8-D78209C3A657}"/>
                </a:ext>
              </a:extLst>
            </p:cNvPr>
            <p:cNvSpPr/>
            <p:nvPr/>
          </p:nvSpPr>
          <p:spPr>
            <a:xfrm>
              <a:off x="68252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179DD014-AE04-3839-0267-DDBA32CA5AF6}"/>
                </a:ext>
              </a:extLst>
            </p:cNvPr>
            <p:cNvCxnSpPr>
              <a:cxnSpLocks/>
              <a:stCxn id="1053" idx="3"/>
              <a:endCxn id="1054" idx="1"/>
            </p:cNvCxnSpPr>
            <p:nvPr/>
          </p:nvCxnSpPr>
          <p:spPr>
            <a:xfrm flipV="1">
              <a:off x="5316527" y="3990592"/>
              <a:ext cx="1038554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395D31D-445A-1124-6BDB-71A07DEA53AD}"/>
                </a:ext>
              </a:extLst>
            </p:cNvPr>
            <p:cNvCxnSpPr>
              <a:cxnSpLocks/>
              <a:stCxn id="1054" idx="3"/>
              <a:endCxn id="1055" idx="1"/>
            </p:cNvCxnSpPr>
            <p:nvPr/>
          </p:nvCxnSpPr>
          <p:spPr>
            <a:xfrm>
              <a:off x="6400800" y="3990592"/>
              <a:ext cx="1034089" cy="86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E414A0FE-7DFA-ECA8-2FBB-EC979888D37C}"/>
                </a:ext>
              </a:extLst>
            </p:cNvPr>
            <p:cNvCxnSpPr>
              <a:cxnSpLocks/>
              <a:stCxn id="1056" idx="2"/>
              <a:endCxn id="1055" idx="3"/>
            </p:cNvCxnSpPr>
            <p:nvPr/>
          </p:nvCxnSpPr>
          <p:spPr>
            <a:xfrm>
              <a:off x="7122468" y="3993464"/>
              <a:ext cx="358140" cy="8610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6864709D-838F-262A-06D2-566A3485425A}"/>
                </a:ext>
              </a:extLst>
            </p:cNvPr>
            <p:cNvCxnSpPr>
              <a:cxnSpLocks/>
              <a:stCxn id="1060" idx="2"/>
              <a:endCxn id="1055" idx="2"/>
            </p:cNvCxnSpPr>
            <p:nvPr/>
          </p:nvCxnSpPr>
          <p:spPr>
            <a:xfrm>
              <a:off x="6848149" y="4877383"/>
              <a:ext cx="60960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D3C6CAC-C36D-1F94-27B9-B192311AE42F}"/>
                </a:ext>
              </a:extLst>
            </p:cNvPr>
            <p:cNvCxnSpPr>
              <a:cxnSpLocks/>
              <a:stCxn id="1056" idx="2"/>
              <a:endCxn id="1060" idx="0"/>
            </p:cNvCxnSpPr>
            <p:nvPr/>
          </p:nvCxnSpPr>
          <p:spPr>
            <a:xfrm flipH="1">
              <a:off x="6848149" y="3993464"/>
              <a:ext cx="274319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31B9EBA1-FEAA-8A28-90E6-159279448677}"/>
                </a:ext>
              </a:extLst>
            </p:cNvPr>
            <p:cNvCxnSpPr>
              <a:cxnSpLocks/>
              <a:stCxn id="1059" idx="2"/>
              <a:endCxn id="1054" idx="2"/>
            </p:cNvCxnSpPr>
            <p:nvPr/>
          </p:nvCxnSpPr>
          <p:spPr>
            <a:xfrm flipV="1">
              <a:off x="6131868" y="4013451"/>
              <a:ext cx="246073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5A5B4BB4-FE03-E5B4-821C-200E19E3AE4B}"/>
                </a:ext>
              </a:extLst>
            </p:cNvPr>
            <p:cNvCxnSpPr>
              <a:cxnSpLocks/>
              <a:stCxn id="1059" idx="3"/>
              <a:endCxn id="1056" idx="2"/>
            </p:cNvCxnSpPr>
            <p:nvPr/>
          </p:nvCxnSpPr>
          <p:spPr>
            <a:xfrm flipV="1">
              <a:off x="6154727" y="3993464"/>
              <a:ext cx="967741" cy="7848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56C3B6DE-37DA-2E08-EBCA-325DECE23B80}"/>
                </a:ext>
              </a:extLst>
            </p:cNvPr>
            <p:cNvCxnSpPr>
              <a:cxnSpLocks/>
              <a:stCxn id="1057" idx="3"/>
              <a:endCxn id="1059" idx="2"/>
            </p:cNvCxnSpPr>
            <p:nvPr/>
          </p:nvCxnSpPr>
          <p:spPr>
            <a:xfrm>
              <a:off x="5011727" y="3940124"/>
              <a:ext cx="1120141" cy="86105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E45C82D-5BD6-4AC6-7A54-407783A1D78D}"/>
                </a:ext>
              </a:extLst>
            </p:cNvPr>
            <p:cNvCxnSpPr>
              <a:cxnSpLocks/>
              <a:stCxn id="1057" idx="3"/>
              <a:endCxn id="1053" idx="3"/>
            </p:cNvCxnSpPr>
            <p:nvPr/>
          </p:nvCxnSpPr>
          <p:spPr>
            <a:xfrm>
              <a:off x="5011727" y="3940124"/>
              <a:ext cx="304800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8F326858-58F0-396A-AFBB-FE2753959A99}"/>
                </a:ext>
              </a:extLst>
            </p:cNvPr>
            <p:cNvCxnSpPr>
              <a:cxnSpLocks/>
              <a:stCxn id="1057" idx="3"/>
              <a:endCxn id="1058" idx="2"/>
            </p:cNvCxnSpPr>
            <p:nvPr/>
          </p:nvCxnSpPr>
          <p:spPr>
            <a:xfrm flipV="1">
              <a:off x="5011727" y="3917264"/>
              <a:ext cx="815341" cy="2286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5E4E5FE7-0632-7341-7123-E873D912513B}"/>
                </a:ext>
              </a:extLst>
            </p:cNvPr>
            <p:cNvCxnSpPr>
              <a:cxnSpLocks/>
              <a:stCxn id="1058" idx="3"/>
              <a:endCxn id="1053" idx="3"/>
            </p:cNvCxnSpPr>
            <p:nvPr/>
          </p:nvCxnSpPr>
          <p:spPr>
            <a:xfrm flipH="1">
              <a:off x="5316527" y="3894405"/>
              <a:ext cx="533400" cy="8839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85F24CD-9337-C376-9A3A-F801D5FE1F40}"/>
                </a:ext>
              </a:extLst>
            </p:cNvPr>
            <p:cNvCxnSpPr>
              <a:cxnSpLocks/>
              <a:stCxn id="1060" idx="1"/>
              <a:endCxn id="1058" idx="3"/>
            </p:cNvCxnSpPr>
            <p:nvPr/>
          </p:nvCxnSpPr>
          <p:spPr>
            <a:xfrm flipH="1" flipV="1">
              <a:off x="5849927" y="3894405"/>
              <a:ext cx="975362" cy="9601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Oval 1072">
            <a:extLst>
              <a:ext uri="{FF2B5EF4-FFF2-40B4-BE49-F238E27FC236}">
                <a16:creationId xmlns:a16="http://schemas.microsoft.com/office/drawing/2014/main" id="{0D99AEC3-1393-0DD9-D32A-E13E2749FE77}"/>
              </a:ext>
            </a:extLst>
          </p:cNvPr>
          <p:cNvSpPr>
            <a:spLocks/>
          </p:cNvSpPr>
          <p:nvPr/>
        </p:nvSpPr>
        <p:spPr>
          <a:xfrm>
            <a:off x="4931714" y="585086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DB2F3438-0369-D3F0-7080-76BADE052959}"/>
              </a:ext>
            </a:extLst>
          </p:cNvPr>
          <p:cNvSpPr>
            <a:spLocks/>
          </p:cNvSpPr>
          <p:nvPr/>
        </p:nvSpPr>
        <p:spPr>
          <a:xfrm>
            <a:off x="6033463" y="507293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699C0E32-E3C0-AFEA-405A-6E57A18962E0}"/>
              </a:ext>
            </a:extLst>
          </p:cNvPr>
          <p:cNvSpPr>
            <a:spLocks/>
          </p:cNvSpPr>
          <p:nvPr/>
        </p:nvSpPr>
        <p:spPr>
          <a:xfrm>
            <a:off x="7088832" y="593645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0FBAD94F-847E-88C3-AF9C-643F51FC47A6}"/>
              </a:ext>
            </a:extLst>
          </p:cNvPr>
          <p:cNvSpPr>
            <a:spLocks/>
          </p:cNvSpPr>
          <p:nvPr/>
        </p:nvSpPr>
        <p:spPr>
          <a:xfrm>
            <a:off x="6467757" y="5943600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5789A3EE-1E63-81C3-4B34-C2820604C7D9}"/>
              </a:ext>
            </a:extLst>
          </p:cNvPr>
          <p:cNvSpPr>
            <a:spLocks/>
          </p:cNvSpPr>
          <p:nvPr/>
        </p:nvSpPr>
        <p:spPr>
          <a:xfrm>
            <a:off x="5780334" y="5883702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504BD39B-A6A0-F155-04B4-90039BF0FA4B}"/>
              </a:ext>
            </a:extLst>
          </p:cNvPr>
          <p:cNvSpPr>
            <a:spLocks/>
          </p:cNvSpPr>
          <p:nvPr/>
        </p:nvSpPr>
        <p:spPr>
          <a:xfrm>
            <a:off x="4637175" y="5044916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93BDE8B5-6C18-FB4D-A122-A80D60E92A74}"/>
              </a:ext>
            </a:extLst>
          </p:cNvPr>
          <p:cNvSpPr>
            <a:spLocks/>
          </p:cNvSpPr>
          <p:nvPr/>
        </p:nvSpPr>
        <p:spPr>
          <a:xfrm>
            <a:off x="5481160" y="4999197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CB3FE44F-3286-49D2-517B-4738B117124B}"/>
              </a:ext>
            </a:extLst>
          </p:cNvPr>
          <p:cNvSpPr>
            <a:spLocks/>
          </p:cNvSpPr>
          <p:nvPr/>
        </p:nvSpPr>
        <p:spPr>
          <a:xfrm>
            <a:off x="6759089" y="506777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Arrow: Right 1082">
            <a:extLst>
              <a:ext uri="{FF2B5EF4-FFF2-40B4-BE49-F238E27FC236}">
                <a16:creationId xmlns:a16="http://schemas.microsoft.com/office/drawing/2014/main" id="{E1CC0C5A-AA35-F717-E9E6-528B9525432E}"/>
              </a:ext>
            </a:extLst>
          </p:cNvPr>
          <p:cNvSpPr/>
          <p:nvPr/>
        </p:nvSpPr>
        <p:spPr>
          <a:xfrm>
            <a:off x="4446836" y="2547759"/>
            <a:ext cx="487758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99283"/>
              </p:ext>
            </p:extLst>
          </p:nvPr>
        </p:nvGraphicFramePr>
        <p:xfrm>
          <a:off x="381000" y="762000"/>
          <a:ext cx="6629400" cy="564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00200" y="6477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47057"/>
              </p:ext>
            </p:extLst>
          </p:nvPr>
        </p:nvGraphicFramePr>
        <p:xfrm>
          <a:off x="381000" y="762000"/>
          <a:ext cx="5714999" cy="602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Image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6934200" y="2209800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338291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D728F-668A-6130-C80C-E6B1D89D35FE}"/>
              </a:ext>
            </a:extLst>
          </p:cNvPr>
          <p:cNvSpPr/>
          <p:nvPr/>
        </p:nvSpPr>
        <p:spPr>
          <a:xfrm>
            <a:off x="-152400" y="1828800"/>
            <a:ext cx="11506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D3909753-5E46-4E7B-A512-9805B30C5E9E}"/>
              </a:ext>
            </a:extLst>
          </p:cNvPr>
          <p:cNvSpPr/>
          <p:nvPr/>
        </p:nvSpPr>
        <p:spPr>
          <a:xfrm>
            <a:off x="1717939" y="2280960"/>
            <a:ext cx="1235422" cy="916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6A9309-5EE5-4280-B8A8-6BAAD55842CA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>
            <a:off x="2953361" y="2739262"/>
            <a:ext cx="35333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C381A6-485C-44DC-9E5D-CB6EA16B510A}"/>
              </a:ext>
            </a:extLst>
          </p:cNvPr>
          <p:cNvCxnSpPr>
            <a:cxnSpLocks/>
            <a:stCxn id="29" idx="3"/>
            <a:endCxn id="1026" idx="1"/>
          </p:cNvCxnSpPr>
          <p:nvPr/>
        </p:nvCxnSpPr>
        <p:spPr>
          <a:xfrm>
            <a:off x="9214389" y="2739260"/>
            <a:ext cx="33874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1D75A-7DE4-4B3B-B2F3-E321FED2BB2F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>
            <a:off x="6429238" y="2739260"/>
            <a:ext cx="306460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7461-7E53-4F19-8A17-E8AADBE1E52B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4343400" y="2739260"/>
            <a:ext cx="353338" cy="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E237F1E8-1008-1052-7EE4-E1609AADEB96}"/>
              </a:ext>
            </a:extLst>
          </p:cNvPr>
          <p:cNvSpPr/>
          <p:nvPr/>
        </p:nvSpPr>
        <p:spPr>
          <a:xfrm>
            <a:off x="3306698" y="232903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Benchmark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Upload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8DA9AB-D316-A781-CEA4-9800A2A9973C}"/>
              </a:ext>
            </a:extLst>
          </p:cNvPr>
          <p:cNvGrpSpPr/>
          <p:nvPr/>
        </p:nvGrpSpPr>
        <p:grpSpPr>
          <a:xfrm>
            <a:off x="144126" y="2270719"/>
            <a:ext cx="1149853" cy="1310681"/>
            <a:chOff x="-404603" y="969867"/>
            <a:chExt cx="1014203" cy="115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02FC1A-2F56-44BE-A1C5-0C2542485805}"/>
                </a:ext>
              </a:extLst>
            </p:cNvPr>
            <p:cNvSpPr txBox="1"/>
            <p:nvPr/>
          </p:nvSpPr>
          <p:spPr>
            <a:xfrm>
              <a:off x="-76200" y="178737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77773ED3-27B5-3287-640F-E632C5DCE18D}"/>
                </a:ext>
              </a:extLst>
            </p:cNvPr>
            <p:cNvSpPr/>
            <p:nvPr/>
          </p:nvSpPr>
          <p:spPr>
            <a:xfrm>
              <a:off x="-316965" y="1105143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Benchmark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29230AC-013E-30FA-4CDE-D1BACE1D5A92}"/>
                </a:ext>
              </a:extLst>
            </p:cNvPr>
            <p:cNvSpPr/>
            <p:nvPr/>
          </p:nvSpPr>
          <p:spPr>
            <a:xfrm>
              <a:off x="-404603" y="969867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Benchmark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C186-349E-CE4F-CC63-B58EC3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6" y="2090805"/>
            <a:ext cx="1691621" cy="12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DE35426-832F-FC1E-E672-D476913A75BC}"/>
              </a:ext>
            </a:extLst>
          </p:cNvPr>
          <p:cNvSpPr/>
          <p:nvPr/>
        </p:nvSpPr>
        <p:spPr>
          <a:xfrm>
            <a:off x="4696738" y="2142360"/>
            <a:ext cx="1732500" cy="1193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Qiskit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F4398-5C8C-B5CA-07BC-8242040F703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51527" y="2739262"/>
            <a:ext cx="36641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52BA9D-3DAE-40A0-0BCF-E02EC822EB28}"/>
              </a:ext>
            </a:extLst>
          </p:cNvPr>
          <p:cNvSpPr/>
          <p:nvPr/>
        </p:nvSpPr>
        <p:spPr>
          <a:xfrm>
            <a:off x="6735698" y="232909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53268695-B9D1-9F2F-4582-8EDAC449FF38}"/>
              </a:ext>
            </a:extLst>
          </p:cNvPr>
          <p:cNvSpPr/>
          <p:nvPr/>
        </p:nvSpPr>
        <p:spPr>
          <a:xfrm>
            <a:off x="8177687" y="2329036"/>
            <a:ext cx="1036702" cy="820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6CC369-6664-768A-9411-6B34F6CBD38E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 flipV="1">
            <a:off x="7772400" y="2739260"/>
            <a:ext cx="405287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0B32100-00D4-F620-2BA8-BDB4C08A4AAB}"/>
              </a:ext>
            </a:extLst>
          </p:cNvPr>
          <p:cNvSpPr/>
          <p:nvPr/>
        </p:nvSpPr>
        <p:spPr>
          <a:xfrm>
            <a:off x="4766289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Classical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72B9C25E-9C2C-A908-2A74-06B0C086F2A8}"/>
              </a:ext>
            </a:extLst>
          </p:cNvPr>
          <p:cNvSpPr/>
          <p:nvPr/>
        </p:nvSpPr>
        <p:spPr>
          <a:xfrm>
            <a:off x="5586042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222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17366</TotalTime>
  <Words>753</Words>
  <Application>Microsoft Office PowerPoint</Application>
  <PresentationFormat>On-screen Show (4:3)</PresentationFormat>
  <Paragraphs>253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1036</cp:revision>
  <dcterms:created xsi:type="dcterms:W3CDTF">2006-08-16T00:00:00Z</dcterms:created>
  <dcterms:modified xsi:type="dcterms:W3CDTF">2024-06-01T04:42:31Z</dcterms:modified>
</cp:coreProperties>
</file>