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5" r:id="rId5"/>
    <p:sldId id="260" r:id="rId6"/>
    <p:sldId id="261" r:id="rId7"/>
    <p:sldId id="262" r:id="rId8"/>
    <p:sldId id="271" r:id="rId9"/>
    <p:sldId id="267" r:id="rId10"/>
    <p:sldId id="270" r:id="rId11"/>
    <p:sldId id="268" r:id="rId12"/>
    <p:sldId id="269" r:id="rId13"/>
    <p:sldId id="264" r:id="rId14"/>
  </p:sldIdLst>
  <p:sldSz cx="18300700" cy="10299700"/>
  <p:notesSz cx="18300700" cy="102997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1" d="100"/>
          <a:sy n="41" d="100"/>
        </p:scale>
        <p:origin x="826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450" b="0" i="0">
                <a:solidFill>
                  <a:srgbClr val="332C2C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750" b="0" i="0">
                <a:solidFill>
                  <a:srgbClr val="332C2C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450" b="0" i="0">
                <a:solidFill>
                  <a:srgbClr val="332C2C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450" b="0" i="0">
                <a:solidFill>
                  <a:srgbClr val="332C2C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5F2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85885" y="2743695"/>
            <a:ext cx="13728928" cy="38982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450" b="0" i="0">
                <a:solidFill>
                  <a:srgbClr val="332C2C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5247" y="4718266"/>
            <a:ext cx="8865235" cy="42748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rgbClr val="332C2C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875" marR="5080" indent="-21590" algn="ctr">
              <a:lnSpc>
                <a:spcPct val="100000"/>
              </a:lnSpc>
              <a:spcBef>
                <a:spcPts val="105"/>
              </a:spcBef>
            </a:pPr>
            <a:r>
              <a:rPr spc="70" dirty="0"/>
              <a:t>Optimizing </a:t>
            </a:r>
            <a:r>
              <a:rPr spc="65" dirty="0"/>
              <a:t>Flight </a:t>
            </a:r>
            <a:r>
              <a:rPr spc="-30" dirty="0"/>
              <a:t>Navigation: </a:t>
            </a:r>
            <a:r>
              <a:rPr spc="-25" dirty="0"/>
              <a:t> </a:t>
            </a:r>
            <a:r>
              <a:rPr spc="145" dirty="0"/>
              <a:t>Enhancing</a:t>
            </a:r>
            <a:r>
              <a:rPr spc="-515" dirty="0"/>
              <a:t> </a:t>
            </a:r>
            <a:r>
              <a:rPr spc="90" dirty="0"/>
              <a:t>Route</a:t>
            </a:r>
            <a:r>
              <a:rPr spc="-509" dirty="0"/>
              <a:t> </a:t>
            </a:r>
            <a:r>
              <a:rPr spc="190" dirty="0"/>
              <a:t>Planning</a:t>
            </a:r>
            <a:r>
              <a:rPr spc="-509" dirty="0"/>
              <a:t> </a:t>
            </a:r>
            <a:r>
              <a:rPr spc="355" dirty="0"/>
              <a:t>and </a:t>
            </a:r>
            <a:r>
              <a:rPr spc="-2095" dirty="0"/>
              <a:t> </a:t>
            </a:r>
            <a:r>
              <a:rPr spc="40" dirty="0"/>
              <a:t>Mitigating</a:t>
            </a:r>
            <a:r>
              <a:rPr spc="-509" dirty="0"/>
              <a:t> </a:t>
            </a:r>
            <a:r>
              <a:rPr spc="-95" dirty="0"/>
              <a:t>Risks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12"/>
            <a:ext cx="18288000" cy="2550795"/>
          </a:xfrm>
          <a:custGeom>
            <a:avLst/>
            <a:gdLst/>
            <a:ahLst/>
            <a:cxnLst/>
            <a:rect l="l" t="t" r="r" b="b"/>
            <a:pathLst>
              <a:path w="18288000" h="2550795">
                <a:moveTo>
                  <a:pt x="18287988" y="526808"/>
                </a:moveTo>
                <a:lnTo>
                  <a:pt x="3380981" y="526808"/>
                </a:lnTo>
                <a:lnTo>
                  <a:pt x="3399371" y="512914"/>
                </a:lnTo>
                <a:lnTo>
                  <a:pt x="3439884" y="483222"/>
                </a:lnTo>
                <a:lnTo>
                  <a:pt x="3480841" y="454215"/>
                </a:lnTo>
                <a:lnTo>
                  <a:pt x="3522243" y="425958"/>
                </a:lnTo>
                <a:lnTo>
                  <a:pt x="3564115" y="398475"/>
                </a:lnTo>
                <a:lnTo>
                  <a:pt x="3606482" y="371843"/>
                </a:lnTo>
                <a:lnTo>
                  <a:pt x="3649370" y="346113"/>
                </a:lnTo>
                <a:lnTo>
                  <a:pt x="3692791" y="321322"/>
                </a:lnTo>
                <a:lnTo>
                  <a:pt x="3733800" y="298945"/>
                </a:lnTo>
                <a:lnTo>
                  <a:pt x="3775430" y="277202"/>
                </a:lnTo>
                <a:lnTo>
                  <a:pt x="3817683" y="256120"/>
                </a:lnTo>
                <a:lnTo>
                  <a:pt x="3860584" y="235686"/>
                </a:lnTo>
                <a:lnTo>
                  <a:pt x="3904119" y="215900"/>
                </a:lnTo>
                <a:lnTo>
                  <a:pt x="3948328" y="196748"/>
                </a:lnTo>
                <a:lnTo>
                  <a:pt x="3993210" y="178231"/>
                </a:lnTo>
                <a:lnTo>
                  <a:pt x="4038790" y="160337"/>
                </a:lnTo>
                <a:lnTo>
                  <a:pt x="4085056" y="143078"/>
                </a:lnTo>
                <a:lnTo>
                  <a:pt x="4132046" y="126441"/>
                </a:lnTo>
                <a:lnTo>
                  <a:pt x="4179747" y="110413"/>
                </a:lnTo>
                <a:lnTo>
                  <a:pt x="4228198" y="94996"/>
                </a:lnTo>
                <a:lnTo>
                  <a:pt x="4277398" y="80187"/>
                </a:lnTo>
                <a:lnTo>
                  <a:pt x="4327360" y="65989"/>
                </a:lnTo>
                <a:lnTo>
                  <a:pt x="4378096" y="52374"/>
                </a:lnTo>
                <a:lnTo>
                  <a:pt x="4429620" y="39370"/>
                </a:lnTo>
                <a:lnTo>
                  <a:pt x="4481931" y="26949"/>
                </a:lnTo>
                <a:lnTo>
                  <a:pt x="4535068" y="15113"/>
                </a:lnTo>
                <a:lnTo>
                  <a:pt x="4589030" y="3848"/>
                </a:lnTo>
                <a:lnTo>
                  <a:pt x="4608830" y="0"/>
                </a:lnTo>
                <a:lnTo>
                  <a:pt x="4355033" y="0"/>
                </a:lnTo>
                <a:lnTo>
                  <a:pt x="4311916" y="11557"/>
                </a:lnTo>
                <a:lnTo>
                  <a:pt x="4261091" y="26022"/>
                </a:lnTo>
                <a:lnTo>
                  <a:pt x="4211028" y="41097"/>
                </a:lnTo>
                <a:lnTo>
                  <a:pt x="4161739" y="56794"/>
                </a:lnTo>
                <a:lnTo>
                  <a:pt x="4113187" y="73113"/>
                </a:lnTo>
                <a:lnTo>
                  <a:pt x="4065371" y="90068"/>
                </a:lnTo>
                <a:lnTo>
                  <a:pt x="4018280" y="107645"/>
                </a:lnTo>
                <a:lnTo>
                  <a:pt x="3971887" y="125869"/>
                </a:lnTo>
                <a:lnTo>
                  <a:pt x="3926192" y="144741"/>
                </a:lnTo>
                <a:lnTo>
                  <a:pt x="3881170" y="164261"/>
                </a:lnTo>
                <a:lnTo>
                  <a:pt x="3836809" y="184429"/>
                </a:lnTo>
                <a:lnTo>
                  <a:pt x="3793096" y="205257"/>
                </a:lnTo>
                <a:lnTo>
                  <a:pt x="3750030" y="226745"/>
                </a:lnTo>
                <a:lnTo>
                  <a:pt x="3707574" y="248907"/>
                </a:lnTo>
                <a:lnTo>
                  <a:pt x="3665740" y="271729"/>
                </a:lnTo>
                <a:lnTo>
                  <a:pt x="3621519" y="297053"/>
                </a:lnTo>
                <a:lnTo>
                  <a:pt x="3577869" y="323291"/>
                </a:lnTo>
                <a:lnTo>
                  <a:pt x="3534778" y="350418"/>
                </a:lnTo>
                <a:lnTo>
                  <a:pt x="3492233" y="378345"/>
                </a:lnTo>
                <a:lnTo>
                  <a:pt x="3450183" y="407060"/>
                </a:lnTo>
                <a:lnTo>
                  <a:pt x="3408616" y="436486"/>
                </a:lnTo>
                <a:lnTo>
                  <a:pt x="3367519" y="466585"/>
                </a:lnTo>
                <a:lnTo>
                  <a:pt x="3326866" y="497281"/>
                </a:lnTo>
                <a:lnTo>
                  <a:pt x="3288881" y="526808"/>
                </a:lnTo>
                <a:lnTo>
                  <a:pt x="0" y="526808"/>
                </a:lnTo>
                <a:lnTo>
                  <a:pt x="0" y="574433"/>
                </a:lnTo>
                <a:lnTo>
                  <a:pt x="3229521" y="574433"/>
                </a:lnTo>
                <a:lnTo>
                  <a:pt x="3207308" y="592582"/>
                </a:lnTo>
                <a:lnTo>
                  <a:pt x="3168180" y="625233"/>
                </a:lnTo>
                <a:lnTo>
                  <a:pt x="3129381" y="658241"/>
                </a:lnTo>
                <a:lnTo>
                  <a:pt x="3090888" y="691553"/>
                </a:lnTo>
                <a:lnTo>
                  <a:pt x="3052673" y="725119"/>
                </a:lnTo>
                <a:lnTo>
                  <a:pt x="2976981" y="792784"/>
                </a:lnTo>
                <a:lnTo>
                  <a:pt x="2739771" y="1009789"/>
                </a:lnTo>
                <a:lnTo>
                  <a:pt x="2637764" y="1102182"/>
                </a:lnTo>
                <a:lnTo>
                  <a:pt x="2532392" y="1195946"/>
                </a:lnTo>
                <a:lnTo>
                  <a:pt x="2460269" y="1258951"/>
                </a:lnTo>
                <a:lnTo>
                  <a:pt x="2386660" y="1322158"/>
                </a:lnTo>
                <a:lnTo>
                  <a:pt x="2311577" y="1385404"/>
                </a:lnTo>
                <a:lnTo>
                  <a:pt x="2235035" y="1448523"/>
                </a:lnTo>
                <a:lnTo>
                  <a:pt x="2157044" y="1511350"/>
                </a:lnTo>
                <a:lnTo>
                  <a:pt x="2117496" y="1542605"/>
                </a:lnTo>
                <a:lnTo>
                  <a:pt x="2077593" y="1573733"/>
                </a:lnTo>
                <a:lnTo>
                  <a:pt x="2037334" y="1604695"/>
                </a:lnTo>
                <a:lnTo>
                  <a:pt x="1996706" y="1635493"/>
                </a:lnTo>
                <a:lnTo>
                  <a:pt x="1955723" y="1666087"/>
                </a:lnTo>
                <a:lnTo>
                  <a:pt x="1914385" y="1696466"/>
                </a:lnTo>
                <a:lnTo>
                  <a:pt x="1872703" y="1726603"/>
                </a:lnTo>
                <a:lnTo>
                  <a:pt x="1830654" y="1756486"/>
                </a:lnTo>
                <a:lnTo>
                  <a:pt x="1788261" y="1786089"/>
                </a:lnTo>
                <a:lnTo>
                  <a:pt x="1745513" y="1815388"/>
                </a:lnTo>
                <a:lnTo>
                  <a:pt x="1702409" y="1844382"/>
                </a:lnTo>
                <a:lnTo>
                  <a:pt x="1658962" y="1873021"/>
                </a:lnTo>
                <a:lnTo>
                  <a:pt x="1615160" y="1901317"/>
                </a:lnTo>
                <a:lnTo>
                  <a:pt x="1571028" y="1929218"/>
                </a:lnTo>
                <a:lnTo>
                  <a:pt x="1526527" y="1956714"/>
                </a:lnTo>
                <a:lnTo>
                  <a:pt x="1481696" y="1983803"/>
                </a:lnTo>
                <a:lnTo>
                  <a:pt x="1436522" y="2010435"/>
                </a:lnTo>
                <a:lnTo>
                  <a:pt x="1390992" y="2036610"/>
                </a:lnTo>
                <a:lnTo>
                  <a:pt x="1345133" y="2062302"/>
                </a:lnTo>
                <a:lnTo>
                  <a:pt x="1298930" y="2087486"/>
                </a:lnTo>
                <a:lnTo>
                  <a:pt x="1252270" y="2112200"/>
                </a:lnTo>
                <a:lnTo>
                  <a:pt x="1204734" y="2136648"/>
                </a:lnTo>
                <a:lnTo>
                  <a:pt x="1157046" y="2160397"/>
                </a:lnTo>
                <a:lnTo>
                  <a:pt x="1109319" y="2183384"/>
                </a:lnTo>
                <a:lnTo>
                  <a:pt x="1061554" y="2205634"/>
                </a:lnTo>
                <a:lnTo>
                  <a:pt x="1013764" y="2227122"/>
                </a:lnTo>
                <a:lnTo>
                  <a:pt x="965962" y="2247862"/>
                </a:lnTo>
                <a:lnTo>
                  <a:pt x="918133" y="2267839"/>
                </a:lnTo>
                <a:lnTo>
                  <a:pt x="870305" y="2287066"/>
                </a:lnTo>
                <a:lnTo>
                  <a:pt x="822464" y="2305532"/>
                </a:lnTo>
                <a:lnTo>
                  <a:pt x="774623" y="2323236"/>
                </a:lnTo>
                <a:lnTo>
                  <a:pt x="726782" y="2340191"/>
                </a:lnTo>
                <a:lnTo>
                  <a:pt x="678954" y="2356383"/>
                </a:lnTo>
                <a:lnTo>
                  <a:pt x="631139" y="2371801"/>
                </a:lnTo>
                <a:lnTo>
                  <a:pt x="583349" y="2386469"/>
                </a:lnTo>
                <a:lnTo>
                  <a:pt x="535584" y="2400376"/>
                </a:lnTo>
                <a:lnTo>
                  <a:pt x="487845" y="2413520"/>
                </a:lnTo>
                <a:lnTo>
                  <a:pt x="440143" y="2425903"/>
                </a:lnTo>
                <a:lnTo>
                  <a:pt x="392480" y="2437511"/>
                </a:lnTo>
                <a:lnTo>
                  <a:pt x="344855" y="2448356"/>
                </a:lnTo>
                <a:lnTo>
                  <a:pt x="297294" y="2458440"/>
                </a:lnTo>
                <a:lnTo>
                  <a:pt x="249783" y="2467749"/>
                </a:lnTo>
                <a:lnTo>
                  <a:pt x="202323" y="2476296"/>
                </a:lnTo>
                <a:lnTo>
                  <a:pt x="154940" y="2484069"/>
                </a:lnTo>
                <a:lnTo>
                  <a:pt x="107251" y="2490000"/>
                </a:lnTo>
                <a:lnTo>
                  <a:pt x="59728" y="2493099"/>
                </a:lnTo>
                <a:lnTo>
                  <a:pt x="12458" y="2493441"/>
                </a:lnTo>
                <a:lnTo>
                  <a:pt x="0" y="2492819"/>
                </a:lnTo>
                <a:lnTo>
                  <a:pt x="0" y="2549702"/>
                </a:lnTo>
                <a:lnTo>
                  <a:pt x="13512" y="2550083"/>
                </a:lnTo>
                <a:lnTo>
                  <a:pt x="30060" y="2550236"/>
                </a:lnTo>
                <a:lnTo>
                  <a:pt x="63449" y="2549614"/>
                </a:lnTo>
                <a:lnTo>
                  <a:pt x="129921" y="2544508"/>
                </a:lnTo>
                <a:lnTo>
                  <a:pt x="211213" y="2532215"/>
                </a:lnTo>
                <a:lnTo>
                  <a:pt x="259473" y="2523591"/>
                </a:lnTo>
                <a:lnTo>
                  <a:pt x="307784" y="2514181"/>
                </a:lnTo>
                <a:lnTo>
                  <a:pt x="356146" y="2503982"/>
                </a:lnTo>
                <a:lnTo>
                  <a:pt x="402564" y="2493441"/>
                </a:lnTo>
                <a:lnTo>
                  <a:pt x="404558" y="2492997"/>
                </a:lnTo>
                <a:lnTo>
                  <a:pt x="453009" y="2481211"/>
                </a:lnTo>
                <a:lnTo>
                  <a:pt x="501484" y="2468651"/>
                </a:lnTo>
                <a:lnTo>
                  <a:pt x="550011" y="2455303"/>
                </a:lnTo>
                <a:lnTo>
                  <a:pt x="598551" y="2441181"/>
                </a:lnTo>
                <a:lnTo>
                  <a:pt x="647115" y="2426284"/>
                </a:lnTo>
                <a:lnTo>
                  <a:pt x="695693" y="2410599"/>
                </a:lnTo>
                <a:lnTo>
                  <a:pt x="744283" y="2394140"/>
                </a:lnTo>
                <a:lnTo>
                  <a:pt x="792873" y="2376906"/>
                </a:lnTo>
                <a:lnTo>
                  <a:pt x="841463" y="2358910"/>
                </a:lnTo>
                <a:lnTo>
                  <a:pt x="890054" y="2340140"/>
                </a:lnTo>
                <a:lnTo>
                  <a:pt x="938631" y="2320594"/>
                </a:lnTo>
                <a:lnTo>
                  <a:pt x="987196" y="2300287"/>
                </a:lnTo>
                <a:lnTo>
                  <a:pt x="1035748" y="2279218"/>
                </a:lnTo>
                <a:lnTo>
                  <a:pt x="1084275" y="2257374"/>
                </a:lnTo>
                <a:lnTo>
                  <a:pt x="1132763" y="2234781"/>
                </a:lnTo>
                <a:lnTo>
                  <a:pt x="1181214" y="2211425"/>
                </a:lnTo>
                <a:lnTo>
                  <a:pt x="1229639" y="2187321"/>
                </a:lnTo>
                <a:lnTo>
                  <a:pt x="1278013" y="2162441"/>
                </a:lnTo>
                <a:lnTo>
                  <a:pt x="1325003" y="2137587"/>
                </a:lnTo>
                <a:lnTo>
                  <a:pt x="1371765" y="2112137"/>
                </a:lnTo>
                <a:lnTo>
                  <a:pt x="1417955" y="2086305"/>
                </a:lnTo>
                <a:lnTo>
                  <a:pt x="1463903" y="2059914"/>
                </a:lnTo>
                <a:lnTo>
                  <a:pt x="1509509" y="2033066"/>
                </a:lnTo>
                <a:lnTo>
                  <a:pt x="1554759" y="2005774"/>
                </a:lnTo>
                <a:lnTo>
                  <a:pt x="1599653" y="1978037"/>
                </a:lnTo>
                <a:lnTo>
                  <a:pt x="1644192" y="1949919"/>
                </a:lnTo>
                <a:lnTo>
                  <a:pt x="1688376" y="1921395"/>
                </a:lnTo>
                <a:lnTo>
                  <a:pt x="1732216" y="1892528"/>
                </a:lnTo>
                <a:lnTo>
                  <a:pt x="1775688" y="1863305"/>
                </a:lnTo>
                <a:lnTo>
                  <a:pt x="1818805" y="1833765"/>
                </a:lnTo>
                <a:lnTo>
                  <a:pt x="1861553" y="1803920"/>
                </a:lnTo>
                <a:lnTo>
                  <a:pt x="1903945" y="1773796"/>
                </a:lnTo>
                <a:lnTo>
                  <a:pt x="1945982" y="1743417"/>
                </a:lnTo>
                <a:lnTo>
                  <a:pt x="1987664" y="1712798"/>
                </a:lnTo>
                <a:lnTo>
                  <a:pt x="2028964" y="1681962"/>
                </a:lnTo>
                <a:lnTo>
                  <a:pt x="2069909" y="1650923"/>
                </a:lnTo>
                <a:lnTo>
                  <a:pt x="2110486" y="1619707"/>
                </a:lnTo>
                <a:lnTo>
                  <a:pt x="2150707" y="1588350"/>
                </a:lnTo>
                <a:lnTo>
                  <a:pt x="2190546" y="1556842"/>
                </a:lnTo>
                <a:lnTo>
                  <a:pt x="2269134" y="1493532"/>
                </a:lnTo>
                <a:lnTo>
                  <a:pt x="2346236" y="1429918"/>
                </a:lnTo>
                <a:lnTo>
                  <a:pt x="2421852" y="1366202"/>
                </a:lnTo>
                <a:lnTo>
                  <a:pt x="2495969" y="1302512"/>
                </a:lnTo>
                <a:lnTo>
                  <a:pt x="2568575" y="1239050"/>
                </a:lnTo>
                <a:lnTo>
                  <a:pt x="2674645" y="1144612"/>
                </a:lnTo>
                <a:lnTo>
                  <a:pt x="2777286" y="1051585"/>
                </a:lnTo>
                <a:lnTo>
                  <a:pt x="3013252" y="835710"/>
                </a:lnTo>
                <a:lnTo>
                  <a:pt x="3088195" y="768654"/>
                </a:lnTo>
                <a:lnTo>
                  <a:pt x="3126016" y="735418"/>
                </a:lnTo>
                <a:lnTo>
                  <a:pt x="3164103" y="702424"/>
                </a:lnTo>
                <a:lnTo>
                  <a:pt x="3202482" y="669759"/>
                </a:lnTo>
                <a:lnTo>
                  <a:pt x="3241167" y="637438"/>
                </a:lnTo>
                <a:lnTo>
                  <a:pt x="3280168" y="605548"/>
                </a:lnTo>
                <a:lnTo>
                  <a:pt x="3319132" y="574433"/>
                </a:lnTo>
                <a:lnTo>
                  <a:pt x="18287988" y="574433"/>
                </a:lnTo>
                <a:lnTo>
                  <a:pt x="18287988" y="526808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7892605"/>
            <a:ext cx="18288000" cy="2394585"/>
          </a:xfrm>
          <a:custGeom>
            <a:avLst/>
            <a:gdLst/>
            <a:ahLst/>
            <a:cxnLst/>
            <a:rect l="l" t="t" r="r" b="b"/>
            <a:pathLst>
              <a:path w="18288000" h="2394584">
                <a:moveTo>
                  <a:pt x="18287988" y="0"/>
                </a:moveTo>
                <a:lnTo>
                  <a:pt x="18231523" y="5473"/>
                </a:lnTo>
                <a:lnTo>
                  <a:pt x="18154549" y="18605"/>
                </a:lnTo>
                <a:lnTo>
                  <a:pt x="18108041" y="27863"/>
                </a:lnTo>
                <a:lnTo>
                  <a:pt x="18061496" y="37909"/>
                </a:lnTo>
                <a:lnTo>
                  <a:pt x="18014925" y="48768"/>
                </a:lnTo>
                <a:lnTo>
                  <a:pt x="17968303" y="60413"/>
                </a:lnTo>
                <a:lnTo>
                  <a:pt x="17921669" y="72859"/>
                </a:lnTo>
                <a:lnTo>
                  <a:pt x="17875009" y="86106"/>
                </a:lnTo>
                <a:lnTo>
                  <a:pt x="17828337" y="100139"/>
                </a:lnTo>
                <a:lnTo>
                  <a:pt x="17781664" y="114960"/>
                </a:lnTo>
                <a:lnTo>
                  <a:pt x="17734966" y="130568"/>
                </a:lnTo>
                <a:lnTo>
                  <a:pt x="17688281" y="146964"/>
                </a:lnTo>
                <a:lnTo>
                  <a:pt x="17641608" y="164147"/>
                </a:lnTo>
                <a:lnTo>
                  <a:pt x="17594936" y="182105"/>
                </a:lnTo>
                <a:lnTo>
                  <a:pt x="17548276" y="200850"/>
                </a:lnTo>
                <a:lnTo>
                  <a:pt x="17501642" y="220370"/>
                </a:lnTo>
                <a:lnTo>
                  <a:pt x="17455033" y="240665"/>
                </a:lnTo>
                <a:lnTo>
                  <a:pt x="17408462" y="261734"/>
                </a:lnTo>
                <a:lnTo>
                  <a:pt x="17361916" y="283578"/>
                </a:lnTo>
                <a:lnTo>
                  <a:pt x="17315422" y="306197"/>
                </a:lnTo>
                <a:lnTo>
                  <a:pt x="17268978" y="329577"/>
                </a:lnTo>
                <a:lnTo>
                  <a:pt x="17222572" y="353720"/>
                </a:lnTo>
                <a:lnTo>
                  <a:pt x="17176242" y="378625"/>
                </a:lnTo>
                <a:lnTo>
                  <a:pt x="17129417" y="404558"/>
                </a:lnTo>
                <a:lnTo>
                  <a:pt x="17082986" y="431063"/>
                </a:lnTo>
                <a:lnTo>
                  <a:pt x="17036936" y="458114"/>
                </a:lnTo>
                <a:lnTo>
                  <a:pt x="16991292" y="485698"/>
                </a:lnTo>
                <a:lnTo>
                  <a:pt x="16946042" y="513765"/>
                </a:lnTo>
                <a:lnTo>
                  <a:pt x="16901186" y="542302"/>
                </a:lnTo>
                <a:lnTo>
                  <a:pt x="16856736" y="571296"/>
                </a:lnTo>
                <a:lnTo>
                  <a:pt x="16812667" y="600710"/>
                </a:lnTo>
                <a:lnTo>
                  <a:pt x="16769004" y="630529"/>
                </a:lnTo>
                <a:lnTo>
                  <a:pt x="16725735" y="660717"/>
                </a:lnTo>
                <a:lnTo>
                  <a:pt x="16682860" y="691248"/>
                </a:lnTo>
                <a:lnTo>
                  <a:pt x="16640391" y="722109"/>
                </a:lnTo>
                <a:lnTo>
                  <a:pt x="16598329" y="753262"/>
                </a:lnTo>
                <a:lnTo>
                  <a:pt x="16556660" y="784682"/>
                </a:lnTo>
                <a:lnTo>
                  <a:pt x="16515385" y="816368"/>
                </a:lnTo>
                <a:lnTo>
                  <a:pt x="16474529" y="848271"/>
                </a:lnTo>
                <a:lnTo>
                  <a:pt x="16434067" y="880364"/>
                </a:lnTo>
                <a:lnTo>
                  <a:pt x="16394011" y="912647"/>
                </a:lnTo>
                <a:lnTo>
                  <a:pt x="16354349" y="945070"/>
                </a:lnTo>
                <a:lnTo>
                  <a:pt x="16315106" y="977620"/>
                </a:lnTo>
                <a:lnTo>
                  <a:pt x="16276257" y="1010259"/>
                </a:lnTo>
                <a:lnTo>
                  <a:pt x="16237827" y="1042987"/>
                </a:lnTo>
                <a:lnTo>
                  <a:pt x="16199803" y="1075753"/>
                </a:lnTo>
                <a:lnTo>
                  <a:pt x="16162173" y="1108557"/>
                </a:lnTo>
                <a:lnTo>
                  <a:pt x="16088157" y="1174127"/>
                </a:lnTo>
                <a:lnTo>
                  <a:pt x="16015792" y="1239494"/>
                </a:lnTo>
                <a:lnTo>
                  <a:pt x="15945066" y="1304467"/>
                </a:lnTo>
                <a:lnTo>
                  <a:pt x="15842069" y="1400746"/>
                </a:lnTo>
                <a:lnTo>
                  <a:pt x="15617203" y="1614512"/>
                </a:lnTo>
                <a:lnTo>
                  <a:pt x="15542121" y="1684680"/>
                </a:lnTo>
                <a:lnTo>
                  <a:pt x="15504198" y="1719491"/>
                </a:lnTo>
                <a:lnTo>
                  <a:pt x="15465971" y="1754047"/>
                </a:lnTo>
                <a:lnTo>
                  <a:pt x="15427427" y="1788274"/>
                </a:lnTo>
                <a:lnTo>
                  <a:pt x="15388527" y="1822094"/>
                </a:lnTo>
                <a:lnTo>
                  <a:pt x="15349258" y="1855457"/>
                </a:lnTo>
                <a:lnTo>
                  <a:pt x="15341003" y="1862289"/>
                </a:lnTo>
                <a:lnTo>
                  <a:pt x="0" y="1862289"/>
                </a:lnTo>
                <a:lnTo>
                  <a:pt x="0" y="1909914"/>
                </a:lnTo>
                <a:lnTo>
                  <a:pt x="15282698" y="1909914"/>
                </a:lnTo>
                <a:lnTo>
                  <a:pt x="15269490" y="1920532"/>
                </a:lnTo>
                <a:lnTo>
                  <a:pt x="15228926" y="1952117"/>
                </a:lnTo>
                <a:lnTo>
                  <a:pt x="15187879" y="1982965"/>
                </a:lnTo>
                <a:lnTo>
                  <a:pt x="15146325" y="2013026"/>
                </a:lnTo>
                <a:lnTo>
                  <a:pt x="15104237" y="2042223"/>
                </a:lnTo>
                <a:lnTo>
                  <a:pt x="15061565" y="2070493"/>
                </a:lnTo>
                <a:lnTo>
                  <a:pt x="15018309" y="2097773"/>
                </a:lnTo>
                <a:lnTo>
                  <a:pt x="14974443" y="2123998"/>
                </a:lnTo>
                <a:lnTo>
                  <a:pt x="14932660" y="2147773"/>
                </a:lnTo>
                <a:lnTo>
                  <a:pt x="14890179" y="2170798"/>
                </a:lnTo>
                <a:lnTo>
                  <a:pt x="14846948" y="2193099"/>
                </a:lnTo>
                <a:lnTo>
                  <a:pt x="14802866" y="2214727"/>
                </a:lnTo>
                <a:lnTo>
                  <a:pt x="14758264" y="2235530"/>
                </a:lnTo>
                <a:lnTo>
                  <a:pt x="14712760" y="2255672"/>
                </a:lnTo>
                <a:lnTo>
                  <a:pt x="14666468" y="2275103"/>
                </a:lnTo>
                <a:lnTo>
                  <a:pt x="14619364" y="2293836"/>
                </a:lnTo>
                <a:lnTo>
                  <a:pt x="14571434" y="2311870"/>
                </a:lnTo>
                <a:lnTo>
                  <a:pt x="14522666" y="2329218"/>
                </a:lnTo>
                <a:lnTo>
                  <a:pt x="14473047" y="2345893"/>
                </a:lnTo>
                <a:lnTo>
                  <a:pt x="14422552" y="2361869"/>
                </a:lnTo>
                <a:lnTo>
                  <a:pt x="14371168" y="2377198"/>
                </a:lnTo>
                <a:lnTo>
                  <a:pt x="14318895" y="2391841"/>
                </a:lnTo>
                <a:lnTo>
                  <a:pt x="14309179" y="2394394"/>
                </a:lnTo>
                <a:lnTo>
                  <a:pt x="14492897" y="2394394"/>
                </a:lnTo>
                <a:lnTo>
                  <a:pt x="14566392" y="2369375"/>
                </a:lnTo>
                <a:lnTo>
                  <a:pt x="14612988" y="2352306"/>
                </a:lnTo>
                <a:lnTo>
                  <a:pt x="14658835" y="2334603"/>
                </a:lnTo>
                <a:lnTo>
                  <a:pt x="14703946" y="2316251"/>
                </a:lnTo>
                <a:lnTo>
                  <a:pt x="14748332" y="2297265"/>
                </a:lnTo>
                <a:lnTo>
                  <a:pt x="14792008" y="2277618"/>
                </a:lnTo>
                <a:lnTo>
                  <a:pt x="14834985" y="2257323"/>
                </a:lnTo>
                <a:lnTo>
                  <a:pt x="14877276" y="2236355"/>
                </a:lnTo>
                <a:lnTo>
                  <a:pt x="14919008" y="2214676"/>
                </a:lnTo>
                <a:lnTo>
                  <a:pt x="14959876" y="2192426"/>
                </a:lnTo>
                <a:lnTo>
                  <a:pt x="15000224" y="2169452"/>
                </a:lnTo>
                <a:lnTo>
                  <a:pt x="15042693" y="2144039"/>
                </a:lnTo>
                <a:lnTo>
                  <a:pt x="15084565" y="2117687"/>
                </a:lnTo>
                <a:lnTo>
                  <a:pt x="15125853" y="2090458"/>
                </a:lnTo>
                <a:lnTo>
                  <a:pt x="15166594" y="2062416"/>
                </a:lnTo>
                <a:lnTo>
                  <a:pt x="15206802" y="2033600"/>
                </a:lnTo>
                <a:lnTo>
                  <a:pt x="15246503" y="2004072"/>
                </a:lnTo>
                <a:lnTo>
                  <a:pt x="15285733" y="1973897"/>
                </a:lnTo>
                <a:lnTo>
                  <a:pt x="15324506" y="1943112"/>
                </a:lnTo>
                <a:lnTo>
                  <a:pt x="15362860" y="1911781"/>
                </a:lnTo>
                <a:lnTo>
                  <a:pt x="15365083" y="1909914"/>
                </a:lnTo>
                <a:lnTo>
                  <a:pt x="18287988" y="1909914"/>
                </a:lnTo>
                <a:lnTo>
                  <a:pt x="18287988" y="1862289"/>
                </a:lnTo>
                <a:lnTo>
                  <a:pt x="15421394" y="1862289"/>
                </a:lnTo>
                <a:lnTo>
                  <a:pt x="15438387" y="1847710"/>
                </a:lnTo>
                <a:lnTo>
                  <a:pt x="15475611" y="1815071"/>
                </a:lnTo>
                <a:lnTo>
                  <a:pt x="15512504" y="1782114"/>
                </a:lnTo>
                <a:lnTo>
                  <a:pt x="15549106" y="1748878"/>
                </a:lnTo>
                <a:lnTo>
                  <a:pt x="15585440" y="1715439"/>
                </a:lnTo>
                <a:lnTo>
                  <a:pt x="15657373" y="1648104"/>
                </a:lnTo>
                <a:lnTo>
                  <a:pt x="15877286" y="1439024"/>
                </a:lnTo>
                <a:lnTo>
                  <a:pt x="15979610" y="1343406"/>
                </a:lnTo>
                <a:lnTo>
                  <a:pt x="16049867" y="1278902"/>
                </a:lnTo>
                <a:lnTo>
                  <a:pt x="16121749" y="1214005"/>
                </a:lnTo>
                <a:lnTo>
                  <a:pt x="16195256" y="1148930"/>
                </a:lnTo>
                <a:lnTo>
                  <a:pt x="16270364" y="1083856"/>
                </a:lnTo>
                <a:lnTo>
                  <a:pt x="16308527" y="1051382"/>
                </a:lnTo>
                <a:lnTo>
                  <a:pt x="16347085" y="1018984"/>
                </a:lnTo>
                <a:lnTo>
                  <a:pt x="16386036" y="986688"/>
                </a:lnTo>
                <a:lnTo>
                  <a:pt x="16425393" y="954519"/>
                </a:lnTo>
                <a:lnTo>
                  <a:pt x="16465144" y="922489"/>
                </a:lnTo>
                <a:lnTo>
                  <a:pt x="16505301" y="890638"/>
                </a:lnTo>
                <a:lnTo>
                  <a:pt x="16545840" y="858989"/>
                </a:lnTo>
                <a:lnTo>
                  <a:pt x="16586784" y="827557"/>
                </a:lnTo>
                <a:lnTo>
                  <a:pt x="16628110" y="796378"/>
                </a:lnTo>
                <a:lnTo>
                  <a:pt x="16669842" y="765479"/>
                </a:lnTo>
                <a:lnTo>
                  <a:pt x="16711956" y="734860"/>
                </a:lnTo>
                <a:lnTo>
                  <a:pt x="16754475" y="704570"/>
                </a:lnTo>
                <a:lnTo>
                  <a:pt x="16797376" y="674636"/>
                </a:lnTo>
                <a:lnTo>
                  <a:pt x="16840657" y="645058"/>
                </a:lnTo>
                <a:lnTo>
                  <a:pt x="16884333" y="615873"/>
                </a:lnTo>
                <a:lnTo>
                  <a:pt x="16928402" y="587121"/>
                </a:lnTo>
                <a:lnTo>
                  <a:pt x="16972852" y="558800"/>
                </a:lnTo>
                <a:lnTo>
                  <a:pt x="17017696" y="530961"/>
                </a:lnTo>
                <a:lnTo>
                  <a:pt x="17062908" y="503605"/>
                </a:lnTo>
                <a:lnTo>
                  <a:pt x="17108513" y="476770"/>
                </a:lnTo>
                <a:lnTo>
                  <a:pt x="17154500" y="450481"/>
                </a:lnTo>
                <a:lnTo>
                  <a:pt x="17200880" y="424751"/>
                </a:lnTo>
                <a:lnTo>
                  <a:pt x="17248683" y="399072"/>
                </a:lnTo>
                <a:lnTo>
                  <a:pt x="17296537" y="374218"/>
                </a:lnTo>
                <a:lnTo>
                  <a:pt x="17344454" y="350189"/>
                </a:lnTo>
                <a:lnTo>
                  <a:pt x="17392434" y="326999"/>
                </a:lnTo>
                <a:lnTo>
                  <a:pt x="17440440" y="304660"/>
                </a:lnTo>
                <a:lnTo>
                  <a:pt x="17488485" y="283146"/>
                </a:lnTo>
                <a:lnTo>
                  <a:pt x="17536567" y="262470"/>
                </a:lnTo>
                <a:lnTo>
                  <a:pt x="17584662" y="242646"/>
                </a:lnTo>
                <a:lnTo>
                  <a:pt x="17632782" y="223659"/>
                </a:lnTo>
                <a:lnTo>
                  <a:pt x="17680915" y="205511"/>
                </a:lnTo>
                <a:lnTo>
                  <a:pt x="17729048" y="188201"/>
                </a:lnTo>
                <a:lnTo>
                  <a:pt x="17777194" y="171742"/>
                </a:lnTo>
                <a:lnTo>
                  <a:pt x="17825327" y="156133"/>
                </a:lnTo>
                <a:lnTo>
                  <a:pt x="17873434" y="141363"/>
                </a:lnTo>
                <a:lnTo>
                  <a:pt x="17921542" y="127457"/>
                </a:lnTo>
                <a:lnTo>
                  <a:pt x="17969611" y="114388"/>
                </a:lnTo>
                <a:lnTo>
                  <a:pt x="18017655" y="102171"/>
                </a:lnTo>
                <a:lnTo>
                  <a:pt x="18065661" y="90805"/>
                </a:lnTo>
                <a:lnTo>
                  <a:pt x="18113617" y="80289"/>
                </a:lnTo>
                <a:lnTo>
                  <a:pt x="18161521" y="70637"/>
                </a:lnTo>
                <a:lnTo>
                  <a:pt x="18209387" y="61823"/>
                </a:lnTo>
                <a:lnTo>
                  <a:pt x="18257381" y="55105"/>
                </a:lnTo>
                <a:lnTo>
                  <a:pt x="18287988" y="52781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609302" y="6216619"/>
            <a:ext cx="4679315" cy="4070985"/>
          </a:xfrm>
          <a:custGeom>
            <a:avLst/>
            <a:gdLst/>
            <a:ahLst/>
            <a:cxnLst/>
            <a:rect l="l" t="t" r="r" b="b"/>
            <a:pathLst>
              <a:path w="4679315" h="4070984">
                <a:moveTo>
                  <a:pt x="0" y="4070378"/>
                </a:moveTo>
                <a:lnTo>
                  <a:pt x="49346" y="4043276"/>
                </a:lnTo>
                <a:lnTo>
                  <a:pt x="88924" y="4020525"/>
                </a:lnTo>
                <a:lnTo>
                  <a:pt x="128075" y="3997173"/>
                </a:lnTo>
                <a:lnTo>
                  <a:pt x="166808" y="3973231"/>
                </a:lnTo>
                <a:lnTo>
                  <a:pt x="205130" y="3948710"/>
                </a:lnTo>
                <a:lnTo>
                  <a:pt x="243050" y="3923620"/>
                </a:lnTo>
                <a:lnTo>
                  <a:pt x="280576" y="3897974"/>
                </a:lnTo>
                <a:lnTo>
                  <a:pt x="317714" y="3871782"/>
                </a:lnTo>
                <a:lnTo>
                  <a:pt x="354474" y="3845056"/>
                </a:lnTo>
                <a:lnTo>
                  <a:pt x="390862" y="3817806"/>
                </a:lnTo>
                <a:lnTo>
                  <a:pt x="426888" y="3790044"/>
                </a:lnTo>
                <a:lnTo>
                  <a:pt x="462558" y="3761780"/>
                </a:lnTo>
                <a:lnTo>
                  <a:pt x="497880" y="3733027"/>
                </a:lnTo>
                <a:lnTo>
                  <a:pt x="532864" y="3703795"/>
                </a:lnTo>
                <a:lnTo>
                  <a:pt x="567516" y="3674095"/>
                </a:lnTo>
                <a:lnTo>
                  <a:pt x="601844" y="3643938"/>
                </a:lnTo>
                <a:lnTo>
                  <a:pt x="635856" y="3613336"/>
                </a:lnTo>
                <a:lnTo>
                  <a:pt x="669560" y="3582300"/>
                </a:lnTo>
                <a:lnTo>
                  <a:pt x="702965" y="3550840"/>
                </a:lnTo>
                <a:lnTo>
                  <a:pt x="736077" y="3518968"/>
                </a:lnTo>
                <a:lnTo>
                  <a:pt x="768905" y="3486696"/>
                </a:lnTo>
                <a:lnTo>
                  <a:pt x="801457" y="3454033"/>
                </a:lnTo>
                <a:lnTo>
                  <a:pt x="833740" y="3420992"/>
                </a:lnTo>
                <a:lnTo>
                  <a:pt x="865763" y="3387584"/>
                </a:lnTo>
                <a:lnTo>
                  <a:pt x="897533" y="3353819"/>
                </a:lnTo>
                <a:lnTo>
                  <a:pt x="929059" y="3319709"/>
                </a:lnTo>
                <a:lnTo>
                  <a:pt x="960347" y="3285264"/>
                </a:lnTo>
                <a:lnTo>
                  <a:pt x="991407" y="3250497"/>
                </a:lnTo>
                <a:lnTo>
                  <a:pt x="1022245" y="3215418"/>
                </a:lnTo>
                <a:lnTo>
                  <a:pt x="1052870" y="3180038"/>
                </a:lnTo>
                <a:lnTo>
                  <a:pt x="1083290" y="3144369"/>
                </a:lnTo>
                <a:lnTo>
                  <a:pt x="1113513" y="3108421"/>
                </a:lnTo>
                <a:lnTo>
                  <a:pt x="1143546" y="3072206"/>
                </a:lnTo>
                <a:lnTo>
                  <a:pt x="1173398" y="3035735"/>
                </a:lnTo>
                <a:lnTo>
                  <a:pt x="1203075" y="2999019"/>
                </a:lnTo>
                <a:lnTo>
                  <a:pt x="1232587" y="2962069"/>
                </a:lnTo>
                <a:lnTo>
                  <a:pt x="1261941" y="2924896"/>
                </a:lnTo>
                <a:lnTo>
                  <a:pt x="1291145" y="2887511"/>
                </a:lnTo>
                <a:lnTo>
                  <a:pt x="1320207" y="2849926"/>
                </a:lnTo>
                <a:lnTo>
                  <a:pt x="1349134" y="2812152"/>
                </a:lnTo>
                <a:lnTo>
                  <a:pt x="1377935" y="2774200"/>
                </a:lnTo>
                <a:lnTo>
                  <a:pt x="1406618" y="2736080"/>
                </a:lnTo>
                <a:lnTo>
                  <a:pt x="1435190" y="2697805"/>
                </a:lnTo>
                <a:lnTo>
                  <a:pt x="1463659" y="2659385"/>
                </a:lnTo>
                <a:lnTo>
                  <a:pt x="1492034" y="2620831"/>
                </a:lnTo>
                <a:lnTo>
                  <a:pt x="1520321" y="2582155"/>
                </a:lnTo>
                <a:lnTo>
                  <a:pt x="1548530" y="2543367"/>
                </a:lnTo>
                <a:lnTo>
                  <a:pt x="1576667" y="2504479"/>
                </a:lnTo>
                <a:lnTo>
                  <a:pt x="1604741" y="2465502"/>
                </a:lnTo>
                <a:lnTo>
                  <a:pt x="1632760" y="2426447"/>
                </a:lnTo>
                <a:lnTo>
                  <a:pt x="1660732" y="2387326"/>
                </a:lnTo>
                <a:lnTo>
                  <a:pt x="1688663" y="2348148"/>
                </a:lnTo>
                <a:lnTo>
                  <a:pt x="1716563" y="2308926"/>
                </a:lnTo>
                <a:lnTo>
                  <a:pt x="1744440" y="2269671"/>
                </a:lnTo>
                <a:lnTo>
                  <a:pt x="1772300" y="2230393"/>
                </a:lnTo>
                <a:lnTo>
                  <a:pt x="1800153" y="2191104"/>
                </a:lnTo>
                <a:lnTo>
                  <a:pt x="1828005" y="2151816"/>
                </a:lnTo>
                <a:lnTo>
                  <a:pt x="1855865" y="2112538"/>
                </a:lnTo>
                <a:lnTo>
                  <a:pt x="1883741" y="2073283"/>
                </a:lnTo>
                <a:lnTo>
                  <a:pt x="1911641" y="2034061"/>
                </a:lnTo>
                <a:lnTo>
                  <a:pt x="1939572" y="1994884"/>
                </a:lnTo>
                <a:lnTo>
                  <a:pt x="1967543" y="1955762"/>
                </a:lnTo>
                <a:lnTo>
                  <a:pt x="1995561" y="1916708"/>
                </a:lnTo>
                <a:lnTo>
                  <a:pt x="2023635" y="1877731"/>
                </a:lnTo>
                <a:lnTo>
                  <a:pt x="2051772" y="1838843"/>
                </a:lnTo>
                <a:lnTo>
                  <a:pt x="2079979" y="1800056"/>
                </a:lnTo>
                <a:lnTo>
                  <a:pt x="2108266" y="1761379"/>
                </a:lnTo>
                <a:lnTo>
                  <a:pt x="2136639" y="1722826"/>
                </a:lnTo>
                <a:lnTo>
                  <a:pt x="2165108" y="1684406"/>
                </a:lnTo>
                <a:lnTo>
                  <a:pt x="2193679" y="1646131"/>
                </a:lnTo>
                <a:lnTo>
                  <a:pt x="2222360" y="1608011"/>
                </a:lnTo>
                <a:lnTo>
                  <a:pt x="2251160" y="1570059"/>
                </a:lnTo>
                <a:lnTo>
                  <a:pt x="2280086" y="1532285"/>
                </a:lnTo>
                <a:lnTo>
                  <a:pt x="2309146" y="1494700"/>
                </a:lnTo>
                <a:lnTo>
                  <a:pt x="2338349" y="1457316"/>
                </a:lnTo>
                <a:lnTo>
                  <a:pt x="2367701" y="1420143"/>
                </a:lnTo>
                <a:lnTo>
                  <a:pt x="2397212" y="1383193"/>
                </a:lnTo>
                <a:lnTo>
                  <a:pt x="2426888" y="1346477"/>
                </a:lnTo>
                <a:lnTo>
                  <a:pt x="2456738" y="1310006"/>
                </a:lnTo>
                <a:lnTo>
                  <a:pt x="2486770" y="1273791"/>
                </a:lnTo>
                <a:lnTo>
                  <a:pt x="2516991" y="1237843"/>
                </a:lnTo>
                <a:lnTo>
                  <a:pt x="2547409" y="1202174"/>
                </a:lnTo>
                <a:lnTo>
                  <a:pt x="2578033" y="1166794"/>
                </a:lnTo>
                <a:lnTo>
                  <a:pt x="2608870" y="1131715"/>
                </a:lnTo>
                <a:lnTo>
                  <a:pt x="2639928" y="1096947"/>
                </a:lnTo>
                <a:lnTo>
                  <a:pt x="2671215" y="1062503"/>
                </a:lnTo>
                <a:lnTo>
                  <a:pt x="2702739" y="1028393"/>
                </a:lnTo>
                <a:lnTo>
                  <a:pt x="2734507" y="994628"/>
                </a:lnTo>
                <a:lnTo>
                  <a:pt x="2766529" y="961219"/>
                </a:lnTo>
                <a:lnTo>
                  <a:pt x="2798810" y="928178"/>
                </a:lnTo>
                <a:lnTo>
                  <a:pt x="2831361" y="895516"/>
                </a:lnTo>
                <a:lnTo>
                  <a:pt x="2864187" y="863243"/>
                </a:lnTo>
                <a:lnTo>
                  <a:pt x="2897298" y="831372"/>
                </a:lnTo>
                <a:lnTo>
                  <a:pt x="2930701" y="799912"/>
                </a:lnTo>
                <a:lnTo>
                  <a:pt x="2964404" y="768875"/>
                </a:lnTo>
                <a:lnTo>
                  <a:pt x="2998415" y="738273"/>
                </a:lnTo>
                <a:lnTo>
                  <a:pt x="3032742" y="708117"/>
                </a:lnTo>
                <a:lnTo>
                  <a:pt x="3067392" y="678417"/>
                </a:lnTo>
                <a:lnTo>
                  <a:pt x="3102374" y="649184"/>
                </a:lnTo>
                <a:lnTo>
                  <a:pt x="3137696" y="620431"/>
                </a:lnTo>
                <a:lnTo>
                  <a:pt x="3173365" y="592167"/>
                </a:lnTo>
                <a:lnTo>
                  <a:pt x="3209389" y="564405"/>
                </a:lnTo>
                <a:lnTo>
                  <a:pt x="3245777" y="537155"/>
                </a:lnTo>
                <a:lnTo>
                  <a:pt x="3282535" y="510429"/>
                </a:lnTo>
                <a:lnTo>
                  <a:pt x="3319673" y="484237"/>
                </a:lnTo>
                <a:lnTo>
                  <a:pt x="3357197" y="458590"/>
                </a:lnTo>
                <a:lnTo>
                  <a:pt x="3395117" y="433501"/>
                </a:lnTo>
                <a:lnTo>
                  <a:pt x="3433439" y="408980"/>
                </a:lnTo>
                <a:lnTo>
                  <a:pt x="3472171" y="385037"/>
                </a:lnTo>
                <a:lnTo>
                  <a:pt x="3511322" y="361685"/>
                </a:lnTo>
                <a:lnTo>
                  <a:pt x="3550899" y="338934"/>
                </a:lnTo>
                <a:lnTo>
                  <a:pt x="3590911" y="316796"/>
                </a:lnTo>
                <a:lnTo>
                  <a:pt x="3631365" y="295282"/>
                </a:lnTo>
                <a:lnTo>
                  <a:pt x="3672269" y="274402"/>
                </a:lnTo>
                <a:lnTo>
                  <a:pt x="3713630" y="254168"/>
                </a:lnTo>
                <a:lnTo>
                  <a:pt x="3755458" y="234591"/>
                </a:lnTo>
                <a:lnTo>
                  <a:pt x="3797759" y="215683"/>
                </a:lnTo>
                <a:lnTo>
                  <a:pt x="3840542" y="197454"/>
                </a:lnTo>
                <a:lnTo>
                  <a:pt x="3883814" y="179915"/>
                </a:lnTo>
                <a:lnTo>
                  <a:pt x="3927584" y="163078"/>
                </a:lnTo>
                <a:lnTo>
                  <a:pt x="3971860" y="146954"/>
                </a:lnTo>
                <a:lnTo>
                  <a:pt x="4016648" y="131553"/>
                </a:lnTo>
                <a:lnTo>
                  <a:pt x="4061957" y="116888"/>
                </a:lnTo>
                <a:lnTo>
                  <a:pt x="4107796" y="102969"/>
                </a:lnTo>
                <a:lnTo>
                  <a:pt x="4154171" y="89807"/>
                </a:lnTo>
                <a:lnTo>
                  <a:pt x="4201092" y="77413"/>
                </a:lnTo>
                <a:lnTo>
                  <a:pt x="4248565" y="65799"/>
                </a:lnTo>
                <a:lnTo>
                  <a:pt x="4296598" y="54976"/>
                </a:lnTo>
                <a:lnTo>
                  <a:pt x="4345200" y="44955"/>
                </a:lnTo>
                <a:lnTo>
                  <a:pt x="4394378" y="35747"/>
                </a:lnTo>
                <a:lnTo>
                  <a:pt x="4444141" y="27362"/>
                </a:lnTo>
                <a:lnTo>
                  <a:pt x="4494496" y="19813"/>
                </a:lnTo>
                <a:lnTo>
                  <a:pt x="4545451" y="13111"/>
                </a:lnTo>
                <a:lnTo>
                  <a:pt x="4597013" y="7266"/>
                </a:lnTo>
                <a:lnTo>
                  <a:pt x="4649192" y="2290"/>
                </a:lnTo>
                <a:lnTo>
                  <a:pt x="4678711" y="0"/>
                </a:lnTo>
              </a:path>
            </a:pathLst>
          </a:custGeom>
          <a:ln w="24999">
            <a:solidFill>
              <a:srgbClr val="332C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548843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975344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68680" y="1090930"/>
            <a:ext cx="5960745" cy="497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150" spc="180" dirty="0">
                <a:latin typeface="Verdana" panose="020B0604030504040204"/>
                <a:cs typeface="Verdana" panose="020B0604030504040204"/>
              </a:rPr>
              <a:t>Link to </a:t>
            </a:r>
            <a:r>
              <a:rPr lang="en-IN" sz="3150" spc="180" dirty="0" err="1">
                <a:latin typeface="Verdana" panose="020B0604030504040204"/>
                <a:cs typeface="Verdana" panose="020B0604030504040204"/>
              </a:rPr>
              <a:t>Github</a:t>
            </a:r>
            <a:r>
              <a:rPr lang="en-IN" sz="3150" spc="180" dirty="0">
                <a:latin typeface="Verdana" panose="020B0604030504040204"/>
                <a:cs typeface="Verdana" panose="020B0604030504040204"/>
              </a:rPr>
              <a:t> repository</a:t>
            </a:r>
            <a:endParaRPr lang="en-US" sz="3150" spc="25" dirty="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3E8F20-BB98-82FB-1CFD-C82B14CD139C}"/>
              </a:ext>
            </a:extLst>
          </p:cNvPr>
          <p:cNvSpPr txBox="1"/>
          <p:nvPr/>
        </p:nvSpPr>
        <p:spPr>
          <a:xfrm>
            <a:off x="4573685" y="4858876"/>
            <a:ext cx="91533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https://github.com/Anishguptaprog/AIRBUS-Aerothon</a:t>
            </a:r>
          </a:p>
        </p:txBody>
      </p:sp>
    </p:spTree>
    <p:extLst>
      <p:ext uri="{BB962C8B-B14F-4D97-AF65-F5344CB8AC3E}">
        <p14:creationId xmlns:p14="http://schemas.microsoft.com/office/powerpoint/2010/main" val="3797044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609302" y="6216619"/>
            <a:ext cx="4679315" cy="4070985"/>
          </a:xfrm>
          <a:custGeom>
            <a:avLst/>
            <a:gdLst/>
            <a:ahLst/>
            <a:cxnLst/>
            <a:rect l="l" t="t" r="r" b="b"/>
            <a:pathLst>
              <a:path w="4679315" h="4070984">
                <a:moveTo>
                  <a:pt x="0" y="4070378"/>
                </a:moveTo>
                <a:lnTo>
                  <a:pt x="49346" y="4043276"/>
                </a:lnTo>
                <a:lnTo>
                  <a:pt x="88924" y="4020525"/>
                </a:lnTo>
                <a:lnTo>
                  <a:pt x="128075" y="3997173"/>
                </a:lnTo>
                <a:lnTo>
                  <a:pt x="166808" y="3973231"/>
                </a:lnTo>
                <a:lnTo>
                  <a:pt x="205130" y="3948710"/>
                </a:lnTo>
                <a:lnTo>
                  <a:pt x="243050" y="3923620"/>
                </a:lnTo>
                <a:lnTo>
                  <a:pt x="280576" y="3897974"/>
                </a:lnTo>
                <a:lnTo>
                  <a:pt x="317714" y="3871782"/>
                </a:lnTo>
                <a:lnTo>
                  <a:pt x="354474" y="3845056"/>
                </a:lnTo>
                <a:lnTo>
                  <a:pt x="390862" y="3817806"/>
                </a:lnTo>
                <a:lnTo>
                  <a:pt x="426888" y="3790044"/>
                </a:lnTo>
                <a:lnTo>
                  <a:pt x="462558" y="3761780"/>
                </a:lnTo>
                <a:lnTo>
                  <a:pt x="497880" y="3733027"/>
                </a:lnTo>
                <a:lnTo>
                  <a:pt x="532864" y="3703795"/>
                </a:lnTo>
                <a:lnTo>
                  <a:pt x="567516" y="3674095"/>
                </a:lnTo>
                <a:lnTo>
                  <a:pt x="601844" y="3643938"/>
                </a:lnTo>
                <a:lnTo>
                  <a:pt x="635856" y="3613336"/>
                </a:lnTo>
                <a:lnTo>
                  <a:pt x="669560" y="3582300"/>
                </a:lnTo>
                <a:lnTo>
                  <a:pt x="702965" y="3550840"/>
                </a:lnTo>
                <a:lnTo>
                  <a:pt x="736077" y="3518968"/>
                </a:lnTo>
                <a:lnTo>
                  <a:pt x="768905" y="3486696"/>
                </a:lnTo>
                <a:lnTo>
                  <a:pt x="801457" y="3454033"/>
                </a:lnTo>
                <a:lnTo>
                  <a:pt x="833740" y="3420992"/>
                </a:lnTo>
                <a:lnTo>
                  <a:pt x="865763" y="3387584"/>
                </a:lnTo>
                <a:lnTo>
                  <a:pt x="897533" y="3353819"/>
                </a:lnTo>
                <a:lnTo>
                  <a:pt x="929059" y="3319709"/>
                </a:lnTo>
                <a:lnTo>
                  <a:pt x="960347" y="3285264"/>
                </a:lnTo>
                <a:lnTo>
                  <a:pt x="991407" y="3250497"/>
                </a:lnTo>
                <a:lnTo>
                  <a:pt x="1022245" y="3215418"/>
                </a:lnTo>
                <a:lnTo>
                  <a:pt x="1052870" y="3180038"/>
                </a:lnTo>
                <a:lnTo>
                  <a:pt x="1083290" y="3144369"/>
                </a:lnTo>
                <a:lnTo>
                  <a:pt x="1113513" y="3108421"/>
                </a:lnTo>
                <a:lnTo>
                  <a:pt x="1143546" y="3072206"/>
                </a:lnTo>
                <a:lnTo>
                  <a:pt x="1173398" y="3035735"/>
                </a:lnTo>
                <a:lnTo>
                  <a:pt x="1203075" y="2999019"/>
                </a:lnTo>
                <a:lnTo>
                  <a:pt x="1232587" y="2962069"/>
                </a:lnTo>
                <a:lnTo>
                  <a:pt x="1261941" y="2924896"/>
                </a:lnTo>
                <a:lnTo>
                  <a:pt x="1291145" y="2887511"/>
                </a:lnTo>
                <a:lnTo>
                  <a:pt x="1320207" y="2849926"/>
                </a:lnTo>
                <a:lnTo>
                  <a:pt x="1349134" y="2812152"/>
                </a:lnTo>
                <a:lnTo>
                  <a:pt x="1377935" y="2774200"/>
                </a:lnTo>
                <a:lnTo>
                  <a:pt x="1406618" y="2736080"/>
                </a:lnTo>
                <a:lnTo>
                  <a:pt x="1435190" y="2697805"/>
                </a:lnTo>
                <a:lnTo>
                  <a:pt x="1463659" y="2659385"/>
                </a:lnTo>
                <a:lnTo>
                  <a:pt x="1492034" y="2620831"/>
                </a:lnTo>
                <a:lnTo>
                  <a:pt x="1520321" y="2582155"/>
                </a:lnTo>
                <a:lnTo>
                  <a:pt x="1548530" y="2543367"/>
                </a:lnTo>
                <a:lnTo>
                  <a:pt x="1576667" y="2504479"/>
                </a:lnTo>
                <a:lnTo>
                  <a:pt x="1604741" y="2465502"/>
                </a:lnTo>
                <a:lnTo>
                  <a:pt x="1632760" y="2426447"/>
                </a:lnTo>
                <a:lnTo>
                  <a:pt x="1660732" y="2387326"/>
                </a:lnTo>
                <a:lnTo>
                  <a:pt x="1688663" y="2348148"/>
                </a:lnTo>
                <a:lnTo>
                  <a:pt x="1716563" y="2308926"/>
                </a:lnTo>
                <a:lnTo>
                  <a:pt x="1744440" y="2269671"/>
                </a:lnTo>
                <a:lnTo>
                  <a:pt x="1772300" y="2230393"/>
                </a:lnTo>
                <a:lnTo>
                  <a:pt x="1800153" y="2191104"/>
                </a:lnTo>
                <a:lnTo>
                  <a:pt x="1828005" y="2151816"/>
                </a:lnTo>
                <a:lnTo>
                  <a:pt x="1855865" y="2112538"/>
                </a:lnTo>
                <a:lnTo>
                  <a:pt x="1883741" y="2073283"/>
                </a:lnTo>
                <a:lnTo>
                  <a:pt x="1911641" y="2034061"/>
                </a:lnTo>
                <a:lnTo>
                  <a:pt x="1939572" y="1994884"/>
                </a:lnTo>
                <a:lnTo>
                  <a:pt x="1967543" y="1955762"/>
                </a:lnTo>
                <a:lnTo>
                  <a:pt x="1995561" y="1916708"/>
                </a:lnTo>
                <a:lnTo>
                  <a:pt x="2023635" y="1877731"/>
                </a:lnTo>
                <a:lnTo>
                  <a:pt x="2051772" y="1838843"/>
                </a:lnTo>
                <a:lnTo>
                  <a:pt x="2079979" y="1800056"/>
                </a:lnTo>
                <a:lnTo>
                  <a:pt x="2108266" y="1761379"/>
                </a:lnTo>
                <a:lnTo>
                  <a:pt x="2136639" y="1722826"/>
                </a:lnTo>
                <a:lnTo>
                  <a:pt x="2165108" y="1684406"/>
                </a:lnTo>
                <a:lnTo>
                  <a:pt x="2193679" y="1646131"/>
                </a:lnTo>
                <a:lnTo>
                  <a:pt x="2222360" y="1608011"/>
                </a:lnTo>
                <a:lnTo>
                  <a:pt x="2251160" y="1570059"/>
                </a:lnTo>
                <a:lnTo>
                  <a:pt x="2280086" y="1532285"/>
                </a:lnTo>
                <a:lnTo>
                  <a:pt x="2309146" y="1494700"/>
                </a:lnTo>
                <a:lnTo>
                  <a:pt x="2338349" y="1457316"/>
                </a:lnTo>
                <a:lnTo>
                  <a:pt x="2367701" y="1420143"/>
                </a:lnTo>
                <a:lnTo>
                  <a:pt x="2397212" y="1383193"/>
                </a:lnTo>
                <a:lnTo>
                  <a:pt x="2426888" y="1346477"/>
                </a:lnTo>
                <a:lnTo>
                  <a:pt x="2456738" y="1310006"/>
                </a:lnTo>
                <a:lnTo>
                  <a:pt x="2486770" y="1273791"/>
                </a:lnTo>
                <a:lnTo>
                  <a:pt x="2516991" y="1237843"/>
                </a:lnTo>
                <a:lnTo>
                  <a:pt x="2547409" y="1202174"/>
                </a:lnTo>
                <a:lnTo>
                  <a:pt x="2578033" y="1166794"/>
                </a:lnTo>
                <a:lnTo>
                  <a:pt x="2608870" y="1131715"/>
                </a:lnTo>
                <a:lnTo>
                  <a:pt x="2639928" y="1096947"/>
                </a:lnTo>
                <a:lnTo>
                  <a:pt x="2671215" y="1062503"/>
                </a:lnTo>
                <a:lnTo>
                  <a:pt x="2702739" y="1028393"/>
                </a:lnTo>
                <a:lnTo>
                  <a:pt x="2734507" y="994628"/>
                </a:lnTo>
                <a:lnTo>
                  <a:pt x="2766529" y="961219"/>
                </a:lnTo>
                <a:lnTo>
                  <a:pt x="2798810" y="928178"/>
                </a:lnTo>
                <a:lnTo>
                  <a:pt x="2831361" y="895516"/>
                </a:lnTo>
                <a:lnTo>
                  <a:pt x="2864187" y="863243"/>
                </a:lnTo>
                <a:lnTo>
                  <a:pt x="2897298" y="831372"/>
                </a:lnTo>
                <a:lnTo>
                  <a:pt x="2930701" y="799912"/>
                </a:lnTo>
                <a:lnTo>
                  <a:pt x="2964404" y="768875"/>
                </a:lnTo>
                <a:lnTo>
                  <a:pt x="2998415" y="738273"/>
                </a:lnTo>
                <a:lnTo>
                  <a:pt x="3032742" y="708117"/>
                </a:lnTo>
                <a:lnTo>
                  <a:pt x="3067392" y="678417"/>
                </a:lnTo>
                <a:lnTo>
                  <a:pt x="3102374" y="649184"/>
                </a:lnTo>
                <a:lnTo>
                  <a:pt x="3137696" y="620431"/>
                </a:lnTo>
                <a:lnTo>
                  <a:pt x="3173365" y="592167"/>
                </a:lnTo>
                <a:lnTo>
                  <a:pt x="3209389" y="564405"/>
                </a:lnTo>
                <a:lnTo>
                  <a:pt x="3245777" y="537155"/>
                </a:lnTo>
                <a:lnTo>
                  <a:pt x="3282535" y="510429"/>
                </a:lnTo>
                <a:lnTo>
                  <a:pt x="3319673" y="484237"/>
                </a:lnTo>
                <a:lnTo>
                  <a:pt x="3357197" y="458590"/>
                </a:lnTo>
                <a:lnTo>
                  <a:pt x="3395117" y="433501"/>
                </a:lnTo>
                <a:lnTo>
                  <a:pt x="3433439" y="408980"/>
                </a:lnTo>
                <a:lnTo>
                  <a:pt x="3472171" y="385037"/>
                </a:lnTo>
                <a:lnTo>
                  <a:pt x="3511322" y="361685"/>
                </a:lnTo>
                <a:lnTo>
                  <a:pt x="3550899" y="338934"/>
                </a:lnTo>
                <a:lnTo>
                  <a:pt x="3590911" y="316796"/>
                </a:lnTo>
                <a:lnTo>
                  <a:pt x="3631365" y="295282"/>
                </a:lnTo>
                <a:lnTo>
                  <a:pt x="3672269" y="274402"/>
                </a:lnTo>
                <a:lnTo>
                  <a:pt x="3713630" y="254168"/>
                </a:lnTo>
                <a:lnTo>
                  <a:pt x="3755458" y="234591"/>
                </a:lnTo>
                <a:lnTo>
                  <a:pt x="3797759" y="215683"/>
                </a:lnTo>
                <a:lnTo>
                  <a:pt x="3840542" y="197454"/>
                </a:lnTo>
                <a:lnTo>
                  <a:pt x="3883814" y="179915"/>
                </a:lnTo>
                <a:lnTo>
                  <a:pt x="3927584" y="163078"/>
                </a:lnTo>
                <a:lnTo>
                  <a:pt x="3971860" y="146954"/>
                </a:lnTo>
                <a:lnTo>
                  <a:pt x="4016648" y="131553"/>
                </a:lnTo>
                <a:lnTo>
                  <a:pt x="4061957" y="116888"/>
                </a:lnTo>
                <a:lnTo>
                  <a:pt x="4107796" y="102969"/>
                </a:lnTo>
                <a:lnTo>
                  <a:pt x="4154171" y="89807"/>
                </a:lnTo>
                <a:lnTo>
                  <a:pt x="4201092" y="77413"/>
                </a:lnTo>
                <a:lnTo>
                  <a:pt x="4248565" y="65799"/>
                </a:lnTo>
                <a:lnTo>
                  <a:pt x="4296598" y="54976"/>
                </a:lnTo>
                <a:lnTo>
                  <a:pt x="4345200" y="44955"/>
                </a:lnTo>
                <a:lnTo>
                  <a:pt x="4394378" y="35747"/>
                </a:lnTo>
                <a:lnTo>
                  <a:pt x="4444141" y="27362"/>
                </a:lnTo>
                <a:lnTo>
                  <a:pt x="4494496" y="19813"/>
                </a:lnTo>
                <a:lnTo>
                  <a:pt x="4545451" y="13111"/>
                </a:lnTo>
                <a:lnTo>
                  <a:pt x="4597013" y="7266"/>
                </a:lnTo>
                <a:lnTo>
                  <a:pt x="4649192" y="2290"/>
                </a:lnTo>
                <a:lnTo>
                  <a:pt x="4678711" y="0"/>
                </a:lnTo>
              </a:path>
            </a:pathLst>
          </a:custGeom>
          <a:ln w="24999">
            <a:solidFill>
              <a:srgbClr val="332C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548843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975344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68680" y="1090930"/>
            <a:ext cx="5960745" cy="497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50" spc="180" dirty="0">
                <a:latin typeface="Verdana" panose="020B0604030504040204"/>
                <a:cs typeface="Verdana" panose="020B0604030504040204"/>
              </a:rPr>
              <a:t>U</a:t>
            </a:r>
            <a:r>
              <a:rPr sz="3150" spc="-110" dirty="0">
                <a:latin typeface="Verdana" panose="020B0604030504040204"/>
                <a:cs typeface="Verdana" panose="020B0604030504040204"/>
              </a:rPr>
              <a:t>s</a:t>
            </a:r>
            <a:r>
              <a:rPr sz="3150" spc="20" dirty="0">
                <a:latin typeface="Verdana" panose="020B0604030504040204"/>
                <a:cs typeface="Verdana" panose="020B0604030504040204"/>
              </a:rPr>
              <a:t>e</a:t>
            </a:r>
            <a:r>
              <a:rPr sz="3150" spc="-85" dirty="0">
                <a:latin typeface="Verdana" panose="020B0604030504040204"/>
                <a:cs typeface="Verdana" panose="020B0604030504040204"/>
              </a:rPr>
              <a:t>r</a:t>
            </a:r>
            <a:r>
              <a:rPr sz="3150" spc="-285" dirty="0">
                <a:latin typeface="Verdana" panose="020B0604030504040204"/>
                <a:cs typeface="Verdana" panose="020B0604030504040204"/>
              </a:rPr>
              <a:t> </a:t>
            </a:r>
            <a:r>
              <a:rPr sz="3150" spc="-380" dirty="0">
                <a:latin typeface="Verdana" panose="020B0604030504040204"/>
                <a:cs typeface="Verdana" panose="020B0604030504040204"/>
              </a:rPr>
              <a:t>I</a:t>
            </a:r>
            <a:r>
              <a:rPr sz="3150" spc="130" dirty="0">
                <a:latin typeface="Verdana" panose="020B0604030504040204"/>
                <a:cs typeface="Verdana" panose="020B0604030504040204"/>
              </a:rPr>
              <a:t>n</a:t>
            </a:r>
            <a:r>
              <a:rPr sz="3150" spc="-25" dirty="0">
                <a:latin typeface="Verdana" panose="020B0604030504040204"/>
                <a:cs typeface="Verdana" panose="020B0604030504040204"/>
              </a:rPr>
              <a:t>t</a:t>
            </a:r>
            <a:r>
              <a:rPr sz="3150" spc="20" dirty="0">
                <a:latin typeface="Verdana" panose="020B0604030504040204"/>
                <a:cs typeface="Verdana" panose="020B0604030504040204"/>
              </a:rPr>
              <a:t>e</a:t>
            </a:r>
            <a:r>
              <a:rPr sz="3150" spc="-90" dirty="0">
                <a:latin typeface="Verdana" panose="020B0604030504040204"/>
                <a:cs typeface="Verdana" panose="020B0604030504040204"/>
              </a:rPr>
              <a:t>r</a:t>
            </a:r>
            <a:r>
              <a:rPr sz="3150" spc="-75" dirty="0">
                <a:latin typeface="Verdana" panose="020B0604030504040204"/>
                <a:cs typeface="Verdana" panose="020B0604030504040204"/>
              </a:rPr>
              <a:t>f</a:t>
            </a:r>
            <a:r>
              <a:rPr sz="3150" spc="-40" dirty="0">
                <a:latin typeface="Verdana" panose="020B0604030504040204"/>
                <a:cs typeface="Verdana" panose="020B0604030504040204"/>
              </a:rPr>
              <a:t>a</a:t>
            </a:r>
            <a:r>
              <a:rPr sz="3150" spc="100" dirty="0">
                <a:latin typeface="Verdana" panose="020B0604030504040204"/>
                <a:cs typeface="Verdana" panose="020B0604030504040204"/>
              </a:rPr>
              <a:t>c</a:t>
            </a:r>
            <a:r>
              <a:rPr sz="3150" spc="25" dirty="0">
                <a:latin typeface="Verdana" panose="020B0604030504040204"/>
                <a:cs typeface="Verdana" panose="020B0604030504040204"/>
              </a:rPr>
              <a:t>e</a:t>
            </a:r>
            <a:r>
              <a:rPr lang="en-US" sz="3150" spc="25" dirty="0">
                <a:latin typeface="Verdana" panose="020B0604030504040204"/>
                <a:cs typeface="Verdana" panose="020B0604030504040204"/>
              </a:rPr>
              <a:t> Continued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750" y="2101850"/>
            <a:ext cx="15078075" cy="69272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550" y="2120900"/>
            <a:ext cx="15154275" cy="702056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609302" y="6216619"/>
            <a:ext cx="4679315" cy="4070985"/>
          </a:xfrm>
          <a:custGeom>
            <a:avLst/>
            <a:gdLst/>
            <a:ahLst/>
            <a:cxnLst/>
            <a:rect l="l" t="t" r="r" b="b"/>
            <a:pathLst>
              <a:path w="4679315" h="4070984">
                <a:moveTo>
                  <a:pt x="0" y="4070378"/>
                </a:moveTo>
                <a:lnTo>
                  <a:pt x="49346" y="4043276"/>
                </a:lnTo>
                <a:lnTo>
                  <a:pt x="88924" y="4020525"/>
                </a:lnTo>
                <a:lnTo>
                  <a:pt x="128075" y="3997173"/>
                </a:lnTo>
                <a:lnTo>
                  <a:pt x="166808" y="3973231"/>
                </a:lnTo>
                <a:lnTo>
                  <a:pt x="205130" y="3948710"/>
                </a:lnTo>
                <a:lnTo>
                  <a:pt x="243050" y="3923620"/>
                </a:lnTo>
                <a:lnTo>
                  <a:pt x="280576" y="3897974"/>
                </a:lnTo>
                <a:lnTo>
                  <a:pt x="317714" y="3871782"/>
                </a:lnTo>
                <a:lnTo>
                  <a:pt x="354474" y="3845056"/>
                </a:lnTo>
                <a:lnTo>
                  <a:pt x="390862" y="3817806"/>
                </a:lnTo>
                <a:lnTo>
                  <a:pt x="426888" y="3790044"/>
                </a:lnTo>
                <a:lnTo>
                  <a:pt x="462558" y="3761780"/>
                </a:lnTo>
                <a:lnTo>
                  <a:pt x="497880" y="3733027"/>
                </a:lnTo>
                <a:lnTo>
                  <a:pt x="532864" y="3703795"/>
                </a:lnTo>
                <a:lnTo>
                  <a:pt x="567516" y="3674095"/>
                </a:lnTo>
                <a:lnTo>
                  <a:pt x="601844" y="3643938"/>
                </a:lnTo>
                <a:lnTo>
                  <a:pt x="635856" y="3613336"/>
                </a:lnTo>
                <a:lnTo>
                  <a:pt x="669560" y="3582300"/>
                </a:lnTo>
                <a:lnTo>
                  <a:pt x="702965" y="3550840"/>
                </a:lnTo>
                <a:lnTo>
                  <a:pt x="736077" y="3518968"/>
                </a:lnTo>
                <a:lnTo>
                  <a:pt x="768905" y="3486696"/>
                </a:lnTo>
                <a:lnTo>
                  <a:pt x="801457" y="3454033"/>
                </a:lnTo>
                <a:lnTo>
                  <a:pt x="833740" y="3420992"/>
                </a:lnTo>
                <a:lnTo>
                  <a:pt x="865763" y="3387584"/>
                </a:lnTo>
                <a:lnTo>
                  <a:pt x="897533" y="3353819"/>
                </a:lnTo>
                <a:lnTo>
                  <a:pt x="929059" y="3319709"/>
                </a:lnTo>
                <a:lnTo>
                  <a:pt x="960347" y="3285264"/>
                </a:lnTo>
                <a:lnTo>
                  <a:pt x="991407" y="3250497"/>
                </a:lnTo>
                <a:lnTo>
                  <a:pt x="1022245" y="3215418"/>
                </a:lnTo>
                <a:lnTo>
                  <a:pt x="1052870" y="3180038"/>
                </a:lnTo>
                <a:lnTo>
                  <a:pt x="1083290" y="3144369"/>
                </a:lnTo>
                <a:lnTo>
                  <a:pt x="1113513" y="3108421"/>
                </a:lnTo>
                <a:lnTo>
                  <a:pt x="1143546" y="3072206"/>
                </a:lnTo>
                <a:lnTo>
                  <a:pt x="1173398" y="3035735"/>
                </a:lnTo>
                <a:lnTo>
                  <a:pt x="1203075" y="2999019"/>
                </a:lnTo>
                <a:lnTo>
                  <a:pt x="1232587" y="2962069"/>
                </a:lnTo>
                <a:lnTo>
                  <a:pt x="1261941" y="2924896"/>
                </a:lnTo>
                <a:lnTo>
                  <a:pt x="1291145" y="2887511"/>
                </a:lnTo>
                <a:lnTo>
                  <a:pt x="1320207" y="2849926"/>
                </a:lnTo>
                <a:lnTo>
                  <a:pt x="1349134" y="2812152"/>
                </a:lnTo>
                <a:lnTo>
                  <a:pt x="1377935" y="2774200"/>
                </a:lnTo>
                <a:lnTo>
                  <a:pt x="1406618" y="2736080"/>
                </a:lnTo>
                <a:lnTo>
                  <a:pt x="1435190" y="2697805"/>
                </a:lnTo>
                <a:lnTo>
                  <a:pt x="1463659" y="2659385"/>
                </a:lnTo>
                <a:lnTo>
                  <a:pt x="1492034" y="2620831"/>
                </a:lnTo>
                <a:lnTo>
                  <a:pt x="1520321" y="2582155"/>
                </a:lnTo>
                <a:lnTo>
                  <a:pt x="1548530" y="2543367"/>
                </a:lnTo>
                <a:lnTo>
                  <a:pt x="1576667" y="2504479"/>
                </a:lnTo>
                <a:lnTo>
                  <a:pt x="1604741" y="2465502"/>
                </a:lnTo>
                <a:lnTo>
                  <a:pt x="1632760" y="2426447"/>
                </a:lnTo>
                <a:lnTo>
                  <a:pt x="1660732" y="2387326"/>
                </a:lnTo>
                <a:lnTo>
                  <a:pt x="1688663" y="2348148"/>
                </a:lnTo>
                <a:lnTo>
                  <a:pt x="1716563" y="2308926"/>
                </a:lnTo>
                <a:lnTo>
                  <a:pt x="1744440" y="2269671"/>
                </a:lnTo>
                <a:lnTo>
                  <a:pt x="1772300" y="2230393"/>
                </a:lnTo>
                <a:lnTo>
                  <a:pt x="1800153" y="2191104"/>
                </a:lnTo>
                <a:lnTo>
                  <a:pt x="1828005" y="2151816"/>
                </a:lnTo>
                <a:lnTo>
                  <a:pt x="1855865" y="2112538"/>
                </a:lnTo>
                <a:lnTo>
                  <a:pt x="1883741" y="2073283"/>
                </a:lnTo>
                <a:lnTo>
                  <a:pt x="1911641" y="2034061"/>
                </a:lnTo>
                <a:lnTo>
                  <a:pt x="1939572" y="1994884"/>
                </a:lnTo>
                <a:lnTo>
                  <a:pt x="1967543" y="1955762"/>
                </a:lnTo>
                <a:lnTo>
                  <a:pt x="1995561" y="1916708"/>
                </a:lnTo>
                <a:lnTo>
                  <a:pt x="2023635" y="1877731"/>
                </a:lnTo>
                <a:lnTo>
                  <a:pt x="2051772" y="1838843"/>
                </a:lnTo>
                <a:lnTo>
                  <a:pt x="2079979" y="1800056"/>
                </a:lnTo>
                <a:lnTo>
                  <a:pt x="2108266" y="1761379"/>
                </a:lnTo>
                <a:lnTo>
                  <a:pt x="2136639" y="1722826"/>
                </a:lnTo>
                <a:lnTo>
                  <a:pt x="2165108" y="1684406"/>
                </a:lnTo>
                <a:lnTo>
                  <a:pt x="2193679" y="1646131"/>
                </a:lnTo>
                <a:lnTo>
                  <a:pt x="2222360" y="1608011"/>
                </a:lnTo>
                <a:lnTo>
                  <a:pt x="2251160" y="1570059"/>
                </a:lnTo>
                <a:lnTo>
                  <a:pt x="2280086" y="1532285"/>
                </a:lnTo>
                <a:lnTo>
                  <a:pt x="2309146" y="1494700"/>
                </a:lnTo>
                <a:lnTo>
                  <a:pt x="2338349" y="1457316"/>
                </a:lnTo>
                <a:lnTo>
                  <a:pt x="2367701" y="1420143"/>
                </a:lnTo>
                <a:lnTo>
                  <a:pt x="2397212" y="1383193"/>
                </a:lnTo>
                <a:lnTo>
                  <a:pt x="2426888" y="1346477"/>
                </a:lnTo>
                <a:lnTo>
                  <a:pt x="2456738" y="1310006"/>
                </a:lnTo>
                <a:lnTo>
                  <a:pt x="2486770" y="1273791"/>
                </a:lnTo>
                <a:lnTo>
                  <a:pt x="2516991" y="1237843"/>
                </a:lnTo>
                <a:lnTo>
                  <a:pt x="2547409" y="1202174"/>
                </a:lnTo>
                <a:lnTo>
                  <a:pt x="2578033" y="1166794"/>
                </a:lnTo>
                <a:lnTo>
                  <a:pt x="2608870" y="1131715"/>
                </a:lnTo>
                <a:lnTo>
                  <a:pt x="2639928" y="1096947"/>
                </a:lnTo>
                <a:lnTo>
                  <a:pt x="2671215" y="1062503"/>
                </a:lnTo>
                <a:lnTo>
                  <a:pt x="2702739" y="1028393"/>
                </a:lnTo>
                <a:lnTo>
                  <a:pt x="2734507" y="994628"/>
                </a:lnTo>
                <a:lnTo>
                  <a:pt x="2766529" y="961219"/>
                </a:lnTo>
                <a:lnTo>
                  <a:pt x="2798810" y="928178"/>
                </a:lnTo>
                <a:lnTo>
                  <a:pt x="2831361" y="895516"/>
                </a:lnTo>
                <a:lnTo>
                  <a:pt x="2864187" y="863243"/>
                </a:lnTo>
                <a:lnTo>
                  <a:pt x="2897298" y="831372"/>
                </a:lnTo>
                <a:lnTo>
                  <a:pt x="2930701" y="799912"/>
                </a:lnTo>
                <a:lnTo>
                  <a:pt x="2964404" y="768875"/>
                </a:lnTo>
                <a:lnTo>
                  <a:pt x="2998415" y="738273"/>
                </a:lnTo>
                <a:lnTo>
                  <a:pt x="3032742" y="708117"/>
                </a:lnTo>
                <a:lnTo>
                  <a:pt x="3067392" y="678417"/>
                </a:lnTo>
                <a:lnTo>
                  <a:pt x="3102374" y="649184"/>
                </a:lnTo>
                <a:lnTo>
                  <a:pt x="3137696" y="620431"/>
                </a:lnTo>
                <a:lnTo>
                  <a:pt x="3173365" y="592167"/>
                </a:lnTo>
                <a:lnTo>
                  <a:pt x="3209389" y="564405"/>
                </a:lnTo>
                <a:lnTo>
                  <a:pt x="3245777" y="537155"/>
                </a:lnTo>
                <a:lnTo>
                  <a:pt x="3282535" y="510429"/>
                </a:lnTo>
                <a:lnTo>
                  <a:pt x="3319673" y="484237"/>
                </a:lnTo>
                <a:lnTo>
                  <a:pt x="3357197" y="458590"/>
                </a:lnTo>
                <a:lnTo>
                  <a:pt x="3395117" y="433501"/>
                </a:lnTo>
                <a:lnTo>
                  <a:pt x="3433439" y="408980"/>
                </a:lnTo>
                <a:lnTo>
                  <a:pt x="3472171" y="385037"/>
                </a:lnTo>
                <a:lnTo>
                  <a:pt x="3511322" y="361685"/>
                </a:lnTo>
                <a:lnTo>
                  <a:pt x="3550899" y="338934"/>
                </a:lnTo>
                <a:lnTo>
                  <a:pt x="3590911" y="316796"/>
                </a:lnTo>
                <a:lnTo>
                  <a:pt x="3631365" y="295282"/>
                </a:lnTo>
                <a:lnTo>
                  <a:pt x="3672269" y="274402"/>
                </a:lnTo>
                <a:lnTo>
                  <a:pt x="3713630" y="254168"/>
                </a:lnTo>
                <a:lnTo>
                  <a:pt x="3755458" y="234591"/>
                </a:lnTo>
                <a:lnTo>
                  <a:pt x="3797759" y="215683"/>
                </a:lnTo>
                <a:lnTo>
                  <a:pt x="3840542" y="197454"/>
                </a:lnTo>
                <a:lnTo>
                  <a:pt x="3883814" y="179915"/>
                </a:lnTo>
                <a:lnTo>
                  <a:pt x="3927584" y="163078"/>
                </a:lnTo>
                <a:lnTo>
                  <a:pt x="3971860" y="146954"/>
                </a:lnTo>
                <a:lnTo>
                  <a:pt x="4016648" y="131553"/>
                </a:lnTo>
                <a:lnTo>
                  <a:pt x="4061957" y="116888"/>
                </a:lnTo>
                <a:lnTo>
                  <a:pt x="4107796" y="102969"/>
                </a:lnTo>
                <a:lnTo>
                  <a:pt x="4154171" y="89807"/>
                </a:lnTo>
                <a:lnTo>
                  <a:pt x="4201092" y="77413"/>
                </a:lnTo>
                <a:lnTo>
                  <a:pt x="4248565" y="65799"/>
                </a:lnTo>
                <a:lnTo>
                  <a:pt x="4296598" y="54976"/>
                </a:lnTo>
                <a:lnTo>
                  <a:pt x="4345200" y="44955"/>
                </a:lnTo>
                <a:lnTo>
                  <a:pt x="4394378" y="35747"/>
                </a:lnTo>
                <a:lnTo>
                  <a:pt x="4444141" y="27362"/>
                </a:lnTo>
                <a:lnTo>
                  <a:pt x="4494496" y="19813"/>
                </a:lnTo>
                <a:lnTo>
                  <a:pt x="4545451" y="13111"/>
                </a:lnTo>
                <a:lnTo>
                  <a:pt x="4597013" y="7266"/>
                </a:lnTo>
                <a:lnTo>
                  <a:pt x="4649192" y="2290"/>
                </a:lnTo>
                <a:lnTo>
                  <a:pt x="4678711" y="0"/>
                </a:lnTo>
              </a:path>
            </a:pathLst>
          </a:custGeom>
          <a:ln w="24999">
            <a:solidFill>
              <a:srgbClr val="332C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548843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975344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68680" y="1090930"/>
            <a:ext cx="5960745" cy="497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50" spc="180" dirty="0">
                <a:latin typeface="Verdana" panose="020B0604030504040204"/>
                <a:cs typeface="Verdana" panose="020B0604030504040204"/>
              </a:rPr>
              <a:t>U</a:t>
            </a:r>
            <a:r>
              <a:rPr sz="3150" spc="-110" dirty="0">
                <a:latin typeface="Verdana" panose="020B0604030504040204"/>
                <a:cs typeface="Verdana" panose="020B0604030504040204"/>
              </a:rPr>
              <a:t>s</a:t>
            </a:r>
            <a:r>
              <a:rPr sz="3150" spc="20" dirty="0">
                <a:latin typeface="Verdana" panose="020B0604030504040204"/>
                <a:cs typeface="Verdana" panose="020B0604030504040204"/>
              </a:rPr>
              <a:t>e</a:t>
            </a:r>
            <a:r>
              <a:rPr sz="3150" spc="-85" dirty="0">
                <a:latin typeface="Verdana" panose="020B0604030504040204"/>
                <a:cs typeface="Verdana" panose="020B0604030504040204"/>
              </a:rPr>
              <a:t>r</a:t>
            </a:r>
            <a:r>
              <a:rPr sz="3150" spc="-285" dirty="0">
                <a:latin typeface="Verdana" panose="020B0604030504040204"/>
                <a:cs typeface="Verdana" panose="020B0604030504040204"/>
              </a:rPr>
              <a:t> </a:t>
            </a:r>
            <a:r>
              <a:rPr sz="3150" spc="-380" dirty="0">
                <a:latin typeface="Verdana" panose="020B0604030504040204"/>
                <a:cs typeface="Verdana" panose="020B0604030504040204"/>
              </a:rPr>
              <a:t>I</a:t>
            </a:r>
            <a:r>
              <a:rPr sz="3150" spc="130" dirty="0">
                <a:latin typeface="Verdana" panose="020B0604030504040204"/>
                <a:cs typeface="Verdana" panose="020B0604030504040204"/>
              </a:rPr>
              <a:t>n</a:t>
            </a:r>
            <a:r>
              <a:rPr sz="3150" spc="-25" dirty="0">
                <a:latin typeface="Verdana" panose="020B0604030504040204"/>
                <a:cs typeface="Verdana" panose="020B0604030504040204"/>
              </a:rPr>
              <a:t>t</a:t>
            </a:r>
            <a:r>
              <a:rPr sz="3150" spc="20" dirty="0">
                <a:latin typeface="Verdana" panose="020B0604030504040204"/>
                <a:cs typeface="Verdana" panose="020B0604030504040204"/>
              </a:rPr>
              <a:t>e</a:t>
            </a:r>
            <a:r>
              <a:rPr sz="3150" spc="-90" dirty="0">
                <a:latin typeface="Verdana" panose="020B0604030504040204"/>
                <a:cs typeface="Verdana" panose="020B0604030504040204"/>
              </a:rPr>
              <a:t>r</a:t>
            </a:r>
            <a:r>
              <a:rPr sz="3150" spc="-75" dirty="0">
                <a:latin typeface="Verdana" panose="020B0604030504040204"/>
                <a:cs typeface="Verdana" panose="020B0604030504040204"/>
              </a:rPr>
              <a:t>f</a:t>
            </a:r>
            <a:r>
              <a:rPr sz="3150" spc="-40" dirty="0">
                <a:latin typeface="Verdana" panose="020B0604030504040204"/>
                <a:cs typeface="Verdana" panose="020B0604030504040204"/>
              </a:rPr>
              <a:t>a</a:t>
            </a:r>
            <a:r>
              <a:rPr sz="3150" spc="100" dirty="0">
                <a:latin typeface="Verdana" panose="020B0604030504040204"/>
                <a:cs typeface="Verdana" panose="020B0604030504040204"/>
              </a:rPr>
              <a:t>c</a:t>
            </a:r>
            <a:r>
              <a:rPr sz="3150" spc="25" dirty="0">
                <a:latin typeface="Verdana" panose="020B0604030504040204"/>
                <a:cs typeface="Verdana" panose="020B0604030504040204"/>
              </a:rPr>
              <a:t>e</a:t>
            </a:r>
            <a:r>
              <a:rPr lang="en-US" sz="3150" spc="25" dirty="0">
                <a:latin typeface="Verdana" panose="020B0604030504040204"/>
                <a:cs typeface="Verdana" panose="020B0604030504040204"/>
              </a:rPr>
              <a:t> Continued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750" y="2101850"/>
            <a:ext cx="15078075" cy="69272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550" y="2120900"/>
            <a:ext cx="15154275" cy="70205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350" y="2025650"/>
            <a:ext cx="15720695" cy="71723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340888" y="7929340"/>
            <a:ext cx="2947670" cy="2357755"/>
          </a:xfrm>
          <a:custGeom>
            <a:avLst/>
            <a:gdLst/>
            <a:ahLst/>
            <a:cxnLst/>
            <a:rect l="l" t="t" r="r" b="b"/>
            <a:pathLst>
              <a:path w="2947669" h="2357754">
                <a:moveTo>
                  <a:pt x="2947150" y="0"/>
                </a:moveTo>
                <a:lnTo>
                  <a:pt x="2907962" y="8920"/>
                </a:lnTo>
                <a:lnTo>
                  <a:pt x="2858388" y="21372"/>
                </a:lnTo>
                <a:lnTo>
                  <a:pt x="2809639" y="34776"/>
                </a:lnTo>
                <a:lnTo>
                  <a:pt x="2761698" y="49113"/>
                </a:lnTo>
                <a:lnTo>
                  <a:pt x="2714546" y="64362"/>
                </a:lnTo>
                <a:lnTo>
                  <a:pt x="2668165" y="80502"/>
                </a:lnTo>
                <a:lnTo>
                  <a:pt x="2622539" y="97512"/>
                </a:lnTo>
                <a:lnTo>
                  <a:pt x="2577648" y="115372"/>
                </a:lnTo>
                <a:lnTo>
                  <a:pt x="2533475" y="134061"/>
                </a:lnTo>
                <a:lnTo>
                  <a:pt x="2490001" y="153558"/>
                </a:lnTo>
                <a:lnTo>
                  <a:pt x="2447209" y="173843"/>
                </a:lnTo>
                <a:lnTo>
                  <a:pt x="2405082" y="194894"/>
                </a:lnTo>
                <a:lnTo>
                  <a:pt x="2363600" y="216692"/>
                </a:lnTo>
                <a:lnTo>
                  <a:pt x="2322746" y="239215"/>
                </a:lnTo>
                <a:lnTo>
                  <a:pt x="2282503" y="262442"/>
                </a:lnTo>
                <a:lnTo>
                  <a:pt x="2242851" y="286353"/>
                </a:lnTo>
                <a:lnTo>
                  <a:pt x="2203774" y="310928"/>
                </a:lnTo>
                <a:lnTo>
                  <a:pt x="2165253" y="336144"/>
                </a:lnTo>
                <a:lnTo>
                  <a:pt x="2127270" y="361983"/>
                </a:lnTo>
                <a:lnTo>
                  <a:pt x="2089808" y="388422"/>
                </a:lnTo>
                <a:lnTo>
                  <a:pt x="2052848" y="415442"/>
                </a:lnTo>
                <a:lnTo>
                  <a:pt x="2016372" y="443021"/>
                </a:lnTo>
                <a:lnTo>
                  <a:pt x="1980363" y="471139"/>
                </a:lnTo>
                <a:lnTo>
                  <a:pt x="1944803" y="499776"/>
                </a:lnTo>
                <a:lnTo>
                  <a:pt x="1909673" y="528909"/>
                </a:lnTo>
                <a:lnTo>
                  <a:pt x="1874956" y="558519"/>
                </a:lnTo>
                <a:lnTo>
                  <a:pt x="1840634" y="588585"/>
                </a:lnTo>
                <a:lnTo>
                  <a:pt x="1806688" y="619087"/>
                </a:lnTo>
                <a:lnTo>
                  <a:pt x="1773102" y="650002"/>
                </a:lnTo>
                <a:lnTo>
                  <a:pt x="1739856" y="681312"/>
                </a:lnTo>
                <a:lnTo>
                  <a:pt x="1706933" y="712995"/>
                </a:lnTo>
                <a:lnTo>
                  <a:pt x="1674316" y="745029"/>
                </a:lnTo>
                <a:lnTo>
                  <a:pt x="1641985" y="777396"/>
                </a:lnTo>
                <a:lnTo>
                  <a:pt x="1609924" y="810073"/>
                </a:lnTo>
                <a:lnTo>
                  <a:pt x="1578113" y="843040"/>
                </a:lnTo>
                <a:lnTo>
                  <a:pt x="1546536" y="876277"/>
                </a:lnTo>
                <a:lnTo>
                  <a:pt x="1515175" y="909763"/>
                </a:lnTo>
                <a:lnTo>
                  <a:pt x="1484011" y="943476"/>
                </a:lnTo>
                <a:lnTo>
                  <a:pt x="1453026" y="977397"/>
                </a:lnTo>
                <a:lnTo>
                  <a:pt x="1422202" y="1011504"/>
                </a:lnTo>
                <a:lnTo>
                  <a:pt x="1391523" y="1045777"/>
                </a:lnTo>
                <a:lnTo>
                  <a:pt x="1360969" y="1080195"/>
                </a:lnTo>
                <a:lnTo>
                  <a:pt x="1330522" y="1114738"/>
                </a:lnTo>
                <a:lnTo>
                  <a:pt x="1300165" y="1149384"/>
                </a:lnTo>
                <a:lnTo>
                  <a:pt x="1269880" y="1184113"/>
                </a:lnTo>
                <a:lnTo>
                  <a:pt x="1239649" y="1218904"/>
                </a:lnTo>
                <a:lnTo>
                  <a:pt x="1209454" y="1253737"/>
                </a:lnTo>
                <a:lnTo>
                  <a:pt x="1179276" y="1288590"/>
                </a:lnTo>
                <a:lnTo>
                  <a:pt x="1149093" y="1323443"/>
                </a:lnTo>
                <a:lnTo>
                  <a:pt x="1118891" y="1358276"/>
                </a:lnTo>
                <a:lnTo>
                  <a:pt x="1088654" y="1393067"/>
                </a:lnTo>
                <a:lnTo>
                  <a:pt x="1058363" y="1427796"/>
                </a:lnTo>
                <a:lnTo>
                  <a:pt x="1028001" y="1462442"/>
                </a:lnTo>
                <a:lnTo>
                  <a:pt x="997549" y="1496984"/>
                </a:lnTo>
                <a:lnTo>
                  <a:pt x="966990" y="1531403"/>
                </a:lnTo>
                <a:lnTo>
                  <a:pt x="936305" y="1565676"/>
                </a:lnTo>
                <a:lnTo>
                  <a:pt x="905477" y="1599783"/>
                </a:lnTo>
                <a:lnTo>
                  <a:pt x="874488" y="1633704"/>
                </a:lnTo>
                <a:lnTo>
                  <a:pt x="843320" y="1667417"/>
                </a:lnTo>
                <a:lnTo>
                  <a:pt x="811954" y="1700903"/>
                </a:lnTo>
                <a:lnTo>
                  <a:pt x="780373" y="1734139"/>
                </a:lnTo>
                <a:lnTo>
                  <a:pt x="748560" y="1767107"/>
                </a:lnTo>
                <a:lnTo>
                  <a:pt x="716495" y="1799784"/>
                </a:lnTo>
                <a:lnTo>
                  <a:pt x="684161" y="1832151"/>
                </a:lnTo>
                <a:lnTo>
                  <a:pt x="651541" y="1864186"/>
                </a:lnTo>
                <a:lnTo>
                  <a:pt x="618615" y="1895868"/>
                </a:lnTo>
                <a:lnTo>
                  <a:pt x="585367" y="1927178"/>
                </a:lnTo>
                <a:lnTo>
                  <a:pt x="551779" y="1958094"/>
                </a:lnTo>
                <a:lnTo>
                  <a:pt x="517831" y="1988595"/>
                </a:lnTo>
                <a:lnTo>
                  <a:pt x="483507" y="2018661"/>
                </a:lnTo>
                <a:lnTo>
                  <a:pt x="448789" y="2048272"/>
                </a:lnTo>
                <a:lnTo>
                  <a:pt x="413658" y="2077405"/>
                </a:lnTo>
                <a:lnTo>
                  <a:pt x="378096" y="2106041"/>
                </a:lnTo>
                <a:lnTo>
                  <a:pt x="342087" y="2134160"/>
                </a:lnTo>
                <a:lnTo>
                  <a:pt x="305610" y="2161739"/>
                </a:lnTo>
                <a:lnTo>
                  <a:pt x="268650" y="2188759"/>
                </a:lnTo>
                <a:lnTo>
                  <a:pt x="231188" y="2215199"/>
                </a:lnTo>
                <a:lnTo>
                  <a:pt x="193205" y="2241037"/>
                </a:lnTo>
                <a:lnTo>
                  <a:pt x="154684" y="2266254"/>
                </a:lnTo>
                <a:lnTo>
                  <a:pt x="115608" y="2290829"/>
                </a:lnTo>
                <a:lnTo>
                  <a:pt x="75957" y="2314740"/>
                </a:lnTo>
                <a:lnTo>
                  <a:pt x="35714" y="2337967"/>
                </a:lnTo>
                <a:lnTo>
                  <a:pt x="0" y="2357658"/>
                </a:lnTo>
              </a:path>
            </a:pathLst>
          </a:custGeom>
          <a:ln w="25012">
            <a:solidFill>
              <a:srgbClr val="332C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12506" y="0"/>
            <a:ext cx="18300700" cy="2339340"/>
            <a:chOff x="-12506" y="0"/>
            <a:chExt cx="18300700" cy="233934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2740660" cy="2314575"/>
            </a:xfrm>
            <a:custGeom>
              <a:avLst/>
              <a:gdLst/>
              <a:ahLst/>
              <a:cxnLst/>
              <a:rect l="l" t="t" r="r" b="b"/>
              <a:pathLst>
                <a:path w="2740660" h="2314575">
                  <a:moveTo>
                    <a:pt x="2740301" y="0"/>
                  </a:moveTo>
                  <a:lnTo>
                    <a:pt x="2677093" y="32654"/>
                  </a:lnTo>
                  <a:lnTo>
                    <a:pt x="2636239" y="55176"/>
                  </a:lnTo>
                  <a:lnTo>
                    <a:pt x="2595995" y="78404"/>
                  </a:lnTo>
                  <a:lnTo>
                    <a:pt x="2556344" y="102315"/>
                  </a:lnTo>
                  <a:lnTo>
                    <a:pt x="2517266" y="126889"/>
                  </a:lnTo>
                  <a:lnTo>
                    <a:pt x="2478744" y="152106"/>
                  </a:lnTo>
                  <a:lnTo>
                    <a:pt x="2440761" y="177944"/>
                  </a:lnTo>
                  <a:lnTo>
                    <a:pt x="2403298" y="204384"/>
                  </a:lnTo>
                  <a:lnTo>
                    <a:pt x="2366337" y="231403"/>
                  </a:lnTo>
                  <a:lnTo>
                    <a:pt x="2329861" y="258983"/>
                  </a:lnTo>
                  <a:lnTo>
                    <a:pt x="2293851" y="287100"/>
                  </a:lnTo>
                  <a:lnTo>
                    <a:pt x="2258290" y="315737"/>
                  </a:lnTo>
                  <a:lnTo>
                    <a:pt x="2223159" y="344870"/>
                  </a:lnTo>
                  <a:lnTo>
                    <a:pt x="2188441" y="374480"/>
                  </a:lnTo>
                  <a:lnTo>
                    <a:pt x="2154117" y="404546"/>
                  </a:lnTo>
                  <a:lnTo>
                    <a:pt x="2120170" y="435047"/>
                  </a:lnTo>
                  <a:lnTo>
                    <a:pt x="2086582" y="465963"/>
                  </a:lnTo>
                  <a:lnTo>
                    <a:pt x="2053335" y="497272"/>
                  </a:lnTo>
                  <a:lnTo>
                    <a:pt x="2020411" y="528954"/>
                  </a:lnTo>
                  <a:lnTo>
                    <a:pt x="1987792" y="560989"/>
                  </a:lnTo>
                  <a:lnTo>
                    <a:pt x="1955460" y="593355"/>
                  </a:lnTo>
                  <a:lnTo>
                    <a:pt x="1923397" y="626032"/>
                  </a:lnTo>
                  <a:lnTo>
                    <a:pt x="1891585" y="659000"/>
                  </a:lnTo>
                  <a:lnTo>
                    <a:pt x="1860006" y="692236"/>
                  </a:lnTo>
                  <a:lnTo>
                    <a:pt x="1828643" y="725722"/>
                  </a:lnTo>
                  <a:lnTo>
                    <a:pt x="1797477" y="759435"/>
                  </a:lnTo>
                  <a:lnTo>
                    <a:pt x="1766490" y="793355"/>
                  </a:lnTo>
                  <a:lnTo>
                    <a:pt x="1735665" y="827462"/>
                  </a:lnTo>
                  <a:lnTo>
                    <a:pt x="1704984" y="861735"/>
                  </a:lnTo>
                  <a:lnTo>
                    <a:pt x="1674428" y="896153"/>
                  </a:lnTo>
                  <a:lnTo>
                    <a:pt x="1643979" y="930695"/>
                  </a:lnTo>
                  <a:lnTo>
                    <a:pt x="1613621" y="965341"/>
                  </a:lnTo>
                  <a:lnTo>
                    <a:pt x="1583334" y="1000070"/>
                  </a:lnTo>
                  <a:lnTo>
                    <a:pt x="1553101" y="1034860"/>
                  </a:lnTo>
                  <a:lnTo>
                    <a:pt x="1522903" y="1069693"/>
                  </a:lnTo>
                  <a:lnTo>
                    <a:pt x="1492724" y="1104546"/>
                  </a:lnTo>
                  <a:lnTo>
                    <a:pt x="1462545" y="1139400"/>
                  </a:lnTo>
                  <a:lnTo>
                    <a:pt x="1432348" y="1174232"/>
                  </a:lnTo>
                  <a:lnTo>
                    <a:pt x="1402115" y="1209024"/>
                  </a:lnTo>
                  <a:lnTo>
                    <a:pt x="1371828" y="1243753"/>
                  </a:lnTo>
                  <a:lnTo>
                    <a:pt x="1341470" y="1278400"/>
                  </a:lnTo>
                  <a:lnTo>
                    <a:pt x="1311022" y="1312942"/>
                  </a:lnTo>
                  <a:lnTo>
                    <a:pt x="1280466" y="1347361"/>
                  </a:lnTo>
                  <a:lnTo>
                    <a:pt x="1249784" y="1381634"/>
                  </a:lnTo>
                  <a:lnTo>
                    <a:pt x="1218959" y="1415741"/>
                  </a:lnTo>
                  <a:lnTo>
                    <a:pt x="1187973" y="1449662"/>
                  </a:lnTo>
                  <a:lnTo>
                    <a:pt x="1156807" y="1483376"/>
                  </a:lnTo>
                  <a:lnTo>
                    <a:pt x="1125444" y="1516862"/>
                  </a:lnTo>
                  <a:lnTo>
                    <a:pt x="1093865" y="1550099"/>
                  </a:lnTo>
                  <a:lnTo>
                    <a:pt x="1062054" y="1583066"/>
                  </a:lnTo>
                  <a:lnTo>
                    <a:pt x="1029991" y="1615744"/>
                  </a:lnTo>
                  <a:lnTo>
                    <a:pt x="997659" y="1648110"/>
                  </a:lnTo>
                  <a:lnTo>
                    <a:pt x="965040" y="1680145"/>
                  </a:lnTo>
                  <a:lnTo>
                    <a:pt x="932116" y="1711828"/>
                  </a:lnTo>
                  <a:lnTo>
                    <a:pt x="898869" y="1743138"/>
                  </a:lnTo>
                  <a:lnTo>
                    <a:pt x="865281" y="1774054"/>
                  </a:lnTo>
                  <a:lnTo>
                    <a:pt x="831334" y="1804555"/>
                  </a:lnTo>
                  <a:lnTo>
                    <a:pt x="797011" y="1834621"/>
                  </a:lnTo>
                  <a:lnTo>
                    <a:pt x="762293" y="1864232"/>
                  </a:lnTo>
                  <a:lnTo>
                    <a:pt x="727162" y="1893365"/>
                  </a:lnTo>
                  <a:lnTo>
                    <a:pt x="691600" y="1922002"/>
                  </a:lnTo>
                  <a:lnTo>
                    <a:pt x="655591" y="1950120"/>
                  </a:lnTo>
                  <a:lnTo>
                    <a:pt x="619114" y="1977699"/>
                  </a:lnTo>
                  <a:lnTo>
                    <a:pt x="582154" y="2004719"/>
                  </a:lnTo>
                  <a:lnTo>
                    <a:pt x="544691" y="2031158"/>
                  </a:lnTo>
                  <a:lnTo>
                    <a:pt x="506707" y="2056997"/>
                  </a:lnTo>
                  <a:lnTo>
                    <a:pt x="468186" y="2082214"/>
                  </a:lnTo>
                  <a:lnTo>
                    <a:pt x="429108" y="2106788"/>
                  </a:lnTo>
                  <a:lnTo>
                    <a:pt x="389456" y="2130700"/>
                  </a:lnTo>
                  <a:lnTo>
                    <a:pt x="349212" y="2153927"/>
                  </a:lnTo>
                  <a:lnTo>
                    <a:pt x="308359" y="2176450"/>
                  </a:lnTo>
                  <a:lnTo>
                    <a:pt x="266877" y="2198247"/>
                  </a:lnTo>
                  <a:lnTo>
                    <a:pt x="224749" y="2219299"/>
                  </a:lnTo>
                  <a:lnTo>
                    <a:pt x="181958" y="2239584"/>
                  </a:lnTo>
                  <a:lnTo>
                    <a:pt x="138485" y="2259081"/>
                  </a:lnTo>
                  <a:lnTo>
                    <a:pt x="94312" y="2277770"/>
                  </a:lnTo>
                  <a:lnTo>
                    <a:pt x="49421" y="2295630"/>
                  </a:lnTo>
                  <a:lnTo>
                    <a:pt x="3795" y="2312640"/>
                  </a:lnTo>
                  <a:lnTo>
                    <a:pt x="0" y="2313961"/>
                  </a:lnTo>
                </a:path>
              </a:pathLst>
            </a:custGeom>
            <a:ln w="25012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536295"/>
              <a:ext cx="18288000" cy="47625"/>
            </a:xfrm>
            <a:custGeom>
              <a:avLst/>
              <a:gdLst/>
              <a:ahLst/>
              <a:cxnLst/>
              <a:rect l="l" t="t" r="r" b="b"/>
              <a:pathLst>
                <a:path w="18288000" h="47625">
                  <a:moveTo>
                    <a:pt x="18287988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87988" y="47625"/>
                  </a:lnTo>
                  <a:lnTo>
                    <a:pt x="18287988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0" y="9754514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937614" y="3810819"/>
            <a:ext cx="4137660" cy="15259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850" spc="545" dirty="0">
                <a:latin typeface="SimSun" panose="02010600030101010101" pitchFamily="2" charset="-122"/>
                <a:cs typeface="SimSun" panose="02010600030101010101" pitchFamily="2" charset="-122"/>
              </a:rPr>
              <a:t>T</a:t>
            </a:r>
            <a:r>
              <a:rPr sz="9850" spc="535" dirty="0">
                <a:latin typeface="SimSun" panose="02010600030101010101" pitchFamily="2" charset="-122"/>
                <a:cs typeface="SimSun" panose="02010600030101010101" pitchFamily="2" charset="-122"/>
              </a:rPr>
              <a:t>h</a:t>
            </a:r>
            <a:r>
              <a:rPr sz="9850" spc="-280" dirty="0">
                <a:latin typeface="SimSun" panose="02010600030101010101" pitchFamily="2" charset="-122"/>
                <a:cs typeface="SimSun" panose="02010600030101010101" pitchFamily="2" charset="-122"/>
              </a:rPr>
              <a:t>a</a:t>
            </a:r>
            <a:r>
              <a:rPr sz="9850" spc="515" dirty="0">
                <a:latin typeface="SimSun" panose="02010600030101010101" pitchFamily="2" charset="-122"/>
                <a:cs typeface="SimSun" panose="02010600030101010101" pitchFamily="2" charset="-122"/>
              </a:rPr>
              <a:t>n</a:t>
            </a:r>
            <a:r>
              <a:rPr sz="9850" spc="-80" dirty="0">
                <a:latin typeface="SimSun" panose="02010600030101010101" pitchFamily="2" charset="-122"/>
                <a:cs typeface="SimSun" panose="02010600030101010101" pitchFamily="2" charset="-122"/>
              </a:rPr>
              <a:t>k</a:t>
            </a:r>
            <a:r>
              <a:rPr sz="9850" spc="-1050" dirty="0">
                <a:latin typeface="SimSun" panose="02010600030101010101" pitchFamily="2" charset="-122"/>
                <a:cs typeface="SimSun" panose="02010600030101010101" pitchFamily="2" charset="-122"/>
              </a:rPr>
              <a:t>s</a:t>
            </a:r>
            <a:r>
              <a:rPr sz="9850" spc="-2330" dirty="0">
                <a:latin typeface="SimSun" panose="02010600030101010101" pitchFamily="2" charset="-122"/>
                <a:cs typeface="SimSun" panose="02010600030101010101" pitchFamily="2" charset="-122"/>
              </a:rPr>
              <a:t>!</a:t>
            </a:r>
            <a:endParaRPr sz="9850">
              <a:latin typeface="SimSun" panose="02010600030101010101" pitchFamily="2" charset="-122"/>
              <a:cs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96038" y="1032510"/>
            <a:ext cx="6195695" cy="815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150" b="1" spc="254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5150" b="1" spc="-19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5150" b="1" spc="-55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5150" b="1" spc="-1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m</a:t>
            </a:r>
            <a:r>
              <a:rPr sz="5150" b="1" spc="-18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5150" b="1" spc="-4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5150" b="1" spc="-55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5150" b="1" spc="-105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m</a:t>
            </a:r>
            <a:r>
              <a:rPr sz="5150" b="1" spc="-185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5150" b="1" spc="-18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5150" b="1" spc="-75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-</a:t>
            </a:r>
            <a:r>
              <a:rPr sz="5150" b="1" spc="-18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5150" b="1" spc="145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5150" b="1" spc="-19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5150" b="1" spc="3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5150" b="1" spc="-14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5150" b="1" spc="365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X</a:t>
            </a:r>
            <a:r>
              <a:rPr sz="5150" b="1" spc="135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5150" b="1" spc="-19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5150" b="1" spc="31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l</a:t>
            </a:r>
            <a:endParaRPr sz="51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95489" y="2612212"/>
            <a:ext cx="4199890" cy="36353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150" b="1" spc="-20" dirty="0">
                <a:latin typeface="Calibri" panose="020F0502020204030204"/>
                <a:cs typeface="Calibri" panose="020F0502020204030204"/>
              </a:rPr>
              <a:t>Team</a:t>
            </a:r>
            <a:r>
              <a:rPr sz="5150" b="1" spc="-265" dirty="0">
                <a:latin typeface="Calibri" panose="020F0502020204030204"/>
                <a:cs typeface="Calibri" panose="020F0502020204030204"/>
              </a:rPr>
              <a:t> </a:t>
            </a:r>
            <a:r>
              <a:rPr sz="5150" b="1" spc="-25" dirty="0">
                <a:latin typeface="Calibri" panose="020F0502020204030204"/>
                <a:cs typeface="Calibri" panose="020F0502020204030204"/>
              </a:rPr>
              <a:t>members</a:t>
            </a:r>
            <a:endParaRPr sz="5150">
              <a:latin typeface="Calibri" panose="020F0502020204030204"/>
              <a:cs typeface="Calibri" panose="020F0502020204030204"/>
            </a:endParaRPr>
          </a:p>
          <a:p>
            <a:pPr marL="986790" indent="-408305">
              <a:lnSpc>
                <a:spcPct val="100000"/>
              </a:lnSpc>
              <a:spcBef>
                <a:spcPts val="2925"/>
              </a:spcBef>
              <a:buAutoNum type="arabicPeriod"/>
              <a:tabLst>
                <a:tab pos="987425" algn="l"/>
              </a:tabLst>
            </a:pPr>
            <a:r>
              <a:rPr sz="4000" spc="114" dirty="0">
                <a:latin typeface="Calibri" panose="020F0502020204030204"/>
                <a:cs typeface="Calibri" panose="020F0502020204030204"/>
              </a:rPr>
              <a:t>Anish</a:t>
            </a:r>
            <a:r>
              <a:rPr sz="4000" spc="-165" dirty="0">
                <a:latin typeface="Calibri" panose="020F0502020204030204"/>
                <a:cs typeface="Calibri" panose="020F0502020204030204"/>
              </a:rPr>
              <a:t> </a:t>
            </a:r>
            <a:r>
              <a:rPr sz="4000" spc="60" dirty="0">
                <a:latin typeface="Calibri" panose="020F0502020204030204"/>
                <a:cs typeface="Calibri" panose="020F0502020204030204"/>
              </a:rPr>
              <a:t>Gupta</a:t>
            </a:r>
            <a:endParaRPr sz="4000">
              <a:latin typeface="Calibri" panose="020F0502020204030204"/>
              <a:cs typeface="Calibri" panose="020F0502020204030204"/>
            </a:endParaRPr>
          </a:p>
          <a:p>
            <a:pPr marL="1185545" indent="-433070">
              <a:lnSpc>
                <a:spcPct val="100000"/>
              </a:lnSpc>
              <a:buAutoNum type="arabicPeriod"/>
              <a:tabLst>
                <a:tab pos="1186180" algn="l"/>
              </a:tabLst>
            </a:pPr>
            <a:r>
              <a:rPr sz="4000" spc="80" dirty="0">
                <a:latin typeface="Calibri" panose="020F0502020204030204"/>
                <a:cs typeface="Calibri" panose="020F0502020204030204"/>
              </a:rPr>
              <a:t>Vinay</a:t>
            </a:r>
            <a:r>
              <a:rPr sz="4000" spc="-170" dirty="0">
                <a:latin typeface="Calibri" panose="020F0502020204030204"/>
                <a:cs typeface="Calibri" panose="020F0502020204030204"/>
              </a:rPr>
              <a:t> </a:t>
            </a:r>
            <a:r>
              <a:rPr sz="4000" spc="65" dirty="0">
                <a:latin typeface="Calibri" panose="020F0502020204030204"/>
                <a:cs typeface="Calibri" panose="020F0502020204030204"/>
              </a:rPr>
              <a:t>Tare</a:t>
            </a:r>
            <a:endParaRPr sz="4000">
              <a:latin typeface="Calibri" panose="020F0502020204030204"/>
              <a:cs typeface="Calibri" panose="020F0502020204030204"/>
            </a:endParaRPr>
          </a:p>
          <a:p>
            <a:pPr marL="1212215" indent="-447675">
              <a:lnSpc>
                <a:spcPct val="100000"/>
              </a:lnSpc>
              <a:spcBef>
                <a:spcPts val="75"/>
              </a:spcBef>
              <a:buAutoNum type="arabicPeriod"/>
              <a:tabLst>
                <a:tab pos="1212850" algn="l"/>
              </a:tabLst>
            </a:pPr>
            <a:r>
              <a:rPr sz="4000" spc="85" dirty="0">
                <a:latin typeface="Calibri" panose="020F0502020204030204"/>
                <a:cs typeface="Calibri" panose="020F0502020204030204"/>
              </a:rPr>
              <a:t>Rohit</a:t>
            </a:r>
            <a:r>
              <a:rPr sz="4000" spc="-170" dirty="0">
                <a:latin typeface="Calibri" panose="020F0502020204030204"/>
                <a:cs typeface="Calibri" panose="020F0502020204030204"/>
              </a:rPr>
              <a:t> </a:t>
            </a:r>
            <a:r>
              <a:rPr sz="4000" spc="55" dirty="0">
                <a:latin typeface="Calibri" panose="020F0502020204030204"/>
                <a:cs typeface="Calibri" panose="020F0502020204030204"/>
              </a:rPr>
              <a:t>rana</a:t>
            </a:r>
            <a:endParaRPr sz="4000">
              <a:latin typeface="Calibri" panose="020F0502020204030204"/>
              <a:cs typeface="Calibri" panose="020F0502020204030204"/>
            </a:endParaRPr>
          </a:p>
          <a:p>
            <a:pPr marL="927100" indent="-447040">
              <a:lnSpc>
                <a:spcPct val="100000"/>
              </a:lnSpc>
              <a:buAutoNum type="arabicPeriod"/>
              <a:tabLst>
                <a:tab pos="927735" algn="l"/>
              </a:tabLst>
            </a:pPr>
            <a:r>
              <a:rPr sz="4000" spc="120" dirty="0">
                <a:latin typeface="Calibri" panose="020F0502020204030204"/>
                <a:cs typeface="Calibri" panose="020F0502020204030204"/>
              </a:rPr>
              <a:t>Ishani</a:t>
            </a:r>
            <a:r>
              <a:rPr sz="4000" spc="-170" dirty="0">
                <a:latin typeface="Calibri" panose="020F0502020204030204"/>
                <a:cs typeface="Calibri" panose="020F0502020204030204"/>
              </a:rPr>
              <a:t> </a:t>
            </a:r>
            <a:r>
              <a:rPr sz="4000" spc="65" dirty="0">
                <a:latin typeface="Calibri" panose="020F0502020204030204"/>
                <a:cs typeface="Calibri" panose="020F0502020204030204"/>
              </a:rPr>
              <a:t>Bhatia</a:t>
            </a:r>
            <a:endParaRPr sz="40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0" y="548843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975344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68799" y="1091190"/>
            <a:ext cx="16487140" cy="498533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 marR="5080">
              <a:lnSpc>
                <a:spcPct val="92000"/>
              </a:lnSpc>
              <a:spcBef>
                <a:spcPts val="410"/>
              </a:spcBef>
            </a:pPr>
            <a:r>
              <a:rPr lang="en-IN" sz="3150" spc="-125" dirty="0">
                <a:latin typeface="Verdana" panose="020B0604030504040204"/>
                <a:cs typeface="Verdana" panose="020B0604030504040204"/>
              </a:rPr>
              <a:t>Problem Statement</a:t>
            </a:r>
            <a:endParaRPr sz="3150" dirty="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B32CEB-A9EE-D9B3-0689-7B2EEF148C3E}"/>
              </a:ext>
            </a:extLst>
          </p:cNvPr>
          <p:cNvSpPr txBox="1"/>
          <p:nvPr/>
        </p:nvSpPr>
        <p:spPr>
          <a:xfrm>
            <a:off x="861153" y="2084445"/>
            <a:ext cx="15977989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0" algn="just">
              <a:spcBef>
                <a:spcPts val="400"/>
              </a:spcBef>
              <a:buNone/>
            </a:pPr>
            <a:r>
              <a:rPr lang="en-IN" sz="2800" dirty="0">
                <a:latin typeface="Verdana" panose="020B0604030504040204" pitchFamily="34" charset="0"/>
                <a:ea typeface="Verdana" panose="020B0604030504040204" pitchFamily="34" charset="0"/>
              </a:rPr>
              <a:t>Our main goal is to craft a sturdy software solution that harnesses existing algorithms. This solution will pinpoint the best flight paths while factoring in various challenges. Furthermore, it will offer real-time risk assessments and propose alternate routes to ensure safety and efficiency for pilots, airlines, and airport authorities. Additionally, integrating a real-time health metrics tracker based on flight sensor data will enhance understanding of flight health.</a:t>
            </a:r>
            <a:endParaRPr lang="en-IN" sz="2800" i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609302" y="6216619"/>
            <a:ext cx="4679315" cy="4070985"/>
          </a:xfrm>
          <a:custGeom>
            <a:avLst/>
            <a:gdLst/>
            <a:ahLst/>
            <a:cxnLst/>
            <a:rect l="l" t="t" r="r" b="b"/>
            <a:pathLst>
              <a:path w="4679315" h="4070984">
                <a:moveTo>
                  <a:pt x="0" y="4070378"/>
                </a:moveTo>
                <a:lnTo>
                  <a:pt x="49346" y="4043276"/>
                </a:lnTo>
                <a:lnTo>
                  <a:pt x="88924" y="4020525"/>
                </a:lnTo>
                <a:lnTo>
                  <a:pt x="128075" y="3997173"/>
                </a:lnTo>
                <a:lnTo>
                  <a:pt x="166808" y="3973231"/>
                </a:lnTo>
                <a:lnTo>
                  <a:pt x="205130" y="3948710"/>
                </a:lnTo>
                <a:lnTo>
                  <a:pt x="243050" y="3923620"/>
                </a:lnTo>
                <a:lnTo>
                  <a:pt x="280576" y="3897974"/>
                </a:lnTo>
                <a:lnTo>
                  <a:pt x="317714" y="3871782"/>
                </a:lnTo>
                <a:lnTo>
                  <a:pt x="354474" y="3845056"/>
                </a:lnTo>
                <a:lnTo>
                  <a:pt x="390862" y="3817806"/>
                </a:lnTo>
                <a:lnTo>
                  <a:pt x="426888" y="3790044"/>
                </a:lnTo>
                <a:lnTo>
                  <a:pt x="462558" y="3761780"/>
                </a:lnTo>
                <a:lnTo>
                  <a:pt x="497880" y="3733027"/>
                </a:lnTo>
                <a:lnTo>
                  <a:pt x="532864" y="3703795"/>
                </a:lnTo>
                <a:lnTo>
                  <a:pt x="567516" y="3674095"/>
                </a:lnTo>
                <a:lnTo>
                  <a:pt x="601844" y="3643938"/>
                </a:lnTo>
                <a:lnTo>
                  <a:pt x="635856" y="3613336"/>
                </a:lnTo>
                <a:lnTo>
                  <a:pt x="669560" y="3582300"/>
                </a:lnTo>
                <a:lnTo>
                  <a:pt x="702965" y="3550840"/>
                </a:lnTo>
                <a:lnTo>
                  <a:pt x="736077" y="3518968"/>
                </a:lnTo>
                <a:lnTo>
                  <a:pt x="768905" y="3486696"/>
                </a:lnTo>
                <a:lnTo>
                  <a:pt x="801457" y="3454033"/>
                </a:lnTo>
                <a:lnTo>
                  <a:pt x="833740" y="3420992"/>
                </a:lnTo>
                <a:lnTo>
                  <a:pt x="865763" y="3387584"/>
                </a:lnTo>
                <a:lnTo>
                  <a:pt x="897533" y="3353819"/>
                </a:lnTo>
                <a:lnTo>
                  <a:pt x="929059" y="3319709"/>
                </a:lnTo>
                <a:lnTo>
                  <a:pt x="960347" y="3285264"/>
                </a:lnTo>
                <a:lnTo>
                  <a:pt x="991407" y="3250497"/>
                </a:lnTo>
                <a:lnTo>
                  <a:pt x="1022245" y="3215418"/>
                </a:lnTo>
                <a:lnTo>
                  <a:pt x="1052870" y="3180038"/>
                </a:lnTo>
                <a:lnTo>
                  <a:pt x="1083290" y="3144369"/>
                </a:lnTo>
                <a:lnTo>
                  <a:pt x="1113513" y="3108421"/>
                </a:lnTo>
                <a:lnTo>
                  <a:pt x="1143546" y="3072206"/>
                </a:lnTo>
                <a:lnTo>
                  <a:pt x="1173398" y="3035735"/>
                </a:lnTo>
                <a:lnTo>
                  <a:pt x="1203075" y="2999019"/>
                </a:lnTo>
                <a:lnTo>
                  <a:pt x="1232587" y="2962069"/>
                </a:lnTo>
                <a:lnTo>
                  <a:pt x="1261941" y="2924896"/>
                </a:lnTo>
                <a:lnTo>
                  <a:pt x="1291145" y="2887511"/>
                </a:lnTo>
                <a:lnTo>
                  <a:pt x="1320207" y="2849926"/>
                </a:lnTo>
                <a:lnTo>
                  <a:pt x="1349134" y="2812152"/>
                </a:lnTo>
                <a:lnTo>
                  <a:pt x="1377935" y="2774200"/>
                </a:lnTo>
                <a:lnTo>
                  <a:pt x="1406618" y="2736080"/>
                </a:lnTo>
                <a:lnTo>
                  <a:pt x="1435190" y="2697805"/>
                </a:lnTo>
                <a:lnTo>
                  <a:pt x="1463659" y="2659385"/>
                </a:lnTo>
                <a:lnTo>
                  <a:pt x="1492034" y="2620831"/>
                </a:lnTo>
                <a:lnTo>
                  <a:pt x="1520321" y="2582155"/>
                </a:lnTo>
                <a:lnTo>
                  <a:pt x="1548530" y="2543367"/>
                </a:lnTo>
                <a:lnTo>
                  <a:pt x="1576667" y="2504479"/>
                </a:lnTo>
                <a:lnTo>
                  <a:pt x="1604741" y="2465502"/>
                </a:lnTo>
                <a:lnTo>
                  <a:pt x="1632760" y="2426447"/>
                </a:lnTo>
                <a:lnTo>
                  <a:pt x="1660732" y="2387326"/>
                </a:lnTo>
                <a:lnTo>
                  <a:pt x="1688663" y="2348148"/>
                </a:lnTo>
                <a:lnTo>
                  <a:pt x="1716563" y="2308926"/>
                </a:lnTo>
                <a:lnTo>
                  <a:pt x="1744440" y="2269671"/>
                </a:lnTo>
                <a:lnTo>
                  <a:pt x="1772300" y="2230393"/>
                </a:lnTo>
                <a:lnTo>
                  <a:pt x="1800153" y="2191104"/>
                </a:lnTo>
                <a:lnTo>
                  <a:pt x="1828005" y="2151816"/>
                </a:lnTo>
                <a:lnTo>
                  <a:pt x="1855865" y="2112538"/>
                </a:lnTo>
                <a:lnTo>
                  <a:pt x="1883741" y="2073283"/>
                </a:lnTo>
                <a:lnTo>
                  <a:pt x="1911641" y="2034061"/>
                </a:lnTo>
                <a:lnTo>
                  <a:pt x="1939572" y="1994884"/>
                </a:lnTo>
                <a:lnTo>
                  <a:pt x="1967543" y="1955762"/>
                </a:lnTo>
                <a:lnTo>
                  <a:pt x="1995561" y="1916708"/>
                </a:lnTo>
                <a:lnTo>
                  <a:pt x="2023635" y="1877731"/>
                </a:lnTo>
                <a:lnTo>
                  <a:pt x="2051772" y="1838843"/>
                </a:lnTo>
                <a:lnTo>
                  <a:pt x="2079979" y="1800056"/>
                </a:lnTo>
                <a:lnTo>
                  <a:pt x="2108266" y="1761379"/>
                </a:lnTo>
                <a:lnTo>
                  <a:pt x="2136639" y="1722826"/>
                </a:lnTo>
                <a:lnTo>
                  <a:pt x="2165108" y="1684406"/>
                </a:lnTo>
                <a:lnTo>
                  <a:pt x="2193679" y="1646131"/>
                </a:lnTo>
                <a:lnTo>
                  <a:pt x="2222360" y="1608011"/>
                </a:lnTo>
                <a:lnTo>
                  <a:pt x="2251160" y="1570059"/>
                </a:lnTo>
                <a:lnTo>
                  <a:pt x="2280086" y="1532285"/>
                </a:lnTo>
                <a:lnTo>
                  <a:pt x="2309146" y="1494700"/>
                </a:lnTo>
                <a:lnTo>
                  <a:pt x="2338349" y="1457316"/>
                </a:lnTo>
                <a:lnTo>
                  <a:pt x="2367701" y="1420143"/>
                </a:lnTo>
                <a:lnTo>
                  <a:pt x="2397212" y="1383193"/>
                </a:lnTo>
                <a:lnTo>
                  <a:pt x="2426888" y="1346477"/>
                </a:lnTo>
                <a:lnTo>
                  <a:pt x="2456738" y="1310006"/>
                </a:lnTo>
                <a:lnTo>
                  <a:pt x="2486770" y="1273791"/>
                </a:lnTo>
                <a:lnTo>
                  <a:pt x="2516991" y="1237843"/>
                </a:lnTo>
                <a:lnTo>
                  <a:pt x="2547409" y="1202174"/>
                </a:lnTo>
                <a:lnTo>
                  <a:pt x="2578033" y="1166794"/>
                </a:lnTo>
                <a:lnTo>
                  <a:pt x="2608870" y="1131715"/>
                </a:lnTo>
                <a:lnTo>
                  <a:pt x="2639928" y="1096947"/>
                </a:lnTo>
                <a:lnTo>
                  <a:pt x="2671215" y="1062503"/>
                </a:lnTo>
                <a:lnTo>
                  <a:pt x="2702739" y="1028393"/>
                </a:lnTo>
                <a:lnTo>
                  <a:pt x="2734507" y="994628"/>
                </a:lnTo>
                <a:lnTo>
                  <a:pt x="2766529" y="961219"/>
                </a:lnTo>
                <a:lnTo>
                  <a:pt x="2798810" y="928178"/>
                </a:lnTo>
                <a:lnTo>
                  <a:pt x="2831361" y="895516"/>
                </a:lnTo>
                <a:lnTo>
                  <a:pt x="2864187" y="863243"/>
                </a:lnTo>
                <a:lnTo>
                  <a:pt x="2897298" y="831372"/>
                </a:lnTo>
                <a:lnTo>
                  <a:pt x="2930701" y="799912"/>
                </a:lnTo>
                <a:lnTo>
                  <a:pt x="2964404" y="768875"/>
                </a:lnTo>
                <a:lnTo>
                  <a:pt x="2998415" y="738273"/>
                </a:lnTo>
                <a:lnTo>
                  <a:pt x="3032742" y="708117"/>
                </a:lnTo>
                <a:lnTo>
                  <a:pt x="3067392" y="678417"/>
                </a:lnTo>
                <a:lnTo>
                  <a:pt x="3102374" y="649184"/>
                </a:lnTo>
                <a:lnTo>
                  <a:pt x="3137696" y="620431"/>
                </a:lnTo>
                <a:lnTo>
                  <a:pt x="3173365" y="592167"/>
                </a:lnTo>
                <a:lnTo>
                  <a:pt x="3209389" y="564405"/>
                </a:lnTo>
                <a:lnTo>
                  <a:pt x="3245777" y="537155"/>
                </a:lnTo>
                <a:lnTo>
                  <a:pt x="3282535" y="510429"/>
                </a:lnTo>
                <a:lnTo>
                  <a:pt x="3319673" y="484237"/>
                </a:lnTo>
                <a:lnTo>
                  <a:pt x="3357197" y="458590"/>
                </a:lnTo>
                <a:lnTo>
                  <a:pt x="3395117" y="433501"/>
                </a:lnTo>
                <a:lnTo>
                  <a:pt x="3433439" y="408980"/>
                </a:lnTo>
                <a:lnTo>
                  <a:pt x="3472171" y="385037"/>
                </a:lnTo>
                <a:lnTo>
                  <a:pt x="3511322" y="361685"/>
                </a:lnTo>
                <a:lnTo>
                  <a:pt x="3550899" y="338934"/>
                </a:lnTo>
                <a:lnTo>
                  <a:pt x="3590911" y="316796"/>
                </a:lnTo>
                <a:lnTo>
                  <a:pt x="3631365" y="295282"/>
                </a:lnTo>
                <a:lnTo>
                  <a:pt x="3672269" y="274402"/>
                </a:lnTo>
                <a:lnTo>
                  <a:pt x="3713630" y="254168"/>
                </a:lnTo>
                <a:lnTo>
                  <a:pt x="3755458" y="234591"/>
                </a:lnTo>
                <a:lnTo>
                  <a:pt x="3797759" y="215683"/>
                </a:lnTo>
                <a:lnTo>
                  <a:pt x="3840542" y="197454"/>
                </a:lnTo>
                <a:lnTo>
                  <a:pt x="3883814" y="179915"/>
                </a:lnTo>
                <a:lnTo>
                  <a:pt x="3927584" y="163078"/>
                </a:lnTo>
                <a:lnTo>
                  <a:pt x="3971860" y="146954"/>
                </a:lnTo>
                <a:lnTo>
                  <a:pt x="4016648" y="131553"/>
                </a:lnTo>
                <a:lnTo>
                  <a:pt x="4061957" y="116888"/>
                </a:lnTo>
                <a:lnTo>
                  <a:pt x="4107796" y="102969"/>
                </a:lnTo>
                <a:lnTo>
                  <a:pt x="4154171" y="89807"/>
                </a:lnTo>
                <a:lnTo>
                  <a:pt x="4201092" y="77413"/>
                </a:lnTo>
                <a:lnTo>
                  <a:pt x="4248565" y="65799"/>
                </a:lnTo>
                <a:lnTo>
                  <a:pt x="4296598" y="54976"/>
                </a:lnTo>
                <a:lnTo>
                  <a:pt x="4345200" y="44955"/>
                </a:lnTo>
                <a:lnTo>
                  <a:pt x="4394378" y="35747"/>
                </a:lnTo>
                <a:lnTo>
                  <a:pt x="4444141" y="27362"/>
                </a:lnTo>
                <a:lnTo>
                  <a:pt x="4494496" y="19813"/>
                </a:lnTo>
                <a:lnTo>
                  <a:pt x="4545451" y="13111"/>
                </a:lnTo>
                <a:lnTo>
                  <a:pt x="4597013" y="7266"/>
                </a:lnTo>
                <a:lnTo>
                  <a:pt x="4649192" y="2290"/>
                </a:lnTo>
                <a:lnTo>
                  <a:pt x="4678711" y="0"/>
                </a:lnTo>
              </a:path>
            </a:pathLst>
          </a:custGeom>
          <a:ln w="24999">
            <a:solidFill>
              <a:srgbClr val="332C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548843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975344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68789" y="1091190"/>
            <a:ext cx="9813290" cy="497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3150" dirty="0">
                <a:solidFill>
                  <a:schemeClr val="tx1"/>
                </a:solidFill>
                <a:latin typeface="Verdana" panose="020B0604030504040204" charset="0"/>
                <a:ea typeface="Arial" panose="020B0604020202020204"/>
                <a:cs typeface="Verdana" panose="020B0604030504040204" charset="0"/>
                <a:sym typeface="Arial" panose="020B0604020202020204"/>
              </a:rPr>
              <a:t>SOLUTION</a:t>
            </a:r>
          </a:p>
        </p:txBody>
      </p:sp>
      <p:sp>
        <p:nvSpPr>
          <p:cNvPr id="11" name="Text Box 10"/>
          <p:cNvSpPr txBox="1"/>
          <p:nvPr/>
        </p:nvSpPr>
        <p:spPr>
          <a:xfrm>
            <a:off x="768350" y="1949450"/>
            <a:ext cx="16516350" cy="6406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1" dirty="0">
                <a:sym typeface="+mn-ea"/>
              </a:rPr>
              <a:t>Route Planning Algorithm</a:t>
            </a:r>
            <a:r>
              <a:rPr lang="en-US" sz="2800" dirty="0">
                <a:sym typeface="+mn-ea"/>
              </a:rPr>
              <a:t>: We modified </a:t>
            </a:r>
            <a:r>
              <a:rPr lang="en-US" sz="2800" dirty="0" err="1">
                <a:sym typeface="+mn-ea"/>
              </a:rPr>
              <a:t>Dijkstra's</a:t>
            </a:r>
            <a:r>
              <a:rPr lang="en-US" sz="2800" dirty="0">
                <a:sym typeface="+mn-ea"/>
              </a:rPr>
              <a:t> algorithm to consider </a:t>
            </a:r>
            <a:r>
              <a:rPr lang="en-US" sz="2800" dirty="0" err="1">
                <a:sym typeface="+mn-ea"/>
              </a:rPr>
              <a:t>haversine</a:t>
            </a:r>
            <a:r>
              <a:rPr lang="en-US" sz="2800" dirty="0">
                <a:sym typeface="+mn-ea"/>
              </a:rPr>
              <a:t> distance and weather-based weights for optimal routes, ensuring risk minimization.</a:t>
            </a:r>
            <a:endParaRPr lang="en-US" sz="28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1" dirty="0">
                <a:sym typeface="+mn-ea"/>
              </a:rPr>
              <a:t>Impact Metrics</a:t>
            </a:r>
            <a:r>
              <a:rPr lang="en-US" sz="2800" dirty="0">
                <a:sym typeface="+mn-ea"/>
              </a:rPr>
              <a:t>: Metrics include reduced flight delays, incidents, improved fuel efficiency, and user feedback for effectiveness.</a:t>
            </a:r>
            <a:endParaRPr lang="en-US" sz="28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1" dirty="0">
                <a:sym typeface="+mn-ea"/>
              </a:rPr>
              <a:t>Tool &amp; Technologies</a:t>
            </a:r>
            <a:r>
              <a:rPr lang="en-US" sz="2800" dirty="0">
                <a:sym typeface="+mn-ea"/>
              </a:rPr>
              <a:t>: Leveraging </a:t>
            </a:r>
            <a:r>
              <a:rPr lang="en-US" sz="2800" dirty="0" err="1">
                <a:sym typeface="+mn-ea"/>
              </a:rPr>
              <a:t>NodeJS</a:t>
            </a:r>
            <a:r>
              <a:rPr lang="en-US" sz="2800" dirty="0">
                <a:sym typeface="+mn-ea"/>
              </a:rPr>
              <a:t>, </a:t>
            </a:r>
            <a:r>
              <a:rPr lang="en-US" sz="2800" dirty="0" err="1">
                <a:sym typeface="+mn-ea"/>
              </a:rPr>
              <a:t>ExpressJS</a:t>
            </a:r>
            <a:r>
              <a:rPr lang="en-US" sz="2800" dirty="0">
                <a:sym typeface="+mn-ea"/>
              </a:rPr>
              <a:t>, </a:t>
            </a:r>
            <a:r>
              <a:rPr lang="en-US" sz="2800" dirty="0" err="1">
                <a:sym typeface="+mn-ea"/>
              </a:rPr>
              <a:t>MongoDB</a:t>
            </a:r>
            <a:r>
              <a:rPr lang="en-US" sz="2800" dirty="0">
                <a:sym typeface="+mn-ea"/>
              </a:rPr>
              <a:t>, and </a:t>
            </a:r>
            <a:r>
              <a:rPr lang="en-US" sz="2800" dirty="0" err="1">
                <a:sym typeface="+mn-ea"/>
              </a:rPr>
              <a:t>ReactJS</a:t>
            </a:r>
            <a:r>
              <a:rPr lang="en-US" sz="2800" dirty="0">
                <a:sym typeface="+mn-ea"/>
              </a:rPr>
              <a:t> for robust backend, frontend, and data management.</a:t>
            </a:r>
            <a:endParaRPr lang="en-US" sz="28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1" dirty="0">
                <a:sym typeface="+mn-ea"/>
              </a:rPr>
              <a:t>Assumptions, Constraints, and Solution Decision Points</a:t>
            </a:r>
            <a:r>
              <a:rPr lang="en-US" sz="2800" dirty="0">
                <a:sym typeface="+mn-ea"/>
              </a:rPr>
              <a:t>: We assumed accurate data from open sources, faced constraints on weather forecast accuracy, and chose </a:t>
            </a:r>
            <a:r>
              <a:rPr lang="en-US" sz="2800" dirty="0" err="1">
                <a:sym typeface="+mn-ea"/>
              </a:rPr>
              <a:t>NodeJS</a:t>
            </a:r>
            <a:r>
              <a:rPr lang="en-US" sz="2800" dirty="0">
                <a:sym typeface="+mn-ea"/>
              </a:rPr>
              <a:t> for its non-blocking architecture.</a:t>
            </a:r>
            <a:endParaRPr lang="en-US" sz="28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1" dirty="0">
                <a:sym typeface="+mn-ea"/>
              </a:rPr>
              <a:t>Implementation and Effectiveness</a:t>
            </a:r>
            <a:r>
              <a:rPr lang="en-US" sz="2800" dirty="0">
                <a:sym typeface="+mn-ea"/>
              </a:rPr>
              <a:t>: Our structured approach covers data management, algorithm implementation, UI design, and comprehensive documentation for effective implementation.</a:t>
            </a:r>
            <a:endParaRPr lang="en-US" sz="28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1" dirty="0">
                <a:sym typeface="+mn-ea"/>
              </a:rPr>
              <a:t>Scalability/Usability</a:t>
            </a:r>
            <a:r>
              <a:rPr lang="en-US" sz="2800" dirty="0">
                <a:sym typeface="+mn-ea"/>
              </a:rPr>
              <a:t>: With </a:t>
            </a:r>
            <a:r>
              <a:rPr lang="en-US" sz="2800" dirty="0" err="1">
                <a:sym typeface="+mn-ea"/>
              </a:rPr>
              <a:t>NodeJS</a:t>
            </a:r>
            <a:r>
              <a:rPr lang="en-US" sz="2800" dirty="0">
                <a:sym typeface="+mn-ea"/>
              </a:rPr>
              <a:t> clustering, </a:t>
            </a:r>
            <a:r>
              <a:rPr lang="en-US" sz="2800" dirty="0" err="1">
                <a:sym typeface="+mn-ea"/>
              </a:rPr>
              <a:t>MongoDB</a:t>
            </a:r>
            <a:r>
              <a:rPr lang="en-US" sz="2800" dirty="0">
                <a:sym typeface="+mn-ea"/>
              </a:rPr>
              <a:t> </a:t>
            </a:r>
            <a:r>
              <a:rPr lang="en-US" sz="2800" dirty="0" err="1">
                <a:sym typeface="+mn-ea"/>
              </a:rPr>
              <a:t>sharding</a:t>
            </a:r>
            <a:r>
              <a:rPr lang="en-US" sz="2800" dirty="0">
                <a:sym typeface="+mn-ea"/>
              </a:rPr>
              <a:t>, and </a:t>
            </a:r>
            <a:r>
              <a:rPr lang="en-US" sz="2800" dirty="0" err="1">
                <a:sym typeface="+mn-ea"/>
              </a:rPr>
              <a:t>ReactJS</a:t>
            </a:r>
            <a:r>
              <a:rPr lang="en-US" sz="2800" dirty="0">
                <a:sym typeface="+mn-ea"/>
              </a:rPr>
              <a:t> for intuitive UI, our solution scales horizontally and ensures usability.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609302" y="6216619"/>
            <a:ext cx="4679315" cy="4070985"/>
          </a:xfrm>
          <a:custGeom>
            <a:avLst/>
            <a:gdLst/>
            <a:ahLst/>
            <a:cxnLst/>
            <a:rect l="l" t="t" r="r" b="b"/>
            <a:pathLst>
              <a:path w="4679315" h="4070984">
                <a:moveTo>
                  <a:pt x="0" y="4070378"/>
                </a:moveTo>
                <a:lnTo>
                  <a:pt x="49346" y="4043276"/>
                </a:lnTo>
                <a:lnTo>
                  <a:pt x="88924" y="4020525"/>
                </a:lnTo>
                <a:lnTo>
                  <a:pt x="128075" y="3997173"/>
                </a:lnTo>
                <a:lnTo>
                  <a:pt x="166808" y="3973231"/>
                </a:lnTo>
                <a:lnTo>
                  <a:pt x="205130" y="3948710"/>
                </a:lnTo>
                <a:lnTo>
                  <a:pt x="243050" y="3923620"/>
                </a:lnTo>
                <a:lnTo>
                  <a:pt x="280576" y="3897974"/>
                </a:lnTo>
                <a:lnTo>
                  <a:pt x="317714" y="3871782"/>
                </a:lnTo>
                <a:lnTo>
                  <a:pt x="354474" y="3845056"/>
                </a:lnTo>
                <a:lnTo>
                  <a:pt x="390862" y="3817806"/>
                </a:lnTo>
                <a:lnTo>
                  <a:pt x="426888" y="3790044"/>
                </a:lnTo>
                <a:lnTo>
                  <a:pt x="462558" y="3761780"/>
                </a:lnTo>
                <a:lnTo>
                  <a:pt x="497880" y="3733027"/>
                </a:lnTo>
                <a:lnTo>
                  <a:pt x="532864" y="3703795"/>
                </a:lnTo>
                <a:lnTo>
                  <a:pt x="567516" y="3674095"/>
                </a:lnTo>
                <a:lnTo>
                  <a:pt x="601844" y="3643938"/>
                </a:lnTo>
                <a:lnTo>
                  <a:pt x="635856" y="3613336"/>
                </a:lnTo>
                <a:lnTo>
                  <a:pt x="669560" y="3582300"/>
                </a:lnTo>
                <a:lnTo>
                  <a:pt x="702965" y="3550840"/>
                </a:lnTo>
                <a:lnTo>
                  <a:pt x="736077" y="3518968"/>
                </a:lnTo>
                <a:lnTo>
                  <a:pt x="768905" y="3486696"/>
                </a:lnTo>
                <a:lnTo>
                  <a:pt x="801457" y="3454033"/>
                </a:lnTo>
                <a:lnTo>
                  <a:pt x="833740" y="3420992"/>
                </a:lnTo>
                <a:lnTo>
                  <a:pt x="865763" y="3387584"/>
                </a:lnTo>
                <a:lnTo>
                  <a:pt x="897533" y="3353819"/>
                </a:lnTo>
                <a:lnTo>
                  <a:pt x="929059" y="3319709"/>
                </a:lnTo>
                <a:lnTo>
                  <a:pt x="960347" y="3285264"/>
                </a:lnTo>
                <a:lnTo>
                  <a:pt x="991407" y="3250497"/>
                </a:lnTo>
                <a:lnTo>
                  <a:pt x="1022245" y="3215418"/>
                </a:lnTo>
                <a:lnTo>
                  <a:pt x="1052870" y="3180038"/>
                </a:lnTo>
                <a:lnTo>
                  <a:pt x="1083290" y="3144369"/>
                </a:lnTo>
                <a:lnTo>
                  <a:pt x="1113513" y="3108421"/>
                </a:lnTo>
                <a:lnTo>
                  <a:pt x="1143546" y="3072206"/>
                </a:lnTo>
                <a:lnTo>
                  <a:pt x="1173398" y="3035735"/>
                </a:lnTo>
                <a:lnTo>
                  <a:pt x="1203075" y="2999019"/>
                </a:lnTo>
                <a:lnTo>
                  <a:pt x="1232587" y="2962069"/>
                </a:lnTo>
                <a:lnTo>
                  <a:pt x="1261941" y="2924896"/>
                </a:lnTo>
                <a:lnTo>
                  <a:pt x="1291145" y="2887511"/>
                </a:lnTo>
                <a:lnTo>
                  <a:pt x="1320207" y="2849926"/>
                </a:lnTo>
                <a:lnTo>
                  <a:pt x="1349134" y="2812152"/>
                </a:lnTo>
                <a:lnTo>
                  <a:pt x="1377935" y="2774200"/>
                </a:lnTo>
                <a:lnTo>
                  <a:pt x="1406618" y="2736080"/>
                </a:lnTo>
                <a:lnTo>
                  <a:pt x="1435190" y="2697805"/>
                </a:lnTo>
                <a:lnTo>
                  <a:pt x="1463659" y="2659385"/>
                </a:lnTo>
                <a:lnTo>
                  <a:pt x="1492034" y="2620831"/>
                </a:lnTo>
                <a:lnTo>
                  <a:pt x="1520321" y="2582155"/>
                </a:lnTo>
                <a:lnTo>
                  <a:pt x="1548530" y="2543367"/>
                </a:lnTo>
                <a:lnTo>
                  <a:pt x="1576667" y="2504479"/>
                </a:lnTo>
                <a:lnTo>
                  <a:pt x="1604741" y="2465502"/>
                </a:lnTo>
                <a:lnTo>
                  <a:pt x="1632760" y="2426447"/>
                </a:lnTo>
                <a:lnTo>
                  <a:pt x="1660732" y="2387326"/>
                </a:lnTo>
                <a:lnTo>
                  <a:pt x="1688663" y="2348148"/>
                </a:lnTo>
                <a:lnTo>
                  <a:pt x="1716563" y="2308926"/>
                </a:lnTo>
                <a:lnTo>
                  <a:pt x="1744440" y="2269671"/>
                </a:lnTo>
                <a:lnTo>
                  <a:pt x="1772300" y="2230393"/>
                </a:lnTo>
                <a:lnTo>
                  <a:pt x="1800153" y="2191104"/>
                </a:lnTo>
                <a:lnTo>
                  <a:pt x="1828005" y="2151816"/>
                </a:lnTo>
                <a:lnTo>
                  <a:pt x="1855865" y="2112538"/>
                </a:lnTo>
                <a:lnTo>
                  <a:pt x="1883741" y="2073283"/>
                </a:lnTo>
                <a:lnTo>
                  <a:pt x="1911641" y="2034061"/>
                </a:lnTo>
                <a:lnTo>
                  <a:pt x="1939572" y="1994884"/>
                </a:lnTo>
                <a:lnTo>
                  <a:pt x="1967543" y="1955762"/>
                </a:lnTo>
                <a:lnTo>
                  <a:pt x="1995561" y="1916708"/>
                </a:lnTo>
                <a:lnTo>
                  <a:pt x="2023635" y="1877731"/>
                </a:lnTo>
                <a:lnTo>
                  <a:pt x="2051772" y="1838843"/>
                </a:lnTo>
                <a:lnTo>
                  <a:pt x="2079979" y="1800056"/>
                </a:lnTo>
                <a:lnTo>
                  <a:pt x="2108266" y="1761379"/>
                </a:lnTo>
                <a:lnTo>
                  <a:pt x="2136639" y="1722826"/>
                </a:lnTo>
                <a:lnTo>
                  <a:pt x="2165108" y="1684406"/>
                </a:lnTo>
                <a:lnTo>
                  <a:pt x="2193679" y="1646131"/>
                </a:lnTo>
                <a:lnTo>
                  <a:pt x="2222360" y="1608011"/>
                </a:lnTo>
                <a:lnTo>
                  <a:pt x="2251160" y="1570059"/>
                </a:lnTo>
                <a:lnTo>
                  <a:pt x="2280086" y="1532285"/>
                </a:lnTo>
                <a:lnTo>
                  <a:pt x="2309146" y="1494700"/>
                </a:lnTo>
                <a:lnTo>
                  <a:pt x="2338349" y="1457316"/>
                </a:lnTo>
                <a:lnTo>
                  <a:pt x="2367701" y="1420143"/>
                </a:lnTo>
                <a:lnTo>
                  <a:pt x="2397212" y="1383193"/>
                </a:lnTo>
                <a:lnTo>
                  <a:pt x="2426888" y="1346477"/>
                </a:lnTo>
                <a:lnTo>
                  <a:pt x="2456738" y="1310006"/>
                </a:lnTo>
                <a:lnTo>
                  <a:pt x="2486770" y="1273791"/>
                </a:lnTo>
                <a:lnTo>
                  <a:pt x="2516991" y="1237843"/>
                </a:lnTo>
                <a:lnTo>
                  <a:pt x="2547409" y="1202174"/>
                </a:lnTo>
                <a:lnTo>
                  <a:pt x="2578033" y="1166794"/>
                </a:lnTo>
                <a:lnTo>
                  <a:pt x="2608870" y="1131715"/>
                </a:lnTo>
                <a:lnTo>
                  <a:pt x="2639928" y="1096947"/>
                </a:lnTo>
                <a:lnTo>
                  <a:pt x="2671215" y="1062503"/>
                </a:lnTo>
                <a:lnTo>
                  <a:pt x="2702739" y="1028393"/>
                </a:lnTo>
                <a:lnTo>
                  <a:pt x="2734507" y="994628"/>
                </a:lnTo>
                <a:lnTo>
                  <a:pt x="2766529" y="961219"/>
                </a:lnTo>
                <a:lnTo>
                  <a:pt x="2798810" y="928178"/>
                </a:lnTo>
                <a:lnTo>
                  <a:pt x="2831361" y="895516"/>
                </a:lnTo>
                <a:lnTo>
                  <a:pt x="2864187" y="863243"/>
                </a:lnTo>
                <a:lnTo>
                  <a:pt x="2897298" y="831372"/>
                </a:lnTo>
                <a:lnTo>
                  <a:pt x="2930701" y="799912"/>
                </a:lnTo>
                <a:lnTo>
                  <a:pt x="2964404" y="768875"/>
                </a:lnTo>
                <a:lnTo>
                  <a:pt x="2998415" y="738273"/>
                </a:lnTo>
                <a:lnTo>
                  <a:pt x="3032742" y="708117"/>
                </a:lnTo>
                <a:lnTo>
                  <a:pt x="3067392" y="678417"/>
                </a:lnTo>
                <a:lnTo>
                  <a:pt x="3102374" y="649184"/>
                </a:lnTo>
                <a:lnTo>
                  <a:pt x="3137696" y="620431"/>
                </a:lnTo>
                <a:lnTo>
                  <a:pt x="3173365" y="592167"/>
                </a:lnTo>
                <a:lnTo>
                  <a:pt x="3209389" y="564405"/>
                </a:lnTo>
                <a:lnTo>
                  <a:pt x="3245777" y="537155"/>
                </a:lnTo>
                <a:lnTo>
                  <a:pt x="3282535" y="510429"/>
                </a:lnTo>
                <a:lnTo>
                  <a:pt x="3319673" y="484237"/>
                </a:lnTo>
                <a:lnTo>
                  <a:pt x="3357197" y="458590"/>
                </a:lnTo>
                <a:lnTo>
                  <a:pt x="3395117" y="433501"/>
                </a:lnTo>
                <a:lnTo>
                  <a:pt x="3433439" y="408980"/>
                </a:lnTo>
                <a:lnTo>
                  <a:pt x="3472171" y="385037"/>
                </a:lnTo>
                <a:lnTo>
                  <a:pt x="3511322" y="361685"/>
                </a:lnTo>
                <a:lnTo>
                  <a:pt x="3550899" y="338934"/>
                </a:lnTo>
                <a:lnTo>
                  <a:pt x="3590911" y="316796"/>
                </a:lnTo>
                <a:lnTo>
                  <a:pt x="3631365" y="295282"/>
                </a:lnTo>
                <a:lnTo>
                  <a:pt x="3672269" y="274402"/>
                </a:lnTo>
                <a:lnTo>
                  <a:pt x="3713630" y="254168"/>
                </a:lnTo>
                <a:lnTo>
                  <a:pt x="3755458" y="234591"/>
                </a:lnTo>
                <a:lnTo>
                  <a:pt x="3797759" y="215683"/>
                </a:lnTo>
                <a:lnTo>
                  <a:pt x="3840542" y="197454"/>
                </a:lnTo>
                <a:lnTo>
                  <a:pt x="3883814" y="179915"/>
                </a:lnTo>
                <a:lnTo>
                  <a:pt x="3927584" y="163078"/>
                </a:lnTo>
                <a:lnTo>
                  <a:pt x="3971860" y="146954"/>
                </a:lnTo>
                <a:lnTo>
                  <a:pt x="4016648" y="131553"/>
                </a:lnTo>
                <a:lnTo>
                  <a:pt x="4061957" y="116888"/>
                </a:lnTo>
                <a:lnTo>
                  <a:pt x="4107796" y="102969"/>
                </a:lnTo>
                <a:lnTo>
                  <a:pt x="4154171" y="89807"/>
                </a:lnTo>
                <a:lnTo>
                  <a:pt x="4201092" y="77413"/>
                </a:lnTo>
                <a:lnTo>
                  <a:pt x="4248565" y="65799"/>
                </a:lnTo>
                <a:lnTo>
                  <a:pt x="4296598" y="54976"/>
                </a:lnTo>
                <a:lnTo>
                  <a:pt x="4345200" y="44955"/>
                </a:lnTo>
                <a:lnTo>
                  <a:pt x="4394378" y="35747"/>
                </a:lnTo>
                <a:lnTo>
                  <a:pt x="4444141" y="27362"/>
                </a:lnTo>
                <a:lnTo>
                  <a:pt x="4494496" y="19813"/>
                </a:lnTo>
                <a:lnTo>
                  <a:pt x="4545451" y="13111"/>
                </a:lnTo>
                <a:lnTo>
                  <a:pt x="4597013" y="7266"/>
                </a:lnTo>
                <a:lnTo>
                  <a:pt x="4649192" y="2290"/>
                </a:lnTo>
                <a:lnTo>
                  <a:pt x="4678711" y="0"/>
                </a:lnTo>
              </a:path>
            </a:pathLst>
          </a:custGeom>
          <a:ln w="24999">
            <a:solidFill>
              <a:srgbClr val="332C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548843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975344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68792" y="1091190"/>
            <a:ext cx="7329805" cy="5054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50" spc="-25" dirty="0">
                <a:latin typeface="Verdana" panose="020B0604030504040204"/>
                <a:cs typeface="Verdana" panose="020B0604030504040204"/>
              </a:rPr>
              <a:t>K</a:t>
            </a:r>
            <a:r>
              <a:rPr sz="3150" spc="-10" dirty="0">
                <a:latin typeface="Verdana" panose="020B0604030504040204"/>
                <a:cs typeface="Verdana" panose="020B0604030504040204"/>
              </a:rPr>
              <a:t>e</a:t>
            </a:r>
            <a:r>
              <a:rPr sz="3150" spc="-160" dirty="0">
                <a:latin typeface="Verdana" panose="020B0604030504040204"/>
                <a:cs typeface="Verdana" panose="020B0604030504040204"/>
              </a:rPr>
              <a:t>y</a:t>
            </a:r>
            <a:r>
              <a:rPr sz="3150" spc="-285" dirty="0">
                <a:latin typeface="Verdana" panose="020B0604030504040204"/>
                <a:cs typeface="Verdana" panose="020B0604030504040204"/>
              </a:rPr>
              <a:t> </a:t>
            </a:r>
            <a:r>
              <a:rPr sz="3150" spc="-10" dirty="0">
                <a:latin typeface="Verdana" panose="020B0604030504040204"/>
                <a:cs typeface="Verdana" panose="020B0604030504040204"/>
              </a:rPr>
              <a:t>C</a:t>
            </a:r>
            <a:r>
              <a:rPr sz="3150" spc="55" dirty="0">
                <a:latin typeface="Verdana" panose="020B0604030504040204"/>
                <a:cs typeface="Verdana" panose="020B0604030504040204"/>
              </a:rPr>
              <a:t>o</a:t>
            </a:r>
            <a:r>
              <a:rPr sz="3150" spc="270" dirty="0">
                <a:latin typeface="Verdana" panose="020B0604030504040204"/>
                <a:cs typeface="Verdana" panose="020B0604030504040204"/>
              </a:rPr>
              <a:t>m</a:t>
            </a:r>
            <a:r>
              <a:rPr sz="3150" spc="165" dirty="0">
                <a:latin typeface="Verdana" panose="020B0604030504040204"/>
                <a:cs typeface="Verdana" panose="020B0604030504040204"/>
              </a:rPr>
              <a:t>p</a:t>
            </a:r>
            <a:r>
              <a:rPr sz="3150" spc="55" dirty="0">
                <a:latin typeface="Verdana" panose="020B0604030504040204"/>
                <a:cs typeface="Verdana" panose="020B0604030504040204"/>
              </a:rPr>
              <a:t>o</a:t>
            </a:r>
            <a:r>
              <a:rPr sz="3150" spc="130" dirty="0">
                <a:latin typeface="Verdana" panose="020B0604030504040204"/>
                <a:cs typeface="Verdana" panose="020B0604030504040204"/>
              </a:rPr>
              <a:t>n</a:t>
            </a:r>
            <a:r>
              <a:rPr sz="3150" spc="20" dirty="0">
                <a:latin typeface="Verdana" panose="020B0604030504040204"/>
                <a:cs typeface="Verdana" panose="020B0604030504040204"/>
              </a:rPr>
              <a:t>e</a:t>
            </a:r>
            <a:r>
              <a:rPr sz="3150" spc="130" dirty="0">
                <a:latin typeface="Verdana" panose="020B0604030504040204"/>
                <a:cs typeface="Verdana" panose="020B0604030504040204"/>
              </a:rPr>
              <a:t>n</a:t>
            </a:r>
            <a:r>
              <a:rPr sz="3150" spc="30" dirty="0">
                <a:latin typeface="Verdana" panose="020B0604030504040204"/>
                <a:cs typeface="Verdana" panose="020B0604030504040204"/>
              </a:rPr>
              <a:t>t</a:t>
            </a:r>
            <a:r>
              <a:rPr sz="3150" spc="-105" dirty="0">
                <a:latin typeface="Verdana" panose="020B0604030504040204"/>
                <a:cs typeface="Verdana" panose="020B0604030504040204"/>
              </a:rPr>
              <a:t>s</a:t>
            </a:r>
            <a:r>
              <a:rPr sz="3150" spc="-285" dirty="0">
                <a:latin typeface="Verdana" panose="020B0604030504040204"/>
                <a:cs typeface="Verdana" panose="020B0604030504040204"/>
              </a:rPr>
              <a:t> </a:t>
            </a:r>
            <a:r>
              <a:rPr sz="3150" spc="-40" dirty="0">
                <a:latin typeface="Verdana" panose="020B0604030504040204"/>
                <a:cs typeface="Verdana" panose="020B0604030504040204"/>
              </a:rPr>
              <a:t>a</a:t>
            </a:r>
            <a:r>
              <a:rPr sz="3150" spc="130" dirty="0">
                <a:latin typeface="Verdana" panose="020B0604030504040204"/>
                <a:cs typeface="Verdana" panose="020B0604030504040204"/>
              </a:rPr>
              <a:t>n</a:t>
            </a:r>
            <a:r>
              <a:rPr sz="3150" spc="170" dirty="0">
                <a:latin typeface="Verdana" panose="020B0604030504040204"/>
                <a:cs typeface="Verdana" panose="020B0604030504040204"/>
              </a:rPr>
              <a:t>d</a:t>
            </a:r>
            <a:r>
              <a:rPr sz="3150" spc="-285" dirty="0">
                <a:latin typeface="Verdana" panose="020B0604030504040204"/>
                <a:cs typeface="Verdana" panose="020B0604030504040204"/>
              </a:rPr>
              <a:t> </a:t>
            </a:r>
            <a:r>
              <a:rPr sz="3150" spc="80" dirty="0">
                <a:latin typeface="Verdana" panose="020B0604030504040204"/>
                <a:cs typeface="Verdana" panose="020B0604030504040204"/>
              </a:rPr>
              <a:t>R</a:t>
            </a:r>
            <a:r>
              <a:rPr sz="3150" spc="20" dirty="0">
                <a:latin typeface="Verdana" panose="020B0604030504040204"/>
                <a:cs typeface="Verdana" panose="020B0604030504040204"/>
              </a:rPr>
              <a:t>e</a:t>
            </a:r>
            <a:r>
              <a:rPr sz="3150" spc="165" dirty="0">
                <a:latin typeface="Verdana" panose="020B0604030504040204"/>
                <a:cs typeface="Verdana" panose="020B0604030504040204"/>
              </a:rPr>
              <a:t>q</a:t>
            </a:r>
            <a:r>
              <a:rPr sz="3150" spc="114" dirty="0">
                <a:latin typeface="Verdana" panose="020B0604030504040204"/>
                <a:cs typeface="Verdana" panose="020B0604030504040204"/>
              </a:rPr>
              <a:t>u</a:t>
            </a:r>
            <a:r>
              <a:rPr sz="3150" spc="-25" dirty="0">
                <a:latin typeface="Verdana" panose="020B0604030504040204"/>
                <a:cs typeface="Verdana" panose="020B0604030504040204"/>
              </a:rPr>
              <a:t>i</a:t>
            </a:r>
            <a:r>
              <a:rPr sz="3150" spc="-130" dirty="0">
                <a:latin typeface="Verdana" panose="020B0604030504040204"/>
                <a:cs typeface="Verdana" panose="020B0604030504040204"/>
              </a:rPr>
              <a:t>r</a:t>
            </a:r>
            <a:r>
              <a:rPr sz="3150" spc="20" dirty="0">
                <a:latin typeface="Verdana" panose="020B0604030504040204"/>
                <a:cs typeface="Verdana" panose="020B0604030504040204"/>
              </a:rPr>
              <a:t>e</a:t>
            </a:r>
            <a:r>
              <a:rPr sz="3150" spc="270" dirty="0">
                <a:latin typeface="Verdana" panose="020B0604030504040204"/>
                <a:cs typeface="Verdana" panose="020B0604030504040204"/>
              </a:rPr>
              <a:t>m</a:t>
            </a:r>
            <a:r>
              <a:rPr sz="3150" spc="20" dirty="0">
                <a:latin typeface="Verdana" panose="020B0604030504040204"/>
                <a:cs typeface="Verdana" panose="020B0604030504040204"/>
              </a:rPr>
              <a:t>e</a:t>
            </a:r>
            <a:r>
              <a:rPr sz="3150" spc="130" dirty="0">
                <a:latin typeface="Verdana" panose="020B0604030504040204"/>
                <a:cs typeface="Verdana" panose="020B0604030504040204"/>
              </a:rPr>
              <a:t>n</a:t>
            </a:r>
            <a:r>
              <a:rPr sz="3150" spc="30" dirty="0">
                <a:latin typeface="Verdana" panose="020B0604030504040204"/>
                <a:cs typeface="Verdana" panose="020B0604030504040204"/>
              </a:rPr>
              <a:t>t</a:t>
            </a:r>
            <a:r>
              <a:rPr sz="3150" spc="-105" dirty="0">
                <a:latin typeface="Verdana" panose="020B0604030504040204"/>
                <a:cs typeface="Verdana" panose="020B0604030504040204"/>
              </a:rPr>
              <a:t>s</a:t>
            </a:r>
            <a:endParaRPr sz="315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25362" y="2558300"/>
            <a:ext cx="104772" cy="10477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25362" y="3453650"/>
            <a:ext cx="104772" cy="10477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25362" y="4339475"/>
            <a:ext cx="104772" cy="10477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53912" y="6130175"/>
            <a:ext cx="104775" cy="10477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53912" y="7016001"/>
            <a:ext cx="104775" cy="104775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53912" y="8797176"/>
            <a:ext cx="104775" cy="104775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869762" y="1888376"/>
            <a:ext cx="16810355" cy="760539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07340" indent="-295275">
              <a:lnSpc>
                <a:spcPct val="100000"/>
              </a:lnSpc>
              <a:spcBef>
                <a:spcPts val="125"/>
              </a:spcBef>
              <a:buAutoNum type="arabicPeriod"/>
              <a:tabLst>
                <a:tab pos="307975" algn="l"/>
              </a:tabLst>
            </a:pPr>
            <a:r>
              <a:rPr sz="2900" spc="15" dirty="0">
                <a:latin typeface="Calibri" panose="020F0502020204030204"/>
                <a:cs typeface="Calibri" panose="020F0502020204030204"/>
              </a:rPr>
              <a:t>Data</a:t>
            </a:r>
            <a:r>
              <a:rPr sz="2900" spc="-125" dirty="0">
                <a:latin typeface="Calibri" panose="020F0502020204030204"/>
                <a:cs typeface="Calibri" panose="020F0502020204030204"/>
              </a:rPr>
              <a:t> </a:t>
            </a:r>
            <a:r>
              <a:rPr sz="2900" spc="50" dirty="0">
                <a:latin typeface="Calibri" panose="020F0502020204030204"/>
                <a:cs typeface="Calibri" panose="020F0502020204030204"/>
              </a:rPr>
              <a:t>Collection</a:t>
            </a:r>
            <a:r>
              <a:rPr sz="2900" spc="-120" dirty="0">
                <a:latin typeface="Calibri" panose="020F0502020204030204"/>
                <a:cs typeface="Calibri" panose="020F0502020204030204"/>
              </a:rPr>
              <a:t> </a:t>
            </a:r>
            <a:r>
              <a:rPr sz="2900" spc="40" dirty="0">
                <a:latin typeface="Calibri" panose="020F0502020204030204"/>
                <a:cs typeface="Calibri" panose="020F0502020204030204"/>
              </a:rPr>
              <a:t>and</a:t>
            </a:r>
            <a:r>
              <a:rPr sz="2900" spc="-114" dirty="0">
                <a:latin typeface="Calibri" panose="020F0502020204030204"/>
                <a:cs typeface="Calibri" panose="020F0502020204030204"/>
              </a:rPr>
              <a:t> </a:t>
            </a:r>
            <a:r>
              <a:rPr sz="2900" spc="-25" dirty="0">
                <a:latin typeface="Calibri" panose="020F0502020204030204"/>
                <a:cs typeface="Calibri" panose="020F0502020204030204"/>
              </a:rPr>
              <a:t>Management</a:t>
            </a:r>
            <a:endParaRPr sz="2900">
              <a:latin typeface="Calibri" panose="020F0502020204030204"/>
              <a:cs typeface="Calibri" panose="020F0502020204030204"/>
            </a:endParaRPr>
          </a:p>
          <a:p>
            <a:pPr marL="629285" marR="9525">
              <a:lnSpc>
                <a:spcPct val="101000"/>
              </a:lnSpc>
              <a:tabLst>
                <a:tab pos="2574290" algn="l"/>
                <a:tab pos="3446145" algn="l"/>
                <a:tab pos="5240655" algn="l"/>
                <a:tab pos="6461760" algn="l"/>
                <a:tab pos="7285355" algn="l"/>
                <a:tab pos="8178165" algn="l"/>
                <a:tab pos="9096375" algn="l"/>
                <a:tab pos="10406380" algn="l"/>
                <a:tab pos="10892790" algn="l"/>
                <a:tab pos="11981180" algn="l"/>
                <a:tab pos="13228955" algn="l"/>
                <a:tab pos="14627860" algn="l"/>
              </a:tabLst>
            </a:pPr>
            <a:r>
              <a:rPr sz="2900" spc="55" dirty="0">
                <a:latin typeface="Calibri" panose="020F0502020204030204"/>
                <a:cs typeface="Calibri" panose="020F0502020204030204"/>
              </a:rPr>
              <a:t>Continuou</a:t>
            </a:r>
            <a:r>
              <a:rPr sz="2900" spc="50" dirty="0">
                <a:latin typeface="Calibri" panose="020F0502020204030204"/>
                <a:cs typeface="Calibri" panose="020F0502020204030204"/>
              </a:rPr>
              <a:t>s</a:t>
            </a:r>
            <a:r>
              <a:rPr sz="2900" dirty="0">
                <a:latin typeface="Calibri" panose="020F0502020204030204"/>
                <a:cs typeface="Calibri" panose="020F0502020204030204"/>
              </a:rPr>
              <a:t>	</a:t>
            </a:r>
            <a:r>
              <a:rPr sz="2900" spc="30" dirty="0">
                <a:latin typeface="Calibri" panose="020F0502020204030204"/>
                <a:cs typeface="Calibri" panose="020F0502020204030204"/>
              </a:rPr>
              <a:t>Da</a:t>
            </a:r>
            <a:r>
              <a:rPr sz="2900" spc="20" dirty="0">
                <a:latin typeface="Calibri" panose="020F0502020204030204"/>
                <a:cs typeface="Calibri" panose="020F0502020204030204"/>
              </a:rPr>
              <a:t>t</a:t>
            </a:r>
            <a:r>
              <a:rPr sz="2900" spc="-15" dirty="0">
                <a:latin typeface="Calibri" panose="020F0502020204030204"/>
                <a:cs typeface="Calibri" panose="020F0502020204030204"/>
              </a:rPr>
              <a:t>a</a:t>
            </a:r>
            <a:r>
              <a:rPr sz="2900" dirty="0">
                <a:latin typeface="Calibri" panose="020F0502020204030204"/>
                <a:cs typeface="Calibri" panose="020F0502020204030204"/>
              </a:rPr>
              <a:t>	</a:t>
            </a:r>
            <a:r>
              <a:rPr sz="2900" spc="25" dirty="0">
                <a:latin typeface="Calibri" panose="020F0502020204030204"/>
                <a:cs typeface="Calibri" panose="020F0502020204030204"/>
              </a:rPr>
              <a:t>Collection</a:t>
            </a:r>
            <a:r>
              <a:rPr sz="2900" spc="20" dirty="0">
                <a:latin typeface="Calibri" panose="020F0502020204030204"/>
                <a:cs typeface="Calibri" panose="020F0502020204030204"/>
              </a:rPr>
              <a:t>:</a:t>
            </a:r>
            <a:r>
              <a:rPr sz="2900" dirty="0">
                <a:latin typeface="Calibri" panose="020F0502020204030204"/>
                <a:cs typeface="Calibri" panose="020F0502020204030204"/>
              </a:rPr>
              <a:t>	</a:t>
            </a:r>
            <a:r>
              <a:rPr sz="2900" spc="30" dirty="0">
                <a:latin typeface="Calibri" panose="020F0502020204030204"/>
                <a:cs typeface="Calibri" panose="020F0502020204030204"/>
              </a:rPr>
              <a:t>Gather</a:t>
            </a:r>
            <a:r>
              <a:rPr sz="2900" dirty="0">
                <a:latin typeface="Calibri" panose="020F0502020204030204"/>
                <a:cs typeface="Calibri" panose="020F0502020204030204"/>
              </a:rPr>
              <a:t>	</a:t>
            </a:r>
            <a:r>
              <a:rPr sz="2900" spc="-15" dirty="0">
                <a:latin typeface="Calibri" panose="020F0502020204030204"/>
                <a:cs typeface="Calibri" panose="020F0502020204030204"/>
              </a:rPr>
              <a:t>dat</a:t>
            </a:r>
            <a:r>
              <a:rPr sz="2900" spc="-10" dirty="0">
                <a:latin typeface="Calibri" panose="020F0502020204030204"/>
                <a:cs typeface="Calibri" panose="020F0502020204030204"/>
              </a:rPr>
              <a:t>a</a:t>
            </a:r>
            <a:r>
              <a:rPr sz="2900" dirty="0">
                <a:latin typeface="Calibri" panose="020F0502020204030204"/>
                <a:cs typeface="Calibri" panose="020F0502020204030204"/>
              </a:rPr>
              <a:t>	</a:t>
            </a:r>
            <a:r>
              <a:rPr sz="2900" spc="10" dirty="0">
                <a:latin typeface="Calibri" panose="020F0502020204030204"/>
                <a:cs typeface="Calibri" panose="020F0502020204030204"/>
              </a:rPr>
              <a:t>from</a:t>
            </a:r>
            <a:r>
              <a:rPr sz="2900" dirty="0">
                <a:latin typeface="Calibri" panose="020F0502020204030204"/>
                <a:cs typeface="Calibri" panose="020F0502020204030204"/>
              </a:rPr>
              <a:t>	</a:t>
            </a:r>
            <a:r>
              <a:rPr sz="2900" spc="-10" dirty="0">
                <a:latin typeface="Calibri" panose="020F0502020204030204"/>
                <a:cs typeface="Calibri" panose="020F0502020204030204"/>
              </a:rPr>
              <a:t>open</a:t>
            </a:r>
            <a:r>
              <a:rPr sz="2900" dirty="0">
                <a:latin typeface="Calibri" panose="020F0502020204030204"/>
                <a:cs typeface="Calibri" panose="020F0502020204030204"/>
              </a:rPr>
              <a:t>	</a:t>
            </a:r>
            <a:r>
              <a:rPr sz="2900" spc="5" dirty="0">
                <a:latin typeface="Calibri" panose="020F0502020204030204"/>
                <a:cs typeface="Calibri" panose="020F0502020204030204"/>
              </a:rPr>
              <a:t>sources</a:t>
            </a:r>
            <a:r>
              <a:rPr sz="2900" dirty="0">
                <a:latin typeface="Calibri" panose="020F0502020204030204"/>
                <a:cs typeface="Calibri" panose="020F0502020204030204"/>
              </a:rPr>
              <a:t>	</a:t>
            </a:r>
            <a:r>
              <a:rPr sz="2900" spc="20" dirty="0">
                <a:latin typeface="Calibri" panose="020F0502020204030204"/>
                <a:cs typeface="Calibri" panose="020F0502020204030204"/>
              </a:rPr>
              <a:t>or</a:t>
            </a:r>
            <a:r>
              <a:rPr sz="2900" dirty="0">
                <a:latin typeface="Calibri" panose="020F0502020204030204"/>
                <a:cs typeface="Calibri" panose="020F0502020204030204"/>
              </a:rPr>
              <a:t>	</a:t>
            </a:r>
            <a:r>
              <a:rPr sz="2900" spc="-30" dirty="0">
                <a:latin typeface="Calibri" panose="020F0502020204030204"/>
                <a:cs typeface="Calibri" panose="020F0502020204030204"/>
              </a:rPr>
              <a:t>create</a:t>
            </a:r>
            <a:r>
              <a:rPr sz="2900" dirty="0">
                <a:latin typeface="Calibri" panose="020F0502020204030204"/>
                <a:cs typeface="Calibri" panose="020F0502020204030204"/>
              </a:rPr>
              <a:t>	</a:t>
            </a:r>
            <a:r>
              <a:rPr sz="2900" spc="15" dirty="0">
                <a:latin typeface="Calibri" panose="020F0502020204030204"/>
                <a:cs typeface="Calibri" panose="020F0502020204030204"/>
              </a:rPr>
              <a:t>sample</a:t>
            </a:r>
            <a:r>
              <a:rPr sz="2900" dirty="0">
                <a:latin typeface="Calibri" panose="020F0502020204030204"/>
                <a:cs typeface="Calibri" panose="020F0502020204030204"/>
              </a:rPr>
              <a:t>	</a:t>
            </a:r>
            <a:r>
              <a:rPr sz="2900" spc="-30" dirty="0">
                <a:latin typeface="Calibri" panose="020F0502020204030204"/>
                <a:cs typeface="Calibri" panose="020F0502020204030204"/>
              </a:rPr>
              <a:t>dataset</a:t>
            </a:r>
            <a:r>
              <a:rPr sz="2900" spc="-20" dirty="0">
                <a:latin typeface="Calibri" panose="020F0502020204030204"/>
                <a:cs typeface="Calibri" panose="020F0502020204030204"/>
              </a:rPr>
              <a:t>s</a:t>
            </a:r>
            <a:r>
              <a:rPr sz="2900" dirty="0">
                <a:latin typeface="Calibri" panose="020F0502020204030204"/>
                <a:cs typeface="Calibri" panose="020F0502020204030204"/>
              </a:rPr>
              <a:t>	</a:t>
            </a:r>
            <a:r>
              <a:rPr sz="2900" spc="15" dirty="0">
                <a:latin typeface="Calibri" panose="020F0502020204030204"/>
                <a:cs typeface="Calibri" panose="020F0502020204030204"/>
              </a:rPr>
              <a:t>encompassing  </a:t>
            </a:r>
            <a:r>
              <a:rPr sz="2900" dirty="0">
                <a:latin typeface="Calibri" panose="020F0502020204030204"/>
                <a:cs typeface="Calibri" panose="020F0502020204030204"/>
              </a:rPr>
              <a:t>factors</a:t>
            </a:r>
            <a:r>
              <a:rPr sz="2900" spc="-100" dirty="0">
                <a:latin typeface="Calibri" panose="020F0502020204030204"/>
                <a:cs typeface="Calibri" panose="020F0502020204030204"/>
              </a:rPr>
              <a:t> </a:t>
            </a:r>
            <a:r>
              <a:rPr sz="2900" spc="5" dirty="0">
                <a:latin typeface="Calibri" panose="020F0502020204030204"/>
                <a:cs typeface="Calibri" panose="020F0502020204030204"/>
              </a:rPr>
              <a:t>affecting</a:t>
            </a:r>
            <a:r>
              <a:rPr sz="2900" spc="-105" dirty="0">
                <a:latin typeface="Calibri" panose="020F0502020204030204"/>
                <a:cs typeface="Calibri" panose="020F0502020204030204"/>
              </a:rPr>
              <a:t> </a:t>
            </a:r>
            <a:r>
              <a:rPr sz="2900" spc="65" dirty="0">
                <a:latin typeface="Calibri" panose="020F0502020204030204"/>
                <a:cs typeface="Calibri" panose="020F0502020204030204"/>
              </a:rPr>
              <a:t>ﬂight</a:t>
            </a:r>
            <a:r>
              <a:rPr sz="2900" spc="-105" dirty="0">
                <a:latin typeface="Calibri" panose="020F0502020204030204"/>
                <a:cs typeface="Calibri" panose="020F0502020204030204"/>
              </a:rPr>
              <a:t> </a:t>
            </a:r>
            <a:r>
              <a:rPr sz="2900" spc="20" dirty="0">
                <a:latin typeface="Calibri" panose="020F0502020204030204"/>
                <a:cs typeface="Calibri" panose="020F0502020204030204"/>
              </a:rPr>
              <a:t>navigation.</a:t>
            </a:r>
            <a:endParaRPr sz="2900">
              <a:latin typeface="Calibri" panose="020F0502020204030204"/>
              <a:cs typeface="Calibri" panose="020F0502020204030204"/>
            </a:endParaRPr>
          </a:p>
          <a:p>
            <a:pPr marL="629285" marR="8890">
              <a:lnSpc>
                <a:spcPct val="101000"/>
              </a:lnSpc>
              <a:tabLst>
                <a:tab pos="2445385" algn="l"/>
                <a:tab pos="4090035" algn="l"/>
                <a:tab pos="5065395" algn="l"/>
                <a:tab pos="5899150" algn="l"/>
                <a:tab pos="6377305" algn="l"/>
                <a:tab pos="6720205" algn="l"/>
                <a:tab pos="8492490" algn="l"/>
                <a:tab pos="9854565" algn="l"/>
                <a:tab pos="10601960" algn="l"/>
                <a:tab pos="11793855" algn="l"/>
                <a:tab pos="12184380" algn="l"/>
                <a:tab pos="12800330" algn="l"/>
                <a:tab pos="13658215" algn="l"/>
                <a:tab pos="14264640" algn="l"/>
                <a:tab pos="15095855" algn="l"/>
                <a:tab pos="16212185" algn="l"/>
              </a:tabLst>
            </a:pPr>
            <a:r>
              <a:rPr sz="2900" spc="40" dirty="0">
                <a:latin typeface="Calibri" panose="020F0502020204030204"/>
                <a:cs typeface="Calibri" panose="020F0502020204030204"/>
              </a:rPr>
              <a:t>Structure</a:t>
            </a:r>
            <a:r>
              <a:rPr sz="2900" spc="55" dirty="0">
                <a:latin typeface="Calibri" panose="020F0502020204030204"/>
                <a:cs typeface="Calibri" panose="020F0502020204030204"/>
              </a:rPr>
              <a:t>d</a:t>
            </a:r>
            <a:r>
              <a:rPr sz="2900" dirty="0">
                <a:latin typeface="Calibri" panose="020F0502020204030204"/>
                <a:cs typeface="Calibri" panose="020F0502020204030204"/>
              </a:rPr>
              <a:t>	</a:t>
            </a:r>
            <a:r>
              <a:rPr sz="2900" spc="-25" dirty="0">
                <a:latin typeface="Calibri" panose="020F0502020204030204"/>
                <a:cs typeface="Calibri" panose="020F0502020204030204"/>
              </a:rPr>
              <a:t>Database</a:t>
            </a:r>
            <a:r>
              <a:rPr sz="2900" spc="-15" dirty="0">
                <a:latin typeface="Calibri" panose="020F0502020204030204"/>
                <a:cs typeface="Calibri" panose="020F0502020204030204"/>
              </a:rPr>
              <a:t>:</a:t>
            </a:r>
            <a:r>
              <a:rPr sz="2900" dirty="0">
                <a:latin typeface="Calibri" panose="020F0502020204030204"/>
                <a:cs typeface="Calibri" panose="020F0502020204030204"/>
              </a:rPr>
              <a:t>	</a:t>
            </a:r>
            <a:r>
              <a:rPr sz="2900" spc="10" dirty="0">
                <a:latin typeface="Calibri" panose="020F0502020204030204"/>
                <a:cs typeface="Calibri" panose="020F0502020204030204"/>
              </a:rPr>
              <a:t>Stor</a:t>
            </a:r>
            <a:r>
              <a:rPr sz="2900" spc="15" dirty="0">
                <a:latin typeface="Calibri" panose="020F0502020204030204"/>
                <a:cs typeface="Calibri" panose="020F0502020204030204"/>
              </a:rPr>
              <a:t>e</a:t>
            </a:r>
            <a:r>
              <a:rPr sz="2900" dirty="0">
                <a:latin typeface="Calibri" panose="020F0502020204030204"/>
                <a:cs typeface="Calibri" panose="020F0502020204030204"/>
              </a:rPr>
              <a:t>	</a:t>
            </a:r>
            <a:r>
              <a:rPr sz="2900" spc="-15" dirty="0">
                <a:latin typeface="Calibri" panose="020F0502020204030204"/>
                <a:cs typeface="Calibri" panose="020F0502020204030204"/>
              </a:rPr>
              <a:t>dat</a:t>
            </a:r>
            <a:r>
              <a:rPr sz="2900" spc="-10" dirty="0">
                <a:latin typeface="Calibri" panose="020F0502020204030204"/>
                <a:cs typeface="Calibri" panose="020F0502020204030204"/>
              </a:rPr>
              <a:t>a</a:t>
            </a:r>
            <a:r>
              <a:rPr sz="2900" dirty="0">
                <a:latin typeface="Calibri" panose="020F0502020204030204"/>
                <a:cs typeface="Calibri" panose="020F0502020204030204"/>
              </a:rPr>
              <a:t>	</a:t>
            </a:r>
            <a:r>
              <a:rPr sz="2900" spc="70" dirty="0">
                <a:latin typeface="Calibri" panose="020F0502020204030204"/>
                <a:cs typeface="Calibri" panose="020F0502020204030204"/>
              </a:rPr>
              <a:t>i</a:t>
            </a:r>
            <a:r>
              <a:rPr sz="2900" spc="180" dirty="0">
                <a:latin typeface="Calibri" panose="020F0502020204030204"/>
                <a:cs typeface="Calibri" panose="020F0502020204030204"/>
              </a:rPr>
              <a:t>n</a:t>
            </a:r>
            <a:r>
              <a:rPr sz="2900" dirty="0">
                <a:latin typeface="Calibri" panose="020F0502020204030204"/>
                <a:cs typeface="Calibri" panose="020F0502020204030204"/>
              </a:rPr>
              <a:t>	</a:t>
            </a:r>
            <a:r>
              <a:rPr sz="2900" spc="-15" dirty="0">
                <a:latin typeface="Calibri" panose="020F0502020204030204"/>
                <a:cs typeface="Calibri" panose="020F0502020204030204"/>
              </a:rPr>
              <a:t>a</a:t>
            </a:r>
            <a:r>
              <a:rPr sz="2900" dirty="0">
                <a:latin typeface="Calibri" panose="020F0502020204030204"/>
                <a:cs typeface="Calibri" panose="020F0502020204030204"/>
              </a:rPr>
              <a:t>	</a:t>
            </a:r>
            <a:r>
              <a:rPr sz="2900" spc="25" dirty="0">
                <a:latin typeface="Calibri" panose="020F0502020204030204"/>
                <a:cs typeface="Calibri" panose="020F0502020204030204"/>
              </a:rPr>
              <a:t>structured</a:t>
            </a:r>
            <a:r>
              <a:rPr sz="2900" dirty="0">
                <a:latin typeface="Calibri" panose="020F0502020204030204"/>
                <a:cs typeface="Calibri" panose="020F0502020204030204"/>
              </a:rPr>
              <a:t>	</a:t>
            </a:r>
            <a:r>
              <a:rPr sz="2900" spc="30" dirty="0">
                <a:latin typeface="Calibri" panose="020F0502020204030204"/>
                <a:cs typeface="Calibri" panose="020F0502020204030204"/>
              </a:rPr>
              <a:t>manner</a:t>
            </a:r>
            <a:r>
              <a:rPr sz="2900" dirty="0">
                <a:latin typeface="Calibri" panose="020F0502020204030204"/>
                <a:cs typeface="Calibri" panose="020F0502020204030204"/>
              </a:rPr>
              <a:t>	</a:t>
            </a:r>
            <a:r>
              <a:rPr sz="2900" spc="40" dirty="0">
                <a:latin typeface="Calibri" panose="020F0502020204030204"/>
                <a:cs typeface="Calibri" panose="020F0502020204030204"/>
              </a:rPr>
              <a:t>and</a:t>
            </a:r>
            <a:r>
              <a:rPr sz="2900" dirty="0">
                <a:latin typeface="Calibri" panose="020F0502020204030204"/>
                <a:cs typeface="Calibri" panose="020F0502020204030204"/>
              </a:rPr>
              <a:t>	</a:t>
            </a:r>
            <a:r>
              <a:rPr sz="2900" spc="-50" dirty="0">
                <a:latin typeface="Calibri" panose="020F0502020204030204"/>
                <a:cs typeface="Calibri" panose="020F0502020204030204"/>
              </a:rPr>
              <a:t>expos</a:t>
            </a:r>
            <a:r>
              <a:rPr sz="2900" spc="-45" dirty="0">
                <a:latin typeface="Calibri" panose="020F0502020204030204"/>
                <a:cs typeface="Calibri" panose="020F0502020204030204"/>
              </a:rPr>
              <a:t>e</a:t>
            </a:r>
            <a:r>
              <a:rPr sz="2900" dirty="0">
                <a:latin typeface="Calibri" panose="020F0502020204030204"/>
                <a:cs typeface="Calibri" panose="020F0502020204030204"/>
              </a:rPr>
              <a:t>	</a:t>
            </a:r>
            <a:r>
              <a:rPr sz="2900" spc="40" dirty="0">
                <a:latin typeface="Calibri" panose="020F0502020204030204"/>
                <a:cs typeface="Calibri" panose="020F0502020204030204"/>
              </a:rPr>
              <a:t>i</a:t>
            </a:r>
            <a:r>
              <a:rPr sz="2900" spc="70" dirty="0">
                <a:latin typeface="Calibri" panose="020F0502020204030204"/>
                <a:cs typeface="Calibri" panose="020F0502020204030204"/>
              </a:rPr>
              <a:t>t</a:t>
            </a:r>
            <a:r>
              <a:rPr sz="2900" dirty="0">
                <a:latin typeface="Calibri" panose="020F0502020204030204"/>
                <a:cs typeface="Calibri" panose="020F0502020204030204"/>
              </a:rPr>
              <a:t>	</a:t>
            </a:r>
            <a:r>
              <a:rPr sz="2900" spc="40" dirty="0">
                <a:latin typeface="Calibri" panose="020F0502020204030204"/>
                <a:cs typeface="Calibri" panose="020F0502020204030204"/>
              </a:rPr>
              <a:t>vi</a:t>
            </a:r>
            <a:r>
              <a:rPr sz="2900" spc="65" dirty="0">
                <a:latin typeface="Calibri" panose="020F0502020204030204"/>
                <a:cs typeface="Calibri" panose="020F0502020204030204"/>
              </a:rPr>
              <a:t>a</a:t>
            </a:r>
            <a:r>
              <a:rPr sz="2900" dirty="0">
                <a:latin typeface="Calibri" panose="020F0502020204030204"/>
                <a:cs typeface="Calibri" panose="020F0502020204030204"/>
              </a:rPr>
              <a:t>	</a:t>
            </a:r>
            <a:r>
              <a:rPr sz="2900" spc="95" dirty="0">
                <a:latin typeface="Calibri" panose="020F0502020204030204"/>
                <a:cs typeface="Calibri" panose="020F0502020204030204"/>
              </a:rPr>
              <a:t>APIs</a:t>
            </a:r>
            <a:r>
              <a:rPr sz="2900" dirty="0">
                <a:latin typeface="Calibri" panose="020F0502020204030204"/>
                <a:cs typeface="Calibri" panose="020F0502020204030204"/>
              </a:rPr>
              <a:t>	</a:t>
            </a:r>
            <a:r>
              <a:rPr sz="2900" spc="10" dirty="0">
                <a:latin typeface="Calibri" panose="020F0502020204030204"/>
                <a:cs typeface="Calibri" panose="020F0502020204030204"/>
              </a:rPr>
              <a:t>for</a:t>
            </a:r>
            <a:r>
              <a:rPr sz="2900" dirty="0">
                <a:latin typeface="Calibri" panose="020F0502020204030204"/>
                <a:cs typeface="Calibri" panose="020F0502020204030204"/>
              </a:rPr>
              <a:t>	</a:t>
            </a:r>
            <a:r>
              <a:rPr sz="2900" spc="-20" dirty="0">
                <a:latin typeface="Calibri" panose="020F0502020204030204"/>
                <a:cs typeface="Calibri" panose="020F0502020204030204"/>
              </a:rPr>
              <a:t>eas</a:t>
            </a:r>
            <a:r>
              <a:rPr sz="2900" spc="-15" dirty="0">
                <a:latin typeface="Calibri" panose="020F0502020204030204"/>
                <a:cs typeface="Calibri" panose="020F0502020204030204"/>
              </a:rPr>
              <a:t>y</a:t>
            </a:r>
            <a:r>
              <a:rPr sz="2900" dirty="0">
                <a:latin typeface="Calibri" panose="020F0502020204030204"/>
                <a:cs typeface="Calibri" panose="020F0502020204030204"/>
              </a:rPr>
              <a:t>	</a:t>
            </a:r>
            <a:r>
              <a:rPr sz="2900" spc="-15" dirty="0">
                <a:latin typeface="Calibri" panose="020F0502020204030204"/>
                <a:cs typeface="Calibri" panose="020F0502020204030204"/>
              </a:rPr>
              <a:t>access</a:t>
            </a:r>
            <a:r>
              <a:rPr sz="2900" dirty="0">
                <a:latin typeface="Calibri" panose="020F0502020204030204"/>
                <a:cs typeface="Calibri" panose="020F0502020204030204"/>
              </a:rPr>
              <a:t>	</a:t>
            </a:r>
            <a:r>
              <a:rPr sz="2900" spc="30" dirty="0">
                <a:latin typeface="Calibri" panose="020F0502020204030204"/>
                <a:cs typeface="Calibri" panose="020F0502020204030204"/>
              </a:rPr>
              <a:t>and  </a:t>
            </a:r>
            <a:r>
              <a:rPr sz="2900" spc="10" dirty="0">
                <a:latin typeface="Calibri" panose="020F0502020204030204"/>
                <a:cs typeface="Calibri" panose="020F0502020204030204"/>
              </a:rPr>
              <a:t>integration.</a:t>
            </a:r>
            <a:endParaRPr sz="2900">
              <a:latin typeface="Calibri" panose="020F0502020204030204"/>
              <a:cs typeface="Calibri" panose="020F0502020204030204"/>
            </a:endParaRPr>
          </a:p>
          <a:p>
            <a:pPr marL="629285" marR="5080">
              <a:lnSpc>
                <a:spcPts val="3530"/>
              </a:lnSpc>
              <a:spcBef>
                <a:spcPts val="45"/>
              </a:spcBef>
            </a:pPr>
            <a:r>
              <a:rPr sz="2900" spc="95" dirty="0">
                <a:latin typeface="Calibri" panose="020F0502020204030204"/>
                <a:cs typeface="Calibri" panose="020F0502020204030204"/>
              </a:rPr>
              <a:t>APIs</a:t>
            </a:r>
            <a:r>
              <a:rPr sz="2900" spc="235" dirty="0">
                <a:latin typeface="Calibri" panose="020F0502020204030204"/>
                <a:cs typeface="Calibri" panose="020F0502020204030204"/>
              </a:rPr>
              <a:t> </a:t>
            </a:r>
            <a:r>
              <a:rPr sz="2900" spc="10" dirty="0">
                <a:latin typeface="Calibri" panose="020F0502020204030204"/>
                <a:cs typeface="Calibri" panose="020F0502020204030204"/>
              </a:rPr>
              <a:t>for</a:t>
            </a:r>
            <a:r>
              <a:rPr sz="2900" spc="240" dirty="0">
                <a:latin typeface="Calibri" panose="020F0502020204030204"/>
                <a:cs typeface="Calibri" panose="020F0502020204030204"/>
              </a:rPr>
              <a:t> </a:t>
            </a:r>
            <a:r>
              <a:rPr sz="2900" spc="40" dirty="0">
                <a:latin typeface="Calibri" panose="020F0502020204030204"/>
                <a:cs typeface="Calibri" panose="020F0502020204030204"/>
              </a:rPr>
              <a:t>Sample</a:t>
            </a:r>
            <a:r>
              <a:rPr sz="2900" spc="235" dirty="0">
                <a:latin typeface="Calibri" panose="020F0502020204030204"/>
                <a:cs typeface="Calibri" panose="020F0502020204030204"/>
              </a:rPr>
              <a:t> </a:t>
            </a:r>
            <a:r>
              <a:rPr sz="2900" spc="-35" dirty="0">
                <a:latin typeface="Calibri" panose="020F0502020204030204"/>
                <a:cs typeface="Calibri" panose="020F0502020204030204"/>
              </a:rPr>
              <a:t>Datasets:</a:t>
            </a:r>
            <a:r>
              <a:rPr sz="2900" spc="240" dirty="0">
                <a:latin typeface="Calibri" panose="020F0502020204030204"/>
                <a:cs typeface="Calibri" panose="020F0502020204030204"/>
              </a:rPr>
              <a:t> </a:t>
            </a:r>
            <a:r>
              <a:rPr sz="2900" spc="40" dirty="0">
                <a:latin typeface="Calibri" panose="020F0502020204030204"/>
                <a:cs typeface="Calibri" panose="020F0502020204030204"/>
              </a:rPr>
              <a:t>Utilize</a:t>
            </a:r>
            <a:r>
              <a:rPr sz="2900" spc="235" dirty="0">
                <a:latin typeface="Calibri" panose="020F0502020204030204"/>
                <a:cs typeface="Calibri" panose="020F0502020204030204"/>
              </a:rPr>
              <a:t> </a:t>
            </a:r>
            <a:r>
              <a:rPr sz="2900" spc="95" dirty="0">
                <a:latin typeface="Calibri" panose="020F0502020204030204"/>
                <a:cs typeface="Calibri" panose="020F0502020204030204"/>
              </a:rPr>
              <a:t>APIs</a:t>
            </a:r>
            <a:r>
              <a:rPr sz="2900" spc="240" dirty="0">
                <a:latin typeface="Calibri" panose="020F0502020204030204"/>
                <a:cs typeface="Calibri" panose="020F0502020204030204"/>
              </a:rPr>
              <a:t> </a:t>
            </a:r>
            <a:r>
              <a:rPr sz="2900" spc="10" dirty="0">
                <a:latin typeface="Calibri" panose="020F0502020204030204"/>
                <a:cs typeface="Calibri" panose="020F0502020204030204"/>
              </a:rPr>
              <a:t>from</a:t>
            </a:r>
            <a:r>
              <a:rPr sz="2900" spc="240" dirty="0">
                <a:latin typeface="Calibri" panose="020F0502020204030204"/>
                <a:cs typeface="Calibri" panose="020F0502020204030204"/>
              </a:rPr>
              <a:t> </a:t>
            </a:r>
            <a:r>
              <a:rPr sz="2900" spc="5" dirty="0">
                <a:latin typeface="Calibri" panose="020F0502020204030204"/>
                <a:cs typeface="Calibri" panose="020F0502020204030204"/>
              </a:rPr>
              <a:t>sources</a:t>
            </a:r>
            <a:r>
              <a:rPr sz="2900" spc="235" dirty="0">
                <a:latin typeface="Calibri" panose="020F0502020204030204"/>
                <a:cs typeface="Calibri" panose="020F0502020204030204"/>
              </a:rPr>
              <a:t> </a:t>
            </a:r>
            <a:r>
              <a:rPr sz="2900" spc="55" dirty="0">
                <a:latin typeface="Calibri" panose="020F0502020204030204"/>
                <a:cs typeface="Calibri" panose="020F0502020204030204"/>
              </a:rPr>
              <a:t>such</a:t>
            </a:r>
            <a:r>
              <a:rPr sz="2900" spc="240" dirty="0">
                <a:latin typeface="Calibri" panose="020F0502020204030204"/>
                <a:cs typeface="Calibri" panose="020F0502020204030204"/>
              </a:rPr>
              <a:t> </a:t>
            </a:r>
            <a:r>
              <a:rPr sz="2900" spc="-5" dirty="0">
                <a:latin typeface="Calibri" panose="020F0502020204030204"/>
                <a:cs typeface="Calibri" panose="020F0502020204030204"/>
              </a:rPr>
              <a:t>as</a:t>
            </a:r>
            <a:r>
              <a:rPr sz="2900" spc="235" dirty="0">
                <a:latin typeface="Calibri" panose="020F0502020204030204"/>
                <a:cs typeface="Calibri" panose="020F0502020204030204"/>
              </a:rPr>
              <a:t> </a:t>
            </a:r>
            <a:r>
              <a:rPr sz="2900" spc="45" dirty="0">
                <a:latin typeface="Calibri" panose="020F0502020204030204"/>
                <a:cs typeface="Calibri" panose="020F0502020204030204"/>
              </a:rPr>
              <a:t>Aviation</a:t>
            </a:r>
            <a:r>
              <a:rPr sz="2900" spc="240" dirty="0">
                <a:latin typeface="Calibri" panose="020F0502020204030204"/>
                <a:cs typeface="Calibri" panose="020F0502020204030204"/>
              </a:rPr>
              <a:t> </a:t>
            </a:r>
            <a:r>
              <a:rPr sz="2900" spc="10" dirty="0">
                <a:latin typeface="Calibri" panose="020F0502020204030204"/>
                <a:cs typeface="Calibri" panose="020F0502020204030204"/>
              </a:rPr>
              <a:t>Stack,</a:t>
            </a:r>
            <a:r>
              <a:rPr sz="2900" spc="240" dirty="0">
                <a:latin typeface="Calibri" panose="020F0502020204030204"/>
                <a:cs typeface="Calibri" panose="020F0502020204030204"/>
              </a:rPr>
              <a:t> </a:t>
            </a:r>
            <a:r>
              <a:rPr sz="2900" spc="25" dirty="0">
                <a:latin typeface="Calibri" panose="020F0502020204030204"/>
                <a:cs typeface="Calibri" panose="020F0502020204030204"/>
              </a:rPr>
              <a:t>FlightAware,</a:t>
            </a:r>
            <a:r>
              <a:rPr sz="2900" spc="235" dirty="0">
                <a:latin typeface="Calibri" panose="020F0502020204030204"/>
                <a:cs typeface="Calibri" panose="020F0502020204030204"/>
              </a:rPr>
              <a:t> </a:t>
            </a:r>
            <a:r>
              <a:rPr sz="2900" spc="65" dirty="0">
                <a:latin typeface="Calibri" panose="020F0502020204030204"/>
                <a:cs typeface="Calibri" panose="020F0502020204030204"/>
              </a:rPr>
              <a:t>NOAA</a:t>
            </a:r>
            <a:r>
              <a:rPr sz="2900" spc="240" dirty="0">
                <a:latin typeface="Calibri" panose="020F0502020204030204"/>
                <a:cs typeface="Calibri" panose="020F0502020204030204"/>
              </a:rPr>
              <a:t> </a:t>
            </a:r>
            <a:r>
              <a:rPr sz="2900" spc="35" dirty="0">
                <a:latin typeface="Calibri" panose="020F0502020204030204"/>
                <a:cs typeface="Calibri" panose="020F0502020204030204"/>
              </a:rPr>
              <a:t>National </a:t>
            </a:r>
            <a:r>
              <a:rPr sz="2900" spc="-640" dirty="0">
                <a:latin typeface="Calibri" panose="020F0502020204030204"/>
                <a:cs typeface="Calibri" panose="020F0502020204030204"/>
              </a:rPr>
              <a:t> </a:t>
            </a:r>
            <a:r>
              <a:rPr sz="2900" spc="-40" dirty="0">
                <a:latin typeface="Calibri" panose="020F0502020204030204"/>
                <a:cs typeface="Calibri" panose="020F0502020204030204"/>
              </a:rPr>
              <a:t>Weather</a:t>
            </a:r>
            <a:r>
              <a:rPr sz="2900" spc="-100" dirty="0">
                <a:latin typeface="Calibri" panose="020F0502020204030204"/>
                <a:cs typeface="Calibri" panose="020F0502020204030204"/>
              </a:rPr>
              <a:t> </a:t>
            </a:r>
            <a:r>
              <a:rPr sz="2900" spc="5" dirty="0">
                <a:latin typeface="Calibri" panose="020F0502020204030204"/>
                <a:cs typeface="Calibri" panose="020F0502020204030204"/>
              </a:rPr>
              <a:t>Service,</a:t>
            </a:r>
            <a:r>
              <a:rPr sz="2900" spc="-105" dirty="0">
                <a:latin typeface="Calibri" panose="020F0502020204030204"/>
                <a:cs typeface="Calibri" panose="020F0502020204030204"/>
              </a:rPr>
              <a:t> </a:t>
            </a:r>
            <a:r>
              <a:rPr sz="2900" spc="-35" dirty="0">
                <a:latin typeface="Calibri" panose="020F0502020204030204"/>
                <a:cs typeface="Calibri" panose="020F0502020204030204"/>
              </a:rPr>
              <a:t>OpenWeatherMap,</a:t>
            </a:r>
            <a:r>
              <a:rPr sz="2900" spc="-105" dirty="0">
                <a:latin typeface="Calibri" panose="020F0502020204030204"/>
                <a:cs typeface="Calibri" panose="020F0502020204030204"/>
              </a:rPr>
              <a:t> </a:t>
            </a:r>
            <a:r>
              <a:rPr sz="2900" spc="90" dirty="0">
                <a:latin typeface="Calibri" panose="020F0502020204030204"/>
                <a:cs typeface="Calibri" panose="020F0502020204030204"/>
              </a:rPr>
              <a:t>NASA</a:t>
            </a:r>
            <a:r>
              <a:rPr sz="2900" spc="-105" dirty="0">
                <a:latin typeface="Calibri" panose="020F0502020204030204"/>
                <a:cs typeface="Calibri" panose="020F0502020204030204"/>
              </a:rPr>
              <a:t> </a:t>
            </a:r>
            <a:r>
              <a:rPr sz="2900" spc="120" dirty="0">
                <a:latin typeface="Calibri" panose="020F0502020204030204"/>
                <a:cs typeface="Calibri" panose="020F0502020204030204"/>
              </a:rPr>
              <a:t>EOSDIS,</a:t>
            </a:r>
            <a:r>
              <a:rPr sz="2900" spc="-100" dirty="0">
                <a:latin typeface="Calibri" panose="020F0502020204030204"/>
                <a:cs typeface="Calibri" panose="020F0502020204030204"/>
              </a:rPr>
              <a:t> </a:t>
            </a:r>
            <a:r>
              <a:rPr sz="2900" spc="95" dirty="0">
                <a:latin typeface="Calibri" panose="020F0502020204030204"/>
                <a:cs typeface="Calibri" panose="020F0502020204030204"/>
              </a:rPr>
              <a:t>FAA</a:t>
            </a:r>
            <a:r>
              <a:rPr sz="2900" spc="-100" dirty="0">
                <a:latin typeface="Calibri" panose="020F0502020204030204"/>
                <a:cs typeface="Calibri" panose="020F0502020204030204"/>
              </a:rPr>
              <a:t> </a:t>
            </a:r>
            <a:r>
              <a:rPr sz="2900" spc="10" dirty="0">
                <a:latin typeface="Calibri" panose="020F0502020204030204"/>
                <a:cs typeface="Calibri" panose="020F0502020204030204"/>
              </a:rPr>
              <a:t>NOTAMs,</a:t>
            </a:r>
            <a:r>
              <a:rPr sz="2900" spc="-105" dirty="0">
                <a:latin typeface="Calibri" panose="020F0502020204030204"/>
                <a:cs typeface="Calibri" panose="020F0502020204030204"/>
              </a:rPr>
              <a:t> </a:t>
            </a:r>
            <a:r>
              <a:rPr sz="2900" spc="125" dirty="0">
                <a:latin typeface="Calibri" panose="020F0502020204030204"/>
                <a:cs typeface="Calibri" panose="020F0502020204030204"/>
              </a:rPr>
              <a:t>ADS-B</a:t>
            </a:r>
            <a:r>
              <a:rPr sz="2900" spc="-100" dirty="0">
                <a:latin typeface="Calibri" panose="020F0502020204030204"/>
                <a:cs typeface="Calibri" panose="020F0502020204030204"/>
              </a:rPr>
              <a:t> </a:t>
            </a:r>
            <a:r>
              <a:rPr sz="2900" spc="5" dirty="0">
                <a:latin typeface="Calibri" panose="020F0502020204030204"/>
                <a:cs typeface="Calibri" panose="020F0502020204030204"/>
              </a:rPr>
              <a:t>Exchange,</a:t>
            </a:r>
            <a:r>
              <a:rPr sz="2900" spc="-100" dirty="0">
                <a:latin typeface="Calibri" panose="020F0502020204030204"/>
                <a:cs typeface="Calibri" panose="020F0502020204030204"/>
              </a:rPr>
              <a:t> </a:t>
            </a:r>
            <a:r>
              <a:rPr sz="2900" spc="40" dirty="0">
                <a:latin typeface="Calibri" panose="020F0502020204030204"/>
                <a:cs typeface="Calibri" panose="020F0502020204030204"/>
              </a:rPr>
              <a:t>and</a:t>
            </a:r>
            <a:r>
              <a:rPr sz="2900" spc="-100" dirty="0">
                <a:latin typeface="Calibri" panose="020F0502020204030204"/>
                <a:cs typeface="Calibri" panose="020F0502020204030204"/>
              </a:rPr>
              <a:t> </a:t>
            </a:r>
            <a:r>
              <a:rPr sz="2900" spc="20" dirty="0">
                <a:latin typeface="Calibri" panose="020F0502020204030204"/>
                <a:cs typeface="Calibri" panose="020F0502020204030204"/>
              </a:rPr>
              <a:t>Kaggle.</a:t>
            </a:r>
            <a:endParaRPr sz="29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00">
              <a:latin typeface="Calibri" panose="020F0502020204030204"/>
              <a:cs typeface="Calibri" panose="020F0502020204030204"/>
            </a:endParaRPr>
          </a:p>
          <a:p>
            <a:pPr marL="325755" indent="-313690">
              <a:lnSpc>
                <a:spcPct val="100000"/>
              </a:lnSpc>
              <a:buAutoNum type="arabicPeriod" startAt="2"/>
              <a:tabLst>
                <a:tab pos="326390" algn="l"/>
              </a:tabLst>
            </a:pPr>
            <a:r>
              <a:rPr sz="2900" spc="40" dirty="0">
                <a:latin typeface="Calibri" panose="020F0502020204030204"/>
                <a:cs typeface="Calibri" panose="020F0502020204030204"/>
              </a:rPr>
              <a:t>Scenario</a:t>
            </a:r>
            <a:r>
              <a:rPr sz="2900" spc="-114" dirty="0">
                <a:latin typeface="Calibri" panose="020F0502020204030204"/>
                <a:cs typeface="Calibri" panose="020F0502020204030204"/>
              </a:rPr>
              <a:t> </a:t>
            </a:r>
            <a:r>
              <a:rPr sz="2900" spc="40" dirty="0">
                <a:latin typeface="Calibri" panose="020F0502020204030204"/>
                <a:cs typeface="Calibri" panose="020F0502020204030204"/>
              </a:rPr>
              <a:t>Identiﬁcation</a:t>
            </a:r>
            <a:endParaRPr sz="2900">
              <a:latin typeface="Calibri" panose="020F0502020204030204"/>
              <a:cs typeface="Calibri" panose="020F0502020204030204"/>
            </a:endParaRPr>
          </a:p>
          <a:p>
            <a:pPr marL="457835" marR="8890">
              <a:lnSpc>
                <a:spcPts val="3450"/>
              </a:lnSpc>
              <a:spcBef>
                <a:spcPts val="185"/>
              </a:spcBef>
              <a:tabLst>
                <a:tab pos="1295400" algn="l"/>
                <a:tab pos="2057400" algn="l"/>
                <a:tab pos="3773170" algn="l"/>
                <a:tab pos="6099810" algn="l"/>
                <a:tab pos="7865745" algn="l"/>
                <a:tab pos="9175750" algn="l"/>
                <a:tab pos="10791190" algn="l"/>
                <a:tab pos="11859895" algn="l"/>
                <a:tab pos="12434570" algn="l"/>
                <a:tab pos="13983335" algn="l"/>
                <a:tab pos="14902180" algn="l"/>
              </a:tabLst>
            </a:pPr>
            <a:r>
              <a:rPr sz="2900" spc="110" dirty="0">
                <a:latin typeface="Calibri" panose="020F0502020204030204"/>
                <a:cs typeface="Calibri" panose="020F0502020204030204"/>
              </a:rPr>
              <a:t>Risk	</a:t>
            </a:r>
            <a:r>
              <a:rPr sz="2900" spc="40" dirty="0">
                <a:latin typeface="Calibri" panose="020F0502020204030204"/>
                <a:cs typeface="Calibri" panose="020F0502020204030204"/>
              </a:rPr>
              <a:t>and	</a:t>
            </a:r>
            <a:r>
              <a:rPr sz="2900" spc="50" dirty="0">
                <a:latin typeface="Calibri" panose="020F0502020204030204"/>
                <a:cs typeface="Calibri" panose="020F0502020204030204"/>
              </a:rPr>
              <a:t>Challeng</a:t>
            </a:r>
            <a:r>
              <a:rPr sz="2900" spc="65" dirty="0">
                <a:latin typeface="Calibri" panose="020F0502020204030204"/>
                <a:cs typeface="Calibri" panose="020F0502020204030204"/>
              </a:rPr>
              <a:t>e</a:t>
            </a:r>
            <a:r>
              <a:rPr sz="2900" dirty="0">
                <a:latin typeface="Calibri" panose="020F0502020204030204"/>
                <a:cs typeface="Calibri" panose="020F0502020204030204"/>
              </a:rPr>
              <a:t>	</a:t>
            </a:r>
            <a:r>
              <a:rPr sz="2900" spc="25" dirty="0">
                <a:latin typeface="Calibri" panose="020F0502020204030204"/>
                <a:cs typeface="Calibri" panose="020F0502020204030204"/>
              </a:rPr>
              <a:t>Identiﬁcation</a:t>
            </a:r>
            <a:r>
              <a:rPr sz="2900" spc="20" dirty="0">
                <a:latin typeface="Calibri" panose="020F0502020204030204"/>
                <a:cs typeface="Calibri" panose="020F0502020204030204"/>
              </a:rPr>
              <a:t>:</a:t>
            </a:r>
            <a:r>
              <a:rPr sz="2900" dirty="0">
                <a:latin typeface="Calibri" panose="020F0502020204030204"/>
                <a:cs typeface="Calibri" panose="020F0502020204030204"/>
              </a:rPr>
              <a:t>	</a:t>
            </a:r>
            <a:r>
              <a:rPr sz="2900" spc="15" dirty="0">
                <a:latin typeface="Calibri" panose="020F0502020204030204"/>
                <a:cs typeface="Calibri" panose="020F0502020204030204"/>
              </a:rPr>
              <a:t>Documen</a:t>
            </a:r>
            <a:r>
              <a:rPr sz="2900" spc="10" dirty="0">
                <a:latin typeface="Calibri" panose="020F0502020204030204"/>
                <a:cs typeface="Calibri" panose="020F0502020204030204"/>
              </a:rPr>
              <a:t>t</a:t>
            </a:r>
            <a:r>
              <a:rPr sz="2900" dirty="0">
                <a:latin typeface="Calibri" panose="020F0502020204030204"/>
                <a:cs typeface="Calibri" panose="020F0502020204030204"/>
              </a:rPr>
              <a:t>	</a:t>
            </a:r>
            <a:r>
              <a:rPr sz="2900" spc="40" dirty="0">
                <a:latin typeface="Calibri" panose="020F0502020204030204"/>
                <a:cs typeface="Calibri" panose="020F0502020204030204"/>
              </a:rPr>
              <a:t>various</a:t>
            </a:r>
            <a:r>
              <a:rPr sz="2900" dirty="0">
                <a:latin typeface="Calibri" panose="020F0502020204030204"/>
                <a:cs typeface="Calibri" panose="020F0502020204030204"/>
              </a:rPr>
              <a:t>	</a:t>
            </a:r>
            <a:r>
              <a:rPr sz="2900" spc="20" dirty="0">
                <a:latin typeface="Calibri" panose="020F0502020204030204"/>
                <a:cs typeface="Calibri" panose="020F0502020204030204"/>
              </a:rPr>
              <a:t>scenarios</a:t>
            </a:r>
            <a:r>
              <a:rPr sz="2900" dirty="0">
                <a:latin typeface="Calibri" panose="020F0502020204030204"/>
                <a:cs typeface="Calibri" panose="020F0502020204030204"/>
              </a:rPr>
              <a:t>	</a:t>
            </a:r>
            <a:r>
              <a:rPr sz="2900" spc="-15" dirty="0">
                <a:latin typeface="Calibri" panose="020F0502020204030204"/>
                <a:cs typeface="Calibri" panose="020F0502020204030204"/>
              </a:rPr>
              <a:t>base</a:t>
            </a:r>
            <a:r>
              <a:rPr sz="2900" spc="-10" dirty="0">
                <a:latin typeface="Calibri" panose="020F0502020204030204"/>
                <a:cs typeface="Calibri" panose="020F0502020204030204"/>
              </a:rPr>
              <a:t>d</a:t>
            </a:r>
            <a:r>
              <a:rPr sz="2900" dirty="0">
                <a:latin typeface="Calibri" panose="020F0502020204030204"/>
                <a:cs typeface="Calibri" panose="020F0502020204030204"/>
              </a:rPr>
              <a:t>	</a:t>
            </a:r>
            <a:r>
              <a:rPr sz="2900" spc="15" dirty="0">
                <a:latin typeface="Calibri" panose="020F0502020204030204"/>
                <a:cs typeface="Calibri" panose="020F0502020204030204"/>
              </a:rPr>
              <a:t>on</a:t>
            </a:r>
            <a:r>
              <a:rPr sz="2900" dirty="0">
                <a:latin typeface="Calibri" panose="020F0502020204030204"/>
                <a:cs typeface="Calibri" panose="020F0502020204030204"/>
              </a:rPr>
              <a:t>	</a:t>
            </a:r>
            <a:r>
              <a:rPr sz="2900" spc="5" dirty="0">
                <a:latin typeface="Calibri" panose="020F0502020204030204"/>
                <a:cs typeface="Calibri" panose="020F0502020204030204"/>
              </a:rPr>
              <a:t>collected</a:t>
            </a:r>
            <a:r>
              <a:rPr sz="2900" dirty="0">
                <a:latin typeface="Calibri" panose="020F0502020204030204"/>
                <a:cs typeface="Calibri" panose="020F0502020204030204"/>
              </a:rPr>
              <a:t>	</a:t>
            </a:r>
            <a:r>
              <a:rPr sz="2900" spc="-50" dirty="0">
                <a:latin typeface="Calibri" panose="020F0502020204030204"/>
                <a:cs typeface="Calibri" panose="020F0502020204030204"/>
              </a:rPr>
              <a:t>data</a:t>
            </a:r>
            <a:r>
              <a:rPr sz="2900" spc="-25" dirty="0">
                <a:latin typeface="Calibri" panose="020F0502020204030204"/>
                <a:cs typeface="Calibri" panose="020F0502020204030204"/>
              </a:rPr>
              <a:t>,</a:t>
            </a:r>
            <a:r>
              <a:rPr sz="2900" dirty="0">
                <a:latin typeface="Calibri" panose="020F0502020204030204"/>
                <a:cs typeface="Calibri" panose="020F0502020204030204"/>
              </a:rPr>
              <a:t>	</a:t>
            </a:r>
            <a:r>
              <a:rPr sz="2900" spc="80" dirty="0">
                <a:latin typeface="Calibri" panose="020F0502020204030204"/>
                <a:cs typeface="Calibri" panose="020F0502020204030204"/>
              </a:rPr>
              <a:t>highlighting  </a:t>
            </a:r>
            <a:r>
              <a:rPr sz="2900" spc="15" dirty="0">
                <a:latin typeface="Calibri" panose="020F0502020204030204"/>
                <a:cs typeface="Calibri" panose="020F0502020204030204"/>
              </a:rPr>
              <a:t>potential</a:t>
            </a:r>
            <a:r>
              <a:rPr sz="2900" spc="-105" dirty="0">
                <a:latin typeface="Calibri" panose="020F0502020204030204"/>
                <a:cs typeface="Calibri" panose="020F0502020204030204"/>
              </a:rPr>
              <a:t> </a:t>
            </a:r>
            <a:r>
              <a:rPr sz="2900" spc="80" dirty="0">
                <a:latin typeface="Calibri" panose="020F0502020204030204"/>
                <a:cs typeface="Calibri" panose="020F0502020204030204"/>
              </a:rPr>
              <a:t>risks</a:t>
            </a:r>
            <a:r>
              <a:rPr sz="2900" spc="-100" dirty="0">
                <a:latin typeface="Calibri" panose="020F0502020204030204"/>
                <a:cs typeface="Calibri" panose="020F0502020204030204"/>
              </a:rPr>
              <a:t> </a:t>
            </a:r>
            <a:r>
              <a:rPr sz="2900" spc="40" dirty="0">
                <a:latin typeface="Calibri" panose="020F0502020204030204"/>
                <a:cs typeface="Calibri" panose="020F0502020204030204"/>
              </a:rPr>
              <a:t>and</a:t>
            </a:r>
            <a:r>
              <a:rPr sz="2900" spc="-100" dirty="0">
                <a:latin typeface="Calibri" panose="020F0502020204030204"/>
                <a:cs typeface="Calibri" panose="020F0502020204030204"/>
              </a:rPr>
              <a:t> </a:t>
            </a:r>
            <a:r>
              <a:rPr sz="2900" spc="30" dirty="0">
                <a:latin typeface="Calibri" panose="020F0502020204030204"/>
                <a:cs typeface="Calibri" panose="020F0502020204030204"/>
              </a:rPr>
              <a:t>challenges</a:t>
            </a:r>
            <a:r>
              <a:rPr sz="2900" spc="-100" dirty="0">
                <a:latin typeface="Calibri" panose="020F0502020204030204"/>
                <a:cs typeface="Calibri" panose="020F0502020204030204"/>
              </a:rPr>
              <a:t> </a:t>
            </a:r>
            <a:r>
              <a:rPr sz="2900" spc="80" dirty="0">
                <a:latin typeface="Calibri" panose="020F0502020204030204"/>
                <a:cs typeface="Calibri" panose="020F0502020204030204"/>
              </a:rPr>
              <a:t>during</a:t>
            </a:r>
            <a:r>
              <a:rPr sz="2900" spc="-105" dirty="0">
                <a:latin typeface="Calibri" panose="020F0502020204030204"/>
                <a:cs typeface="Calibri" panose="020F0502020204030204"/>
              </a:rPr>
              <a:t> </a:t>
            </a:r>
            <a:r>
              <a:rPr sz="2900" spc="65" dirty="0">
                <a:latin typeface="Calibri" panose="020F0502020204030204"/>
                <a:cs typeface="Calibri" panose="020F0502020204030204"/>
              </a:rPr>
              <a:t>ﬂight</a:t>
            </a:r>
            <a:r>
              <a:rPr sz="2900" spc="-105" dirty="0">
                <a:latin typeface="Calibri" panose="020F0502020204030204"/>
                <a:cs typeface="Calibri" panose="020F0502020204030204"/>
              </a:rPr>
              <a:t> </a:t>
            </a:r>
            <a:r>
              <a:rPr sz="2900" spc="20" dirty="0">
                <a:latin typeface="Calibri" panose="020F0502020204030204"/>
                <a:cs typeface="Calibri" panose="020F0502020204030204"/>
              </a:rPr>
              <a:t>navigation.</a:t>
            </a:r>
            <a:endParaRPr sz="2900">
              <a:latin typeface="Calibri" panose="020F0502020204030204"/>
              <a:cs typeface="Calibri" panose="020F0502020204030204"/>
            </a:endParaRPr>
          </a:p>
          <a:p>
            <a:pPr marL="457835" marR="9525">
              <a:lnSpc>
                <a:spcPts val="3530"/>
              </a:lnSpc>
              <a:spcBef>
                <a:spcPts val="10"/>
              </a:spcBef>
            </a:pPr>
            <a:r>
              <a:rPr sz="2900" spc="25" dirty="0">
                <a:latin typeface="Calibri" panose="020F0502020204030204"/>
                <a:cs typeface="Calibri" panose="020F0502020204030204"/>
              </a:rPr>
              <a:t>Comprehensive</a:t>
            </a:r>
            <a:r>
              <a:rPr sz="2900" spc="300" dirty="0">
                <a:latin typeface="Calibri" panose="020F0502020204030204"/>
                <a:cs typeface="Calibri" panose="020F0502020204030204"/>
              </a:rPr>
              <a:t> </a:t>
            </a:r>
            <a:r>
              <a:rPr sz="2900" spc="-20" dirty="0">
                <a:latin typeface="Calibri" panose="020F0502020204030204"/>
                <a:cs typeface="Calibri" panose="020F0502020204030204"/>
              </a:rPr>
              <a:t>Coverage:</a:t>
            </a:r>
            <a:r>
              <a:rPr sz="2900" spc="305" dirty="0">
                <a:latin typeface="Calibri" panose="020F0502020204030204"/>
                <a:cs typeface="Calibri" panose="020F0502020204030204"/>
              </a:rPr>
              <a:t> </a:t>
            </a:r>
            <a:r>
              <a:rPr sz="2900" spc="20" dirty="0">
                <a:latin typeface="Calibri" panose="020F0502020204030204"/>
                <a:cs typeface="Calibri" panose="020F0502020204030204"/>
              </a:rPr>
              <a:t>Address</a:t>
            </a:r>
            <a:r>
              <a:rPr sz="2900" spc="305" dirty="0">
                <a:latin typeface="Calibri" panose="020F0502020204030204"/>
                <a:cs typeface="Calibri" panose="020F0502020204030204"/>
              </a:rPr>
              <a:t> </a:t>
            </a:r>
            <a:r>
              <a:rPr sz="2900" spc="-15" dirty="0">
                <a:latin typeface="Calibri" panose="020F0502020204030204"/>
                <a:cs typeface="Calibri" panose="020F0502020204030204"/>
              </a:rPr>
              <a:t>a</a:t>
            </a:r>
            <a:r>
              <a:rPr sz="2900" spc="310" dirty="0">
                <a:latin typeface="Calibri" panose="020F0502020204030204"/>
                <a:cs typeface="Calibri" panose="020F0502020204030204"/>
              </a:rPr>
              <a:t> </a:t>
            </a:r>
            <a:r>
              <a:rPr sz="2900" spc="-10" dirty="0">
                <a:latin typeface="Calibri" panose="020F0502020204030204"/>
                <a:cs typeface="Calibri" panose="020F0502020204030204"/>
              </a:rPr>
              <a:t>wide</a:t>
            </a:r>
            <a:r>
              <a:rPr sz="2900" spc="305" dirty="0">
                <a:latin typeface="Calibri" panose="020F0502020204030204"/>
                <a:cs typeface="Calibri" panose="020F0502020204030204"/>
              </a:rPr>
              <a:t> </a:t>
            </a:r>
            <a:r>
              <a:rPr sz="2900" spc="15" dirty="0">
                <a:latin typeface="Calibri" panose="020F0502020204030204"/>
                <a:cs typeface="Calibri" panose="020F0502020204030204"/>
              </a:rPr>
              <a:t>range</a:t>
            </a:r>
            <a:r>
              <a:rPr sz="2900" spc="310" dirty="0">
                <a:latin typeface="Calibri" panose="020F0502020204030204"/>
                <a:cs typeface="Calibri" panose="020F0502020204030204"/>
              </a:rPr>
              <a:t> </a:t>
            </a:r>
            <a:r>
              <a:rPr sz="2900" spc="-45" dirty="0">
                <a:latin typeface="Calibri" panose="020F0502020204030204"/>
                <a:cs typeface="Calibri" panose="020F0502020204030204"/>
              </a:rPr>
              <a:t>of</a:t>
            </a:r>
            <a:r>
              <a:rPr sz="2900" spc="310" dirty="0">
                <a:latin typeface="Calibri" panose="020F0502020204030204"/>
                <a:cs typeface="Calibri" panose="020F0502020204030204"/>
              </a:rPr>
              <a:t> </a:t>
            </a:r>
            <a:r>
              <a:rPr sz="2900" dirty="0">
                <a:latin typeface="Calibri" panose="020F0502020204030204"/>
                <a:cs typeface="Calibri" panose="020F0502020204030204"/>
              </a:rPr>
              <a:t>factors</a:t>
            </a:r>
            <a:r>
              <a:rPr sz="2900" spc="305" dirty="0">
                <a:latin typeface="Calibri" panose="020F0502020204030204"/>
                <a:cs typeface="Calibri" panose="020F0502020204030204"/>
              </a:rPr>
              <a:t> </a:t>
            </a:r>
            <a:r>
              <a:rPr sz="2900" spc="85" dirty="0">
                <a:latin typeface="Calibri" panose="020F0502020204030204"/>
                <a:cs typeface="Calibri" panose="020F0502020204030204"/>
              </a:rPr>
              <a:t>including</a:t>
            </a:r>
            <a:r>
              <a:rPr sz="2900" spc="310" dirty="0">
                <a:latin typeface="Calibri" panose="020F0502020204030204"/>
                <a:cs typeface="Calibri" panose="020F0502020204030204"/>
              </a:rPr>
              <a:t> </a:t>
            </a:r>
            <a:r>
              <a:rPr sz="2900" spc="-30" dirty="0">
                <a:latin typeface="Calibri" panose="020F0502020204030204"/>
                <a:cs typeface="Calibri" panose="020F0502020204030204"/>
              </a:rPr>
              <a:t>weather</a:t>
            </a:r>
            <a:r>
              <a:rPr sz="2900" spc="305" dirty="0">
                <a:latin typeface="Calibri" panose="020F0502020204030204"/>
                <a:cs typeface="Calibri" panose="020F0502020204030204"/>
              </a:rPr>
              <a:t> </a:t>
            </a:r>
            <a:r>
              <a:rPr sz="2900" spc="20" dirty="0">
                <a:latin typeface="Calibri" panose="020F0502020204030204"/>
                <a:cs typeface="Calibri" panose="020F0502020204030204"/>
              </a:rPr>
              <a:t>conditions,</a:t>
            </a:r>
            <a:r>
              <a:rPr sz="2900" spc="310" dirty="0">
                <a:latin typeface="Calibri" panose="020F0502020204030204"/>
                <a:cs typeface="Calibri" panose="020F0502020204030204"/>
              </a:rPr>
              <a:t> </a:t>
            </a:r>
            <a:r>
              <a:rPr sz="2900" spc="85" dirty="0">
                <a:latin typeface="Calibri" panose="020F0502020204030204"/>
                <a:cs typeface="Calibri" panose="020F0502020204030204"/>
              </a:rPr>
              <a:t>visibility</a:t>
            </a:r>
            <a:r>
              <a:rPr sz="2900" spc="310" dirty="0">
                <a:latin typeface="Calibri" panose="020F0502020204030204"/>
                <a:cs typeface="Calibri" panose="020F0502020204030204"/>
              </a:rPr>
              <a:t> </a:t>
            </a:r>
            <a:r>
              <a:rPr sz="2900" spc="-5" dirty="0">
                <a:latin typeface="Calibri" panose="020F0502020204030204"/>
                <a:cs typeface="Calibri" panose="020F0502020204030204"/>
              </a:rPr>
              <a:t>issues, </a:t>
            </a:r>
            <a:r>
              <a:rPr sz="2900" spc="-645" dirty="0">
                <a:latin typeface="Calibri" panose="020F0502020204030204"/>
                <a:cs typeface="Calibri" panose="020F0502020204030204"/>
              </a:rPr>
              <a:t> </a:t>
            </a:r>
            <a:r>
              <a:rPr sz="2900" spc="15" dirty="0">
                <a:latin typeface="Calibri" panose="020F0502020204030204"/>
                <a:cs typeface="Calibri" panose="020F0502020204030204"/>
              </a:rPr>
              <a:t>electronic</a:t>
            </a:r>
            <a:r>
              <a:rPr sz="2900" spc="-105" dirty="0">
                <a:latin typeface="Calibri" panose="020F0502020204030204"/>
                <a:cs typeface="Calibri" panose="020F0502020204030204"/>
              </a:rPr>
              <a:t> </a:t>
            </a:r>
            <a:r>
              <a:rPr sz="2900" spc="20" dirty="0">
                <a:latin typeface="Calibri" panose="020F0502020204030204"/>
                <a:cs typeface="Calibri" panose="020F0502020204030204"/>
              </a:rPr>
              <a:t>failures,</a:t>
            </a:r>
            <a:r>
              <a:rPr sz="2900" spc="-100" dirty="0">
                <a:latin typeface="Calibri" panose="020F0502020204030204"/>
                <a:cs typeface="Calibri" panose="020F0502020204030204"/>
              </a:rPr>
              <a:t> </a:t>
            </a:r>
            <a:r>
              <a:rPr sz="2900" spc="40" dirty="0">
                <a:latin typeface="Calibri" panose="020F0502020204030204"/>
                <a:cs typeface="Calibri" panose="020F0502020204030204"/>
              </a:rPr>
              <a:t>and</a:t>
            </a:r>
            <a:r>
              <a:rPr sz="2900" spc="-100" dirty="0">
                <a:latin typeface="Calibri" panose="020F0502020204030204"/>
                <a:cs typeface="Calibri" panose="020F0502020204030204"/>
              </a:rPr>
              <a:t> </a:t>
            </a:r>
            <a:r>
              <a:rPr sz="2900" spc="-5" dirty="0">
                <a:latin typeface="Calibri" panose="020F0502020204030204"/>
                <a:cs typeface="Calibri" panose="020F0502020204030204"/>
              </a:rPr>
              <a:t>other</a:t>
            </a:r>
            <a:r>
              <a:rPr sz="2900" spc="-100" dirty="0">
                <a:latin typeface="Calibri" panose="020F0502020204030204"/>
                <a:cs typeface="Calibri" panose="020F0502020204030204"/>
              </a:rPr>
              <a:t> </a:t>
            </a:r>
            <a:r>
              <a:rPr sz="2900" spc="25" dirty="0">
                <a:latin typeface="Calibri" panose="020F0502020204030204"/>
                <a:cs typeface="Calibri" panose="020F0502020204030204"/>
              </a:rPr>
              <a:t>environmental</a:t>
            </a:r>
            <a:r>
              <a:rPr sz="2900" spc="-105" dirty="0">
                <a:latin typeface="Calibri" panose="020F0502020204030204"/>
                <a:cs typeface="Calibri" panose="020F0502020204030204"/>
              </a:rPr>
              <a:t> </a:t>
            </a:r>
            <a:r>
              <a:rPr sz="2900" spc="15" dirty="0">
                <a:latin typeface="Calibri" panose="020F0502020204030204"/>
                <a:cs typeface="Calibri" panose="020F0502020204030204"/>
              </a:rPr>
              <a:t>variables.</a:t>
            </a:r>
            <a:endParaRPr sz="29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00">
              <a:latin typeface="Calibri" panose="020F0502020204030204"/>
              <a:cs typeface="Calibri" panose="020F0502020204030204"/>
            </a:endParaRPr>
          </a:p>
          <a:p>
            <a:pPr marL="336550" indent="-324485">
              <a:lnSpc>
                <a:spcPts val="3465"/>
              </a:lnSpc>
              <a:buAutoNum type="arabicPeriod" startAt="3"/>
              <a:tabLst>
                <a:tab pos="337185" algn="l"/>
              </a:tabLst>
            </a:pPr>
            <a:r>
              <a:rPr sz="2900" spc="5" dirty="0">
                <a:latin typeface="Calibri" panose="020F0502020204030204"/>
                <a:cs typeface="Calibri" panose="020F0502020204030204"/>
              </a:rPr>
              <a:t>Route</a:t>
            </a:r>
            <a:r>
              <a:rPr sz="2900" spc="-114" dirty="0">
                <a:latin typeface="Calibri" panose="020F0502020204030204"/>
                <a:cs typeface="Calibri" panose="020F0502020204030204"/>
              </a:rPr>
              <a:t> </a:t>
            </a:r>
            <a:r>
              <a:rPr sz="2900" spc="90" dirty="0">
                <a:latin typeface="Calibri" panose="020F0502020204030204"/>
                <a:cs typeface="Calibri" panose="020F0502020204030204"/>
              </a:rPr>
              <a:t>Planning</a:t>
            </a:r>
            <a:r>
              <a:rPr sz="2900" spc="-110" dirty="0">
                <a:latin typeface="Calibri" panose="020F0502020204030204"/>
                <a:cs typeface="Calibri" panose="020F0502020204030204"/>
              </a:rPr>
              <a:t> </a:t>
            </a:r>
            <a:r>
              <a:rPr sz="2900" spc="55" dirty="0">
                <a:latin typeface="Calibri" panose="020F0502020204030204"/>
                <a:cs typeface="Calibri" panose="020F0502020204030204"/>
              </a:rPr>
              <a:t>Algorithm</a:t>
            </a:r>
            <a:endParaRPr sz="2900">
              <a:latin typeface="Calibri" panose="020F0502020204030204"/>
              <a:cs typeface="Calibri" panose="020F0502020204030204"/>
            </a:endParaRPr>
          </a:p>
          <a:p>
            <a:pPr marL="457835" marR="6350">
              <a:lnSpc>
                <a:spcPts val="3530"/>
              </a:lnSpc>
              <a:spcBef>
                <a:spcPts val="35"/>
              </a:spcBef>
            </a:pPr>
            <a:r>
              <a:rPr sz="2900" spc="55" dirty="0">
                <a:latin typeface="Calibri" panose="020F0502020204030204"/>
                <a:cs typeface="Calibri" panose="020F0502020204030204"/>
              </a:rPr>
              <a:t>Algorithm </a:t>
            </a:r>
            <a:r>
              <a:rPr sz="2900" spc="10" dirty="0">
                <a:latin typeface="Calibri" panose="020F0502020204030204"/>
                <a:cs typeface="Calibri" panose="020F0502020204030204"/>
              </a:rPr>
              <a:t>Implementation: </a:t>
            </a:r>
            <a:r>
              <a:rPr sz="2900" spc="-60" dirty="0">
                <a:latin typeface="Calibri" panose="020F0502020204030204"/>
                <a:cs typeface="Calibri" panose="020F0502020204030204"/>
              </a:rPr>
              <a:t>Use</a:t>
            </a:r>
            <a:r>
              <a:rPr sz="290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2900" spc="25" dirty="0">
                <a:latin typeface="Calibri" panose="020F0502020204030204"/>
                <a:cs typeface="Calibri" panose="020F0502020204030204"/>
              </a:rPr>
              <a:t>existing </a:t>
            </a:r>
            <a:r>
              <a:rPr sz="2900" spc="-5" dirty="0">
                <a:latin typeface="Calibri" panose="020F0502020204030204"/>
                <a:cs typeface="Calibri" panose="020F0502020204030204"/>
              </a:rPr>
              <a:t>route </a:t>
            </a:r>
            <a:r>
              <a:rPr sz="2900" spc="75" dirty="0">
                <a:latin typeface="Calibri" panose="020F0502020204030204"/>
                <a:cs typeface="Calibri" panose="020F0502020204030204"/>
              </a:rPr>
              <a:t>planning </a:t>
            </a:r>
            <a:r>
              <a:rPr sz="2900" spc="40" dirty="0">
                <a:latin typeface="Calibri" panose="020F0502020204030204"/>
                <a:cs typeface="Calibri" panose="020F0502020204030204"/>
              </a:rPr>
              <a:t>algorithms </a:t>
            </a:r>
            <a:r>
              <a:rPr sz="2900" spc="20" dirty="0">
                <a:latin typeface="Calibri" panose="020F0502020204030204"/>
                <a:cs typeface="Calibri" panose="020F0502020204030204"/>
              </a:rPr>
              <a:t>or </a:t>
            </a:r>
            <a:r>
              <a:rPr sz="2900" spc="-10" dirty="0">
                <a:latin typeface="Calibri" panose="020F0502020204030204"/>
                <a:cs typeface="Calibri" panose="020F0502020204030204"/>
              </a:rPr>
              <a:t>develop</a:t>
            </a:r>
            <a:r>
              <a:rPr sz="29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900" spc="-50" dirty="0">
                <a:latin typeface="Calibri" panose="020F0502020204030204"/>
                <a:cs typeface="Calibri" panose="020F0502020204030204"/>
              </a:rPr>
              <a:t>new</a:t>
            </a:r>
            <a:r>
              <a:rPr sz="29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2900" spc="-20" dirty="0">
                <a:latin typeface="Calibri" panose="020F0502020204030204"/>
                <a:cs typeface="Calibri" panose="020F0502020204030204"/>
              </a:rPr>
              <a:t>ones</a:t>
            </a:r>
            <a:r>
              <a:rPr sz="29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900" spc="-60" dirty="0">
                <a:latin typeface="Calibri" panose="020F0502020204030204"/>
                <a:cs typeface="Calibri" panose="020F0502020204030204"/>
              </a:rPr>
              <a:t>to</a:t>
            </a:r>
            <a:r>
              <a:rPr sz="290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2900" spc="-5" dirty="0">
                <a:latin typeface="Calibri" panose="020F0502020204030204"/>
                <a:cs typeface="Calibri" panose="020F0502020204030204"/>
              </a:rPr>
              <a:t>determine </a:t>
            </a:r>
            <a:r>
              <a:rPr sz="2900" spc="-25" dirty="0">
                <a:latin typeface="Calibri" panose="020F0502020204030204"/>
                <a:cs typeface="Calibri" panose="020F0502020204030204"/>
              </a:rPr>
              <a:t>the </a:t>
            </a:r>
            <a:r>
              <a:rPr sz="2900" spc="-645" dirty="0">
                <a:latin typeface="Calibri" panose="020F0502020204030204"/>
                <a:cs typeface="Calibri" panose="020F0502020204030204"/>
              </a:rPr>
              <a:t> </a:t>
            </a:r>
            <a:r>
              <a:rPr sz="2900" spc="-30" dirty="0">
                <a:latin typeface="Calibri" panose="020F0502020204030204"/>
                <a:cs typeface="Calibri" panose="020F0502020204030204"/>
              </a:rPr>
              <a:t>best</a:t>
            </a:r>
            <a:r>
              <a:rPr sz="2900" spc="-110" dirty="0">
                <a:latin typeface="Calibri" panose="020F0502020204030204"/>
                <a:cs typeface="Calibri" panose="020F0502020204030204"/>
              </a:rPr>
              <a:t> </a:t>
            </a:r>
            <a:r>
              <a:rPr sz="2900" spc="40" dirty="0">
                <a:latin typeface="Calibri" panose="020F0502020204030204"/>
                <a:cs typeface="Calibri" panose="020F0502020204030204"/>
              </a:rPr>
              <a:t>navigation</a:t>
            </a:r>
            <a:r>
              <a:rPr sz="2900" spc="-100" dirty="0">
                <a:latin typeface="Calibri" panose="020F0502020204030204"/>
                <a:cs typeface="Calibri" panose="020F0502020204030204"/>
              </a:rPr>
              <a:t> </a:t>
            </a:r>
            <a:r>
              <a:rPr sz="2900" spc="-15" dirty="0">
                <a:latin typeface="Calibri" panose="020F0502020204030204"/>
                <a:cs typeface="Calibri" panose="020F0502020204030204"/>
              </a:rPr>
              <a:t>paths.</a:t>
            </a:r>
            <a:endParaRPr sz="29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609302" y="6216619"/>
            <a:ext cx="4679315" cy="4070985"/>
          </a:xfrm>
          <a:custGeom>
            <a:avLst/>
            <a:gdLst/>
            <a:ahLst/>
            <a:cxnLst/>
            <a:rect l="l" t="t" r="r" b="b"/>
            <a:pathLst>
              <a:path w="4679315" h="4070984">
                <a:moveTo>
                  <a:pt x="0" y="4070378"/>
                </a:moveTo>
                <a:lnTo>
                  <a:pt x="49346" y="4043276"/>
                </a:lnTo>
                <a:lnTo>
                  <a:pt x="88924" y="4020525"/>
                </a:lnTo>
                <a:lnTo>
                  <a:pt x="128075" y="3997173"/>
                </a:lnTo>
                <a:lnTo>
                  <a:pt x="166808" y="3973231"/>
                </a:lnTo>
                <a:lnTo>
                  <a:pt x="205130" y="3948710"/>
                </a:lnTo>
                <a:lnTo>
                  <a:pt x="243050" y="3923620"/>
                </a:lnTo>
                <a:lnTo>
                  <a:pt x="280576" y="3897974"/>
                </a:lnTo>
                <a:lnTo>
                  <a:pt x="317714" y="3871782"/>
                </a:lnTo>
                <a:lnTo>
                  <a:pt x="354474" y="3845056"/>
                </a:lnTo>
                <a:lnTo>
                  <a:pt x="390862" y="3817806"/>
                </a:lnTo>
                <a:lnTo>
                  <a:pt x="426888" y="3790044"/>
                </a:lnTo>
                <a:lnTo>
                  <a:pt x="462558" y="3761780"/>
                </a:lnTo>
                <a:lnTo>
                  <a:pt x="497880" y="3733027"/>
                </a:lnTo>
                <a:lnTo>
                  <a:pt x="532864" y="3703795"/>
                </a:lnTo>
                <a:lnTo>
                  <a:pt x="567516" y="3674095"/>
                </a:lnTo>
                <a:lnTo>
                  <a:pt x="601844" y="3643938"/>
                </a:lnTo>
                <a:lnTo>
                  <a:pt x="635856" y="3613336"/>
                </a:lnTo>
                <a:lnTo>
                  <a:pt x="669560" y="3582300"/>
                </a:lnTo>
                <a:lnTo>
                  <a:pt x="702965" y="3550840"/>
                </a:lnTo>
                <a:lnTo>
                  <a:pt x="736077" y="3518968"/>
                </a:lnTo>
                <a:lnTo>
                  <a:pt x="768905" y="3486696"/>
                </a:lnTo>
                <a:lnTo>
                  <a:pt x="801457" y="3454033"/>
                </a:lnTo>
                <a:lnTo>
                  <a:pt x="833740" y="3420992"/>
                </a:lnTo>
                <a:lnTo>
                  <a:pt x="865763" y="3387584"/>
                </a:lnTo>
                <a:lnTo>
                  <a:pt x="897533" y="3353819"/>
                </a:lnTo>
                <a:lnTo>
                  <a:pt x="929059" y="3319709"/>
                </a:lnTo>
                <a:lnTo>
                  <a:pt x="960347" y="3285264"/>
                </a:lnTo>
                <a:lnTo>
                  <a:pt x="991407" y="3250497"/>
                </a:lnTo>
                <a:lnTo>
                  <a:pt x="1022245" y="3215418"/>
                </a:lnTo>
                <a:lnTo>
                  <a:pt x="1052870" y="3180038"/>
                </a:lnTo>
                <a:lnTo>
                  <a:pt x="1083290" y="3144369"/>
                </a:lnTo>
                <a:lnTo>
                  <a:pt x="1113513" y="3108421"/>
                </a:lnTo>
                <a:lnTo>
                  <a:pt x="1143546" y="3072206"/>
                </a:lnTo>
                <a:lnTo>
                  <a:pt x="1173398" y="3035735"/>
                </a:lnTo>
                <a:lnTo>
                  <a:pt x="1203075" y="2999019"/>
                </a:lnTo>
                <a:lnTo>
                  <a:pt x="1232587" y="2962069"/>
                </a:lnTo>
                <a:lnTo>
                  <a:pt x="1261941" y="2924896"/>
                </a:lnTo>
                <a:lnTo>
                  <a:pt x="1291145" y="2887511"/>
                </a:lnTo>
                <a:lnTo>
                  <a:pt x="1320207" y="2849926"/>
                </a:lnTo>
                <a:lnTo>
                  <a:pt x="1349134" y="2812152"/>
                </a:lnTo>
                <a:lnTo>
                  <a:pt x="1377935" y="2774200"/>
                </a:lnTo>
                <a:lnTo>
                  <a:pt x="1406618" y="2736080"/>
                </a:lnTo>
                <a:lnTo>
                  <a:pt x="1435190" y="2697805"/>
                </a:lnTo>
                <a:lnTo>
                  <a:pt x="1463659" y="2659385"/>
                </a:lnTo>
                <a:lnTo>
                  <a:pt x="1492034" y="2620831"/>
                </a:lnTo>
                <a:lnTo>
                  <a:pt x="1520321" y="2582155"/>
                </a:lnTo>
                <a:lnTo>
                  <a:pt x="1548530" y="2543367"/>
                </a:lnTo>
                <a:lnTo>
                  <a:pt x="1576667" y="2504479"/>
                </a:lnTo>
                <a:lnTo>
                  <a:pt x="1604741" y="2465502"/>
                </a:lnTo>
                <a:lnTo>
                  <a:pt x="1632760" y="2426447"/>
                </a:lnTo>
                <a:lnTo>
                  <a:pt x="1660732" y="2387326"/>
                </a:lnTo>
                <a:lnTo>
                  <a:pt x="1688663" y="2348148"/>
                </a:lnTo>
                <a:lnTo>
                  <a:pt x="1716563" y="2308926"/>
                </a:lnTo>
                <a:lnTo>
                  <a:pt x="1744440" y="2269671"/>
                </a:lnTo>
                <a:lnTo>
                  <a:pt x="1772300" y="2230393"/>
                </a:lnTo>
                <a:lnTo>
                  <a:pt x="1800153" y="2191104"/>
                </a:lnTo>
                <a:lnTo>
                  <a:pt x="1828005" y="2151816"/>
                </a:lnTo>
                <a:lnTo>
                  <a:pt x="1855865" y="2112538"/>
                </a:lnTo>
                <a:lnTo>
                  <a:pt x="1883741" y="2073283"/>
                </a:lnTo>
                <a:lnTo>
                  <a:pt x="1911641" y="2034061"/>
                </a:lnTo>
                <a:lnTo>
                  <a:pt x="1939572" y="1994884"/>
                </a:lnTo>
                <a:lnTo>
                  <a:pt x="1967543" y="1955762"/>
                </a:lnTo>
                <a:lnTo>
                  <a:pt x="1995561" y="1916708"/>
                </a:lnTo>
                <a:lnTo>
                  <a:pt x="2023635" y="1877731"/>
                </a:lnTo>
                <a:lnTo>
                  <a:pt x="2051772" y="1838843"/>
                </a:lnTo>
                <a:lnTo>
                  <a:pt x="2079979" y="1800056"/>
                </a:lnTo>
                <a:lnTo>
                  <a:pt x="2108266" y="1761379"/>
                </a:lnTo>
                <a:lnTo>
                  <a:pt x="2136639" y="1722826"/>
                </a:lnTo>
                <a:lnTo>
                  <a:pt x="2165108" y="1684406"/>
                </a:lnTo>
                <a:lnTo>
                  <a:pt x="2193679" y="1646131"/>
                </a:lnTo>
                <a:lnTo>
                  <a:pt x="2222360" y="1608011"/>
                </a:lnTo>
                <a:lnTo>
                  <a:pt x="2251160" y="1570059"/>
                </a:lnTo>
                <a:lnTo>
                  <a:pt x="2280086" y="1532285"/>
                </a:lnTo>
                <a:lnTo>
                  <a:pt x="2309146" y="1494700"/>
                </a:lnTo>
                <a:lnTo>
                  <a:pt x="2338349" y="1457316"/>
                </a:lnTo>
                <a:lnTo>
                  <a:pt x="2367701" y="1420143"/>
                </a:lnTo>
                <a:lnTo>
                  <a:pt x="2397212" y="1383193"/>
                </a:lnTo>
                <a:lnTo>
                  <a:pt x="2426888" y="1346477"/>
                </a:lnTo>
                <a:lnTo>
                  <a:pt x="2456738" y="1310006"/>
                </a:lnTo>
                <a:lnTo>
                  <a:pt x="2486770" y="1273791"/>
                </a:lnTo>
                <a:lnTo>
                  <a:pt x="2516991" y="1237843"/>
                </a:lnTo>
                <a:lnTo>
                  <a:pt x="2547409" y="1202174"/>
                </a:lnTo>
                <a:lnTo>
                  <a:pt x="2578033" y="1166794"/>
                </a:lnTo>
                <a:lnTo>
                  <a:pt x="2608870" y="1131715"/>
                </a:lnTo>
                <a:lnTo>
                  <a:pt x="2639928" y="1096947"/>
                </a:lnTo>
                <a:lnTo>
                  <a:pt x="2671215" y="1062503"/>
                </a:lnTo>
                <a:lnTo>
                  <a:pt x="2702739" y="1028393"/>
                </a:lnTo>
                <a:lnTo>
                  <a:pt x="2734507" y="994628"/>
                </a:lnTo>
                <a:lnTo>
                  <a:pt x="2766529" y="961219"/>
                </a:lnTo>
                <a:lnTo>
                  <a:pt x="2798810" y="928178"/>
                </a:lnTo>
                <a:lnTo>
                  <a:pt x="2831361" y="895516"/>
                </a:lnTo>
                <a:lnTo>
                  <a:pt x="2864187" y="863243"/>
                </a:lnTo>
                <a:lnTo>
                  <a:pt x="2897298" y="831372"/>
                </a:lnTo>
                <a:lnTo>
                  <a:pt x="2930701" y="799912"/>
                </a:lnTo>
                <a:lnTo>
                  <a:pt x="2964404" y="768875"/>
                </a:lnTo>
                <a:lnTo>
                  <a:pt x="2998415" y="738273"/>
                </a:lnTo>
                <a:lnTo>
                  <a:pt x="3032742" y="708117"/>
                </a:lnTo>
                <a:lnTo>
                  <a:pt x="3067392" y="678417"/>
                </a:lnTo>
                <a:lnTo>
                  <a:pt x="3102374" y="649184"/>
                </a:lnTo>
                <a:lnTo>
                  <a:pt x="3137696" y="620431"/>
                </a:lnTo>
                <a:lnTo>
                  <a:pt x="3173365" y="592167"/>
                </a:lnTo>
                <a:lnTo>
                  <a:pt x="3209389" y="564405"/>
                </a:lnTo>
                <a:lnTo>
                  <a:pt x="3245777" y="537155"/>
                </a:lnTo>
                <a:lnTo>
                  <a:pt x="3282535" y="510429"/>
                </a:lnTo>
                <a:lnTo>
                  <a:pt x="3319673" y="484237"/>
                </a:lnTo>
                <a:lnTo>
                  <a:pt x="3357197" y="458590"/>
                </a:lnTo>
                <a:lnTo>
                  <a:pt x="3395117" y="433501"/>
                </a:lnTo>
                <a:lnTo>
                  <a:pt x="3433439" y="408980"/>
                </a:lnTo>
                <a:lnTo>
                  <a:pt x="3472171" y="385037"/>
                </a:lnTo>
                <a:lnTo>
                  <a:pt x="3511322" y="361685"/>
                </a:lnTo>
                <a:lnTo>
                  <a:pt x="3550899" y="338934"/>
                </a:lnTo>
                <a:lnTo>
                  <a:pt x="3590911" y="316796"/>
                </a:lnTo>
                <a:lnTo>
                  <a:pt x="3631365" y="295282"/>
                </a:lnTo>
                <a:lnTo>
                  <a:pt x="3672269" y="274402"/>
                </a:lnTo>
                <a:lnTo>
                  <a:pt x="3713630" y="254168"/>
                </a:lnTo>
                <a:lnTo>
                  <a:pt x="3755458" y="234591"/>
                </a:lnTo>
                <a:lnTo>
                  <a:pt x="3797759" y="215683"/>
                </a:lnTo>
                <a:lnTo>
                  <a:pt x="3840542" y="197454"/>
                </a:lnTo>
                <a:lnTo>
                  <a:pt x="3883814" y="179915"/>
                </a:lnTo>
                <a:lnTo>
                  <a:pt x="3927584" y="163078"/>
                </a:lnTo>
                <a:lnTo>
                  <a:pt x="3971860" y="146954"/>
                </a:lnTo>
                <a:lnTo>
                  <a:pt x="4016648" y="131553"/>
                </a:lnTo>
                <a:lnTo>
                  <a:pt x="4061957" y="116888"/>
                </a:lnTo>
                <a:lnTo>
                  <a:pt x="4107796" y="102969"/>
                </a:lnTo>
                <a:lnTo>
                  <a:pt x="4154171" y="89807"/>
                </a:lnTo>
                <a:lnTo>
                  <a:pt x="4201092" y="77413"/>
                </a:lnTo>
                <a:lnTo>
                  <a:pt x="4248565" y="65799"/>
                </a:lnTo>
                <a:lnTo>
                  <a:pt x="4296598" y="54976"/>
                </a:lnTo>
                <a:lnTo>
                  <a:pt x="4345200" y="44955"/>
                </a:lnTo>
                <a:lnTo>
                  <a:pt x="4394378" y="35747"/>
                </a:lnTo>
                <a:lnTo>
                  <a:pt x="4444141" y="27362"/>
                </a:lnTo>
                <a:lnTo>
                  <a:pt x="4494496" y="19813"/>
                </a:lnTo>
                <a:lnTo>
                  <a:pt x="4545451" y="13111"/>
                </a:lnTo>
                <a:lnTo>
                  <a:pt x="4597013" y="7266"/>
                </a:lnTo>
                <a:lnTo>
                  <a:pt x="4649192" y="2290"/>
                </a:lnTo>
                <a:lnTo>
                  <a:pt x="4678711" y="0"/>
                </a:lnTo>
              </a:path>
            </a:pathLst>
          </a:custGeom>
          <a:ln w="24999">
            <a:solidFill>
              <a:srgbClr val="332C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548843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975344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68789" y="1091190"/>
            <a:ext cx="9813290" cy="5054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50" spc="-25" dirty="0">
                <a:latin typeface="Verdana" panose="020B0604030504040204"/>
                <a:cs typeface="Verdana" panose="020B0604030504040204"/>
              </a:rPr>
              <a:t>K</a:t>
            </a:r>
            <a:r>
              <a:rPr sz="3150" spc="-10" dirty="0">
                <a:latin typeface="Verdana" panose="020B0604030504040204"/>
                <a:cs typeface="Verdana" panose="020B0604030504040204"/>
              </a:rPr>
              <a:t>e</a:t>
            </a:r>
            <a:r>
              <a:rPr sz="3150" spc="-160" dirty="0">
                <a:latin typeface="Verdana" panose="020B0604030504040204"/>
                <a:cs typeface="Verdana" panose="020B0604030504040204"/>
              </a:rPr>
              <a:t>y</a:t>
            </a:r>
            <a:r>
              <a:rPr sz="3150" spc="-285" dirty="0">
                <a:latin typeface="Verdana" panose="020B0604030504040204"/>
                <a:cs typeface="Verdana" panose="020B0604030504040204"/>
              </a:rPr>
              <a:t> </a:t>
            </a:r>
            <a:r>
              <a:rPr sz="3150" spc="-10" dirty="0">
                <a:latin typeface="Verdana" panose="020B0604030504040204"/>
                <a:cs typeface="Verdana" panose="020B0604030504040204"/>
              </a:rPr>
              <a:t>C</a:t>
            </a:r>
            <a:r>
              <a:rPr sz="3150" spc="55" dirty="0">
                <a:latin typeface="Verdana" panose="020B0604030504040204"/>
                <a:cs typeface="Verdana" panose="020B0604030504040204"/>
              </a:rPr>
              <a:t>o</a:t>
            </a:r>
            <a:r>
              <a:rPr sz="3150" spc="270" dirty="0">
                <a:latin typeface="Verdana" panose="020B0604030504040204"/>
                <a:cs typeface="Verdana" panose="020B0604030504040204"/>
              </a:rPr>
              <a:t>m</a:t>
            </a:r>
            <a:r>
              <a:rPr sz="3150" spc="165" dirty="0">
                <a:latin typeface="Verdana" panose="020B0604030504040204"/>
                <a:cs typeface="Verdana" panose="020B0604030504040204"/>
              </a:rPr>
              <a:t>p</a:t>
            </a:r>
            <a:r>
              <a:rPr sz="3150" spc="55" dirty="0">
                <a:latin typeface="Verdana" panose="020B0604030504040204"/>
                <a:cs typeface="Verdana" panose="020B0604030504040204"/>
              </a:rPr>
              <a:t>o</a:t>
            </a:r>
            <a:r>
              <a:rPr sz="3150" spc="130" dirty="0">
                <a:latin typeface="Verdana" panose="020B0604030504040204"/>
                <a:cs typeface="Verdana" panose="020B0604030504040204"/>
              </a:rPr>
              <a:t>n</a:t>
            </a:r>
            <a:r>
              <a:rPr sz="3150" spc="20" dirty="0">
                <a:latin typeface="Verdana" panose="020B0604030504040204"/>
                <a:cs typeface="Verdana" panose="020B0604030504040204"/>
              </a:rPr>
              <a:t>e</a:t>
            </a:r>
            <a:r>
              <a:rPr sz="3150" spc="130" dirty="0">
                <a:latin typeface="Verdana" panose="020B0604030504040204"/>
                <a:cs typeface="Verdana" panose="020B0604030504040204"/>
              </a:rPr>
              <a:t>n</a:t>
            </a:r>
            <a:r>
              <a:rPr sz="3150" spc="30" dirty="0">
                <a:latin typeface="Verdana" panose="020B0604030504040204"/>
                <a:cs typeface="Verdana" panose="020B0604030504040204"/>
              </a:rPr>
              <a:t>t</a:t>
            </a:r>
            <a:r>
              <a:rPr sz="3150" spc="-105" dirty="0">
                <a:latin typeface="Verdana" panose="020B0604030504040204"/>
                <a:cs typeface="Verdana" panose="020B0604030504040204"/>
              </a:rPr>
              <a:t>s</a:t>
            </a:r>
            <a:r>
              <a:rPr sz="3150" spc="-285" dirty="0">
                <a:latin typeface="Verdana" panose="020B0604030504040204"/>
                <a:cs typeface="Verdana" panose="020B0604030504040204"/>
              </a:rPr>
              <a:t> </a:t>
            </a:r>
            <a:r>
              <a:rPr sz="3150" spc="-40" dirty="0">
                <a:latin typeface="Verdana" panose="020B0604030504040204"/>
                <a:cs typeface="Verdana" panose="020B0604030504040204"/>
              </a:rPr>
              <a:t>a</a:t>
            </a:r>
            <a:r>
              <a:rPr sz="3150" spc="130" dirty="0">
                <a:latin typeface="Verdana" panose="020B0604030504040204"/>
                <a:cs typeface="Verdana" panose="020B0604030504040204"/>
              </a:rPr>
              <a:t>n</a:t>
            </a:r>
            <a:r>
              <a:rPr sz="3150" spc="170" dirty="0">
                <a:latin typeface="Verdana" panose="020B0604030504040204"/>
                <a:cs typeface="Verdana" panose="020B0604030504040204"/>
              </a:rPr>
              <a:t>d</a:t>
            </a:r>
            <a:r>
              <a:rPr sz="3150" spc="-285" dirty="0">
                <a:latin typeface="Verdana" panose="020B0604030504040204"/>
                <a:cs typeface="Verdana" panose="020B0604030504040204"/>
              </a:rPr>
              <a:t> </a:t>
            </a:r>
            <a:r>
              <a:rPr sz="3150" spc="80" dirty="0">
                <a:latin typeface="Verdana" panose="020B0604030504040204"/>
                <a:cs typeface="Verdana" panose="020B0604030504040204"/>
              </a:rPr>
              <a:t>R</a:t>
            </a:r>
            <a:r>
              <a:rPr sz="3150" spc="20" dirty="0">
                <a:latin typeface="Verdana" panose="020B0604030504040204"/>
                <a:cs typeface="Verdana" panose="020B0604030504040204"/>
              </a:rPr>
              <a:t>e</a:t>
            </a:r>
            <a:r>
              <a:rPr sz="3150" spc="165" dirty="0">
                <a:latin typeface="Verdana" panose="020B0604030504040204"/>
                <a:cs typeface="Verdana" panose="020B0604030504040204"/>
              </a:rPr>
              <a:t>q</a:t>
            </a:r>
            <a:r>
              <a:rPr sz="3150" spc="114" dirty="0">
                <a:latin typeface="Verdana" panose="020B0604030504040204"/>
                <a:cs typeface="Verdana" panose="020B0604030504040204"/>
              </a:rPr>
              <a:t>u</a:t>
            </a:r>
            <a:r>
              <a:rPr sz="3150" spc="-25" dirty="0">
                <a:latin typeface="Verdana" panose="020B0604030504040204"/>
                <a:cs typeface="Verdana" panose="020B0604030504040204"/>
              </a:rPr>
              <a:t>i</a:t>
            </a:r>
            <a:r>
              <a:rPr sz="3150" spc="-130" dirty="0">
                <a:latin typeface="Verdana" panose="020B0604030504040204"/>
                <a:cs typeface="Verdana" panose="020B0604030504040204"/>
              </a:rPr>
              <a:t>r</a:t>
            </a:r>
            <a:r>
              <a:rPr sz="3150" spc="20" dirty="0">
                <a:latin typeface="Verdana" panose="020B0604030504040204"/>
                <a:cs typeface="Verdana" panose="020B0604030504040204"/>
              </a:rPr>
              <a:t>e</a:t>
            </a:r>
            <a:r>
              <a:rPr sz="3150" spc="270" dirty="0">
                <a:latin typeface="Verdana" panose="020B0604030504040204"/>
                <a:cs typeface="Verdana" panose="020B0604030504040204"/>
              </a:rPr>
              <a:t>m</a:t>
            </a:r>
            <a:r>
              <a:rPr sz="3150" spc="20" dirty="0">
                <a:latin typeface="Verdana" panose="020B0604030504040204"/>
                <a:cs typeface="Verdana" panose="020B0604030504040204"/>
              </a:rPr>
              <a:t>e</a:t>
            </a:r>
            <a:r>
              <a:rPr sz="3150" spc="130" dirty="0">
                <a:latin typeface="Verdana" panose="020B0604030504040204"/>
                <a:cs typeface="Verdana" panose="020B0604030504040204"/>
              </a:rPr>
              <a:t>n</a:t>
            </a:r>
            <a:r>
              <a:rPr sz="3150" spc="30" dirty="0">
                <a:latin typeface="Verdana" panose="020B0604030504040204"/>
                <a:cs typeface="Verdana" panose="020B0604030504040204"/>
              </a:rPr>
              <a:t>t</a:t>
            </a:r>
            <a:r>
              <a:rPr sz="3150" spc="-105" dirty="0">
                <a:latin typeface="Verdana" panose="020B0604030504040204"/>
                <a:cs typeface="Verdana" panose="020B0604030504040204"/>
              </a:rPr>
              <a:t>s</a:t>
            </a:r>
            <a:r>
              <a:rPr sz="3150" spc="-285" dirty="0">
                <a:latin typeface="Verdana" panose="020B0604030504040204"/>
                <a:cs typeface="Verdana" panose="020B0604030504040204"/>
              </a:rPr>
              <a:t> </a:t>
            </a:r>
            <a:r>
              <a:rPr sz="3150" spc="-229" dirty="0">
                <a:latin typeface="Verdana" panose="020B0604030504040204"/>
                <a:cs typeface="Verdana" panose="020B0604030504040204"/>
              </a:rPr>
              <a:t>-</a:t>
            </a:r>
            <a:r>
              <a:rPr sz="3150" spc="-285" dirty="0">
                <a:latin typeface="Verdana" panose="020B0604030504040204"/>
                <a:cs typeface="Verdana" panose="020B0604030504040204"/>
              </a:rPr>
              <a:t> </a:t>
            </a:r>
            <a:r>
              <a:rPr sz="3150" spc="-10" dirty="0">
                <a:latin typeface="Verdana" panose="020B0604030504040204"/>
                <a:cs typeface="Verdana" panose="020B0604030504040204"/>
              </a:rPr>
              <a:t>C</a:t>
            </a:r>
            <a:r>
              <a:rPr sz="3150" spc="55" dirty="0">
                <a:latin typeface="Verdana" panose="020B0604030504040204"/>
                <a:cs typeface="Verdana" panose="020B0604030504040204"/>
              </a:rPr>
              <a:t>o</a:t>
            </a:r>
            <a:r>
              <a:rPr sz="3150" spc="130" dirty="0">
                <a:latin typeface="Verdana" panose="020B0604030504040204"/>
                <a:cs typeface="Verdana" panose="020B0604030504040204"/>
              </a:rPr>
              <a:t>n</a:t>
            </a:r>
            <a:r>
              <a:rPr sz="3150" spc="30" dirty="0">
                <a:latin typeface="Verdana" panose="020B0604030504040204"/>
                <a:cs typeface="Verdana" panose="020B0604030504040204"/>
              </a:rPr>
              <a:t>t</a:t>
            </a:r>
            <a:r>
              <a:rPr sz="3150" spc="-25" dirty="0">
                <a:latin typeface="Verdana" panose="020B0604030504040204"/>
                <a:cs typeface="Verdana" panose="020B0604030504040204"/>
              </a:rPr>
              <a:t>i</a:t>
            </a:r>
            <a:r>
              <a:rPr sz="3150" spc="130" dirty="0">
                <a:latin typeface="Verdana" panose="020B0604030504040204"/>
                <a:cs typeface="Verdana" panose="020B0604030504040204"/>
              </a:rPr>
              <a:t>n</a:t>
            </a:r>
            <a:r>
              <a:rPr sz="3150" spc="114" dirty="0">
                <a:latin typeface="Verdana" panose="020B0604030504040204"/>
                <a:cs typeface="Verdana" panose="020B0604030504040204"/>
              </a:rPr>
              <a:t>u</a:t>
            </a:r>
            <a:r>
              <a:rPr sz="3150" spc="20" dirty="0">
                <a:latin typeface="Verdana" panose="020B0604030504040204"/>
                <a:cs typeface="Verdana" panose="020B0604030504040204"/>
              </a:rPr>
              <a:t>e</a:t>
            </a:r>
            <a:r>
              <a:rPr sz="3150" spc="170" dirty="0">
                <a:latin typeface="Verdana" panose="020B0604030504040204"/>
                <a:cs typeface="Verdana" panose="020B0604030504040204"/>
              </a:rPr>
              <a:t>d</a:t>
            </a:r>
            <a:endParaRPr sz="315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3912" y="2110625"/>
            <a:ext cx="104775" cy="10477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3912" y="3453650"/>
            <a:ext cx="104775" cy="10477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3912" y="4339475"/>
            <a:ext cx="104775" cy="10477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869763" y="1888376"/>
            <a:ext cx="16816070" cy="314769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457835">
              <a:lnSpc>
                <a:spcPct val="100000"/>
              </a:lnSpc>
              <a:spcBef>
                <a:spcPts val="125"/>
              </a:spcBef>
            </a:pPr>
            <a:r>
              <a:rPr sz="2900" spc="-35" dirty="0">
                <a:latin typeface="Cambria" panose="02040503050406030204"/>
                <a:cs typeface="Cambria" panose="02040503050406030204"/>
              </a:rPr>
              <a:t>Safety</a:t>
            </a:r>
            <a:r>
              <a:rPr sz="2900" spc="-90" dirty="0">
                <a:latin typeface="Cambria" panose="02040503050406030204"/>
                <a:cs typeface="Cambria" panose="02040503050406030204"/>
              </a:rPr>
              <a:t> </a:t>
            </a:r>
            <a:r>
              <a:rPr sz="2900" spc="-30" dirty="0">
                <a:latin typeface="Cambria" panose="02040503050406030204"/>
                <a:cs typeface="Cambria" panose="02040503050406030204"/>
              </a:rPr>
              <a:t>and</a:t>
            </a:r>
            <a:r>
              <a:rPr sz="2900" spc="-85" dirty="0">
                <a:latin typeface="Cambria" panose="02040503050406030204"/>
                <a:cs typeface="Cambria" panose="02040503050406030204"/>
              </a:rPr>
              <a:t> </a:t>
            </a:r>
            <a:r>
              <a:rPr sz="2900" spc="-50" dirty="0">
                <a:latin typeface="Cambria" panose="02040503050406030204"/>
                <a:cs typeface="Cambria" panose="02040503050406030204"/>
              </a:rPr>
              <a:t>Efﬁciency:</a:t>
            </a:r>
            <a:r>
              <a:rPr sz="2900" spc="-85" dirty="0">
                <a:latin typeface="Cambria" panose="02040503050406030204"/>
                <a:cs typeface="Cambria" panose="02040503050406030204"/>
              </a:rPr>
              <a:t> </a:t>
            </a:r>
            <a:r>
              <a:rPr sz="2900" spc="-50" dirty="0">
                <a:latin typeface="Cambria" panose="02040503050406030204"/>
                <a:cs typeface="Cambria" panose="02040503050406030204"/>
              </a:rPr>
              <a:t>Prioritize</a:t>
            </a:r>
            <a:r>
              <a:rPr sz="2900" spc="-80" dirty="0">
                <a:latin typeface="Cambria" panose="02040503050406030204"/>
                <a:cs typeface="Cambria" panose="02040503050406030204"/>
              </a:rPr>
              <a:t> </a:t>
            </a:r>
            <a:r>
              <a:rPr sz="2900" spc="-60" dirty="0">
                <a:latin typeface="Cambria" panose="02040503050406030204"/>
                <a:cs typeface="Cambria" panose="02040503050406030204"/>
              </a:rPr>
              <a:t>safety,</a:t>
            </a:r>
            <a:r>
              <a:rPr sz="2900" spc="-85" dirty="0">
                <a:latin typeface="Cambria" panose="02040503050406030204"/>
                <a:cs typeface="Cambria" panose="02040503050406030204"/>
              </a:rPr>
              <a:t> </a:t>
            </a:r>
            <a:r>
              <a:rPr sz="2900" spc="-45" dirty="0">
                <a:latin typeface="Cambria" panose="02040503050406030204"/>
                <a:cs typeface="Cambria" panose="02040503050406030204"/>
              </a:rPr>
              <a:t>efﬁciency,</a:t>
            </a:r>
            <a:r>
              <a:rPr sz="2900" spc="-85" dirty="0">
                <a:latin typeface="Cambria" panose="02040503050406030204"/>
                <a:cs typeface="Cambria" panose="02040503050406030204"/>
              </a:rPr>
              <a:t> </a:t>
            </a:r>
            <a:r>
              <a:rPr sz="2900" spc="-30" dirty="0">
                <a:latin typeface="Cambria" panose="02040503050406030204"/>
                <a:cs typeface="Cambria" panose="02040503050406030204"/>
              </a:rPr>
              <a:t>and</a:t>
            </a:r>
            <a:r>
              <a:rPr sz="2900" spc="-85" dirty="0">
                <a:latin typeface="Cambria" panose="02040503050406030204"/>
                <a:cs typeface="Cambria" panose="02040503050406030204"/>
              </a:rPr>
              <a:t> </a:t>
            </a:r>
            <a:r>
              <a:rPr sz="2900" spc="-20" dirty="0">
                <a:latin typeface="Cambria" panose="02040503050406030204"/>
                <a:cs typeface="Cambria" panose="02040503050406030204"/>
              </a:rPr>
              <a:t>reliability</a:t>
            </a:r>
            <a:r>
              <a:rPr sz="2900" spc="-80" dirty="0">
                <a:latin typeface="Cambria" panose="02040503050406030204"/>
                <a:cs typeface="Cambria" panose="02040503050406030204"/>
              </a:rPr>
              <a:t> </a:t>
            </a:r>
            <a:r>
              <a:rPr sz="2900" spc="10" dirty="0">
                <a:latin typeface="Cambria" panose="02040503050406030204"/>
                <a:cs typeface="Cambria" panose="02040503050406030204"/>
              </a:rPr>
              <a:t>in</a:t>
            </a:r>
            <a:r>
              <a:rPr sz="2900" spc="-85" dirty="0">
                <a:latin typeface="Cambria" panose="02040503050406030204"/>
                <a:cs typeface="Cambria" panose="02040503050406030204"/>
              </a:rPr>
              <a:t> </a:t>
            </a:r>
            <a:r>
              <a:rPr sz="2900" spc="-55" dirty="0">
                <a:latin typeface="Cambria" panose="02040503050406030204"/>
                <a:cs typeface="Cambria" panose="02040503050406030204"/>
              </a:rPr>
              <a:t>route</a:t>
            </a:r>
            <a:r>
              <a:rPr sz="2900" spc="-85" dirty="0">
                <a:latin typeface="Cambria" panose="02040503050406030204"/>
                <a:cs typeface="Cambria" panose="02040503050406030204"/>
              </a:rPr>
              <a:t> </a:t>
            </a:r>
            <a:r>
              <a:rPr sz="2900" spc="-40" dirty="0">
                <a:latin typeface="Cambria" panose="02040503050406030204"/>
                <a:cs typeface="Cambria" panose="02040503050406030204"/>
              </a:rPr>
              <a:t>selection.</a:t>
            </a:r>
            <a:endParaRPr sz="2900">
              <a:latin typeface="Cambria" panose="02040503050406030204"/>
              <a:cs typeface="Cambria" panose="0204050305040603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000">
              <a:latin typeface="Cambria" panose="02040503050406030204"/>
              <a:cs typeface="Cambria" panose="02040503050406030204"/>
            </a:endParaRPr>
          </a:p>
          <a:p>
            <a:pPr marL="12700">
              <a:lnSpc>
                <a:spcPct val="100000"/>
              </a:lnSpc>
            </a:pPr>
            <a:r>
              <a:rPr sz="2900" spc="-160" dirty="0">
                <a:latin typeface="Cambria" panose="02040503050406030204"/>
                <a:cs typeface="Cambria" panose="02040503050406030204"/>
              </a:rPr>
              <a:t>4</a:t>
            </a:r>
            <a:r>
              <a:rPr sz="2900" spc="-60" dirty="0">
                <a:latin typeface="Cambria" panose="02040503050406030204"/>
                <a:cs typeface="Cambria" panose="02040503050406030204"/>
              </a:rPr>
              <a:t>.</a:t>
            </a:r>
            <a:r>
              <a:rPr sz="2900" spc="-90" dirty="0">
                <a:latin typeface="Cambria" panose="02040503050406030204"/>
                <a:cs typeface="Cambria" panose="02040503050406030204"/>
              </a:rPr>
              <a:t> </a:t>
            </a:r>
            <a:r>
              <a:rPr sz="2900" spc="-100" dirty="0">
                <a:latin typeface="Cambria" panose="02040503050406030204"/>
                <a:cs typeface="Cambria" panose="02040503050406030204"/>
              </a:rPr>
              <a:t>Use</a:t>
            </a:r>
            <a:r>
              <a:rPr sz="2900" spc="-75" dirty="0">
                <a:latin typeface="Cambria" panose="02040503050406030204"/>
                <a:cs typeface="Cambria" panose="02040503050406030204"/>
              </a:rPr>
              <a:t>r</a:t>
            </a:r>
            <a:r>
              <a:rPr sz="2900" spc="-85" dirty="0">
                <a:latin typeface="Cambria" panose="02040503050406030204"/>
                <a:cs typeface="Cambria" panose="02040503050406030204"/>
              </a:rPr>
              <a:t> </a:t>
            </a:r>
            <a:r>
              <a:rPr sz="2900" spc="-50" dirty="0">
                <a:latin typeface="Cambria" panose="02040503050406030204"/>
                <a:cs typeface="Cambria" panose="02040503050406030204"/>
              </a:rPr>
              <a:t>Interfac</a:t>
            </a:r>
            <a:r>
              <a:rPr sz="2900" spc="-55" dirty="0">
                <a:latin typeface="Cambria" panose="02040503050406030204"/>
                <a:cs typeface="Cambria" panose="02040503050406030204"/>
              </a:rPr>
              <a:t>e</a:t>
            </a:r>
            <a:r>
              <a:rPr sz="2900" spc="-90" dirty="0">
                <a:latin typeface="Cambria" panose="02040503050406030204"/>
                <a:cs typeface="Cambria" panose="02040503050406030204"/>
              </a:rPr>
              <a:t> </a:t>
            </a:r>
            <a:r>
              <a:rPr sz="2900" spc="-30" dirty="0">
                <a:latin typeface="Cambria" panose="02040503050406030204"/>
                <a:cs typeface="Cambria" panose="02040503050406030204"/>
              </a:rPr>
              <a:t>and</a:t>
            </a:r>
            <a:r>
              <a:rPr sz="2900" spc="-85" dirty="0">
                <a:latin typeface="Cambria" panose="02040503050406030204"/>
                <a:cs typeface="Cambria" panose="02040503050406030204"/>
              </a:rPr>
              <a:t> </a:t>
            </a:r>
            <a:r>
              <a:rPr sz="2900" spc="-45" dirty="0">
                <a:latin typeface="Cambria" panose="02040503050406030204"/>
                <a:cs typeface="Cambria" panose="02040503050406030204"/>
              </a:rPr>
              <a:t>Dashboard</a:t>
            </a:r>
            <a:endParaRPr sz="2900">
              <a:latin typeface="Cambria" panose="02040503050406030204"/>
              <a:cs typeface="Cambria" panose="02040503050406030204"/>
            </a:endParaRPr>
          </a:p>
          <a:p>
            <a:pPr marL="457835" marR="19050">
              <a:lnSpc>
                <a:spcPct val="101000"/>
              </a:lnSpc>
            </a:pPr>
            <a:r>
              <a:rPr sz="2900" spc="-55" dirty="0">
                <a:latin typeface="Cambria" panose="02040503050406030204"/>
                <a:cs typeface="Cambria" panose="02040503050406030204"/>
              </a:rPr>
              <a:t>User-Friendly</a:t>
            </a:r>
            <a:r>
              <a:rPr sz="2900" spc="80" dirty="0">
                <a:latin typeface="Cambria" panose="02040503050406030204"/>
                <a:cs typeface="Cambria" panose="02040503050406030204"/>
              </a:rPr>
              <a:t> </a:t>
            </a:r>
            <a:r>
              <a:rPr sz="2900" spc="-65" dirty="0">
                <a:latin typeface="Cambria" panose="02040503050406030204"/>
                <a:cs typeface="Cambria" panose="02040503050406030204"/>
              </a:rPr>
              <a:t>Interface:</a:t>
            </a:r>
            <a:r>
              <a:rPr sz="2900" spc="85" dirty="0">
                <a:latin typeface="Cambria" panose="02040503050406030204"/>
                <a:cs typeface="Cambria" panose="02040503050406030204"/>
              </a:rPr>
              <a:t> </a:t>
            </a:r>
            <a:r>
              <a:rPr sz="2900" spc="-60" dirty="0">
                <a:latin typeface="Cambria" panose="02040503050406030204"/>
                <a:cs typeface="Cambria" panose="02040503050406030204"/>
              </a:rPr>
              <a:t>Develop</a:t>
            </a:r>
            <a:r>
              <a:rPr sz="2900" spc="85" dirty="0">
                <a:latin typeface="Cambria" panose="02040503050406030204"/>
                <a:cs typeface="Cambria" panose="02040503050406030204"/>
              </a:rPr>
              <a:t> </a:t>
            </a:r>
            <a:r>
              <a:rPr sz="2900" spc="-20" dirty="0">
                <a:latin typeface="Cambria" panose="02040503050406030204"/>
                <a:cs typeface="Cambria" panose="02040503050406030204"/>
              </a:rPr>
              <a:t>an</a:t>
            </a:r>
            <a:r>
              <a:rPr sz="2900" spc="85" dirty="0">
                <a:latin typeface="Cambria" panose="02040503050406030204"/>
                <a:cs typeface="Cambria" panose="02040503050406030204"/>
              </a:rPr>
              <a:t> </a:t>
            </a:r>
            <a:r>
              <a:rPr sz="2900" spc="-50" dirty="0">
                <a:latin typeface="Cambria" panose="02040503050406030204"/>
                <a:cs typeface="Cambria" panose="02040503050406030204"/>
              </a:rPr>
              <a:t>interface</a:t>
            </a:r>
            <a:r>
              <a:rPr sz="2900" spc="80" dirty="0">
                <a:latin typeface="Cambria" panose="02040503050406030204"/>
                <a:cs typeface="Cambria" panose="02040503050406030204"/>
              </a:rPr>
              <a:t> </a:t>
            </a:r>
            <a:r>
              <a:rPr sz="2900" spc="-35" dirty="0">
                <a:latin typeface="Cambria" panose="02040503050406030204"/>
                <a:cs typeface="Cambria" panose="02040503050406030204"/>
              </a:rPr>
              <a:t>that</a:t>
            </a:r>
            <a:r>
              <a:rPr sz="2900" spc="85" dirty="0">
                <a:latin typeface="Cambria" panose="02040503050406030204"/>
                <a:cs typeface="Cambria" panose="02040503050406030204"/>
              </a:rPr>
              <a:t> </a:t>
            </a:r>
            <a:r>
              <a:rPr sz="2900" spc="-50" dirty="0">
                <a:latin typeface="Cambria" panose="02040503050406030204"/>
                <a:cs typeface="Cambria" panose="02040503050406030204"/>
              </a:rPr>
              <a:t>displays</a:t>
            </a:r>
            <a:r>
              <a:rPr sz="2900" spc="80" dirty="0">
                <a:latin typeface="Cambria" panose="02040503050406030204"/>
                <a:cs typeface="Cambria" panose="02040503050406030204"/>
              </a:rPr>
              <a:t> </a:t>
            </a:r>
            <a:r>
              <a:rPr sz="2900" spc="-35" dirty="0">
                <a:latin typeface="Cambria" panose="02040503050406030204"/>
                <a:cs typeface="Cambria" panose="02040503050406030204"/>
              </a:rPr>
              <a:t>optimal</a:t>
            </a:r>
            <a:r>
              <a:rPr sz="2900" spc="85" dirty="0">
                <a:latin typeface="Cambria" panose="02040503050406030204"/>
                <a:cs typeface="Cambria" panose="02040503050406030204"/>
              </a:rPr>
              <a:t> </a:t>
            </a:r>
            <a:r>
              <a:rPr sz="2900" spc="-20" dirty="0">
                <a:latin typeface="Cambria" panose="02040503050406030204"/>
                <a:cs typeface="Cambria" panose="02040503050406030204"/>
              </a:rPr>
              <a:t>ﬂight</a:t>
            </a:r>
            <a:r>
              <a:rPr sz="2900" spc="80" dirty="0">
                <a:latin typeface="Cambria" panose="02040503050406030204"/>
                <a:cs typeface="Cambria" panose="02040503050406030204"/>
              </a:rPr>
              <a:t> </a:t>
            </a:r>
            <a:r>
              <a:rPr sz="2900" spc="-65" dirty="0">
                <a:latin typeface="Cambria" panose="02040503050406030204"/>
                <a:cs typeface="Cambria" panose="02040503050406030204"/>
              </a:rPr>
              <a:t>routes</a:t>
            </a:r>
            <a:r>
              <a:rPr sz="2900" spc="85" dirty="0">
                <a:latin typeface="Cambria" panose="02040503050406030204"/>
                <a:cs typeface="Cambria" panose="02040503050406030204"/>
              </a:rPr>
              <a:t> </a:t>
            </a:r>
            <a:r>
              <a:rPr sz="2900" spc="-30" dirty="0">
                <a:latin typeface="Cambria" panose="02040503050406030204"/>
                <a:cs typeface="Cambria" panose="02040503050406030204"/>
              </a:rPr>
              <a:t>along</a:t>
            </a:r>
            <a:r>
              <a:rPr sz="2900" spc="85" dirty="0">
                <a:latin typeface="Cambria" panose="02040503050406030204"/>
                <a:cs typeface="Cambria" panose="02040503050406030204"/>
              </a:rPr>
              <a:t> </a:t>
            </a:r>
            <a:r>
              <a:rPr sz="2900" spc="-75" dirty="0">
                <a:latin typeface="Cambria" panose="02040503050406030204"/>
                <a:cs typeface="Cambria" panose="02040503050406030204"/>
              </a:rPr>
              <a:t>with</a:t>
            </a:r>
            <a:r>
              <a:rPr sz="2900" spc="85" dirty="0">
                <a:latin typeface="Cambria" panose="02040503050406030204"/>
                <a:cs typeface="Cambria" panose="02040503050406030204"/>
              </a:rPr>
              <a:t> </a:t>
            </a:r>
            <a:r>
              <a:rPr sz="2900" spc="-60" dirty="0">
                <a:latin typeface="Cambria" panose="02040503050406030204"/>
                <a:cs typeface="Cambria" panose="02040503050406030204"/>
              </a:rPr>
              <a:t>associated</a:t>
            </a:r>
            <a:r>
              <a:rPr sz="2900" spc="85" dirty="0">
                <a:latin typeface="Cambria" panose="02040503050406030204"/>
                <a:cs typeface="Cambria" panose="02040503050406030204"/>
              </a:rPr>
              <a:t> </a:t>
            </a:r>
            <a:r>
              <a:rPr sz="2900" spc="-75" dirty="0">
                <a:latin typeface="Cambria" panose="02040503050406030204"/>
                <a:cs typeface="Cambria" panose="02040503050406030204"/>
              </a:rPr>
              <a:t>risks </a:t>
            </a:r>
            <a:r>
              <a:rPr sz="2900" spc="-625" dirty="0">
                <a:latin typeface="Cambria" panose="02040503050406030204"/>
                <a:cs typeface="Cambria" panose="02040503050406030204"/>
              </a:rPr>
              <a:t> </a:t>
            </a:r>
            <a:r>
              <a:rPr sz="2900" spc="-30" dirty="0">
                <a:latin typeface="Cambria" panose="02040503050406030204"/>
                <a:cs typeface="Cambria" panose="02040503050406030204"/>
              </a:rPr>
              <a:t>and</a:t>
            </a:r>
            <a:r>
              <a:rPr sz="2900" spc="-90" dirty="0">
                <a:latin typeface="Cambria" panose="02040503050406030204"/>
                <a:cs typeface="Cambria" panose="02040503050406030204"/>
              </a:rPr>
              <a:t> </a:t>
            </a:r>
            <a:r>
              <a:rPr sz="2900" spc="-30" dirty="0">
                <a:latin typeface="Cambria" panose="02040503050406030204"/>
                <a:cs typeface="Cambria" panose="02040503050406030204"/>
              </a:rPr>
              <a:t>challenges.</a:t>
            </a:r>
            <a:endParaRPr sz="2900">
              <a:latin typeface="Cambria" panose="02040503050406030204"/>
              <a:cs typeface="Cambria" panose="02040503050406030204"/>
            </a:endParaRPr>
          </a:p>
          <a:p>
            <a:pPr marL="457835" marR="5080">
              <a:lnSpc>
                <a:spcPts val="3530"/>
              </a:lnSpc>
              <a:spcBef>
                <a:spcPts val="20"/>
              </a:spcBef>
            </a:pPr>
            <a:r>
              <a:rPr sz="2900" spc="-40" dirty="0">
                <a:latin typeface="Cambria" panose="02040503050406030204"/>
                <a:cs typeface="Cambria" panose="02040503050406030204"/>
              </a:rPr>
              <a:t>Real-Time</a:t>
            </a:r>
            <a:r>
              <a:rPr sz="2900" spc="175" dirty="0">
                <a:latin typeface="Cambria" panose="02040503050406030204"/>
                <a:cs typeface="Cambria" panose="02040503050406030204"/>
              </a:rPr>
              <a:t> </a:t>
            </a:r>
            <a:r>
              <a:rPr sz="2900" spc="-60" dirty="0">
                <a:latin typeface="Cambria" panose="02040503050406030204"/>
                <a:cs typeface="Cambria" panose="02040503050406030204"/>
              </a:rPr>
              <a:t>Dashboard:</a:t>
            </a:r>
            <a:r>
              <a:rPr sz="2900" spc="180" dirty="0">
                <a:latin typeface="Cambria" panose="02040503050406030204"/>
                <a:cs typeface="Cambria" panose="02040503050406030204"/>
              </a:rPr>
              <a:t> </a:t>
            </a:r>
            <a:r>
              <a:rPr sz="2900" spc="-65" dirty="0">
                <a:latin typeface="Cambria" panose="02040503050406030204"/>
                <a:cs typeface="Cambria" panose="02040503050406030204"/>
              </a:rPr>
              <a:t>Provide</a:t>
            </a:r>
            <a:r>
              <a:rPr sz="2900" spc="180" dirty="0">
                <a:latin typeface="Cambria" panose="02040503050406030204"/>
                <a:cs typeface="Cambria" panose="02040503050406030204"/>
              </a:rPr>
              <a:t> </a:t>
            </a:r>
            <a:r>
              <a:rPr sz="2900" spc="-40" dirty="0">
                <a:latin typeface="Cambria" panose="02040503050406030204"/>
                <a:cs typeface="Cambria" panose="02040503050406030204"/>
              </a:rPr>
              <a:t>real-time</a:t>
            </a:r>
            <a:r>
              <a:rPr sz="2900" spc="185" dirty="0">
                <a:latin typeface="Cambria" panose="02040503050406030204"/>
                <a:cs typeface="Cambria" panose="02040503050406030204"/>
              </a:rPr>
              <a:t> </a:t>
            </a:r>
            <a:r>
              <a:rPr sz="2900" spc="-55" dirty="0">
                <a:latin typeface="Cambria" panose="02040503050406030204"/>
                <a:cs typeface="Cambria" panose="02040503050406030204"/>
              </a:rPr>
              <a:t>updates</a:t>
            </a:r>
            <a:r>
              <a:rPr sz="2900" spc="185" dirty="0">
                <a:latin typeface="Cambria" panose="02040503050406030204"/>
                <a:cs typeface="Cambria" panose="02040503050406030204"/>
              </a:rPr>
              <a:t> </a:t>
            </a:r>
            <a:r>
              <a:rPr sz="2900" spc="-30" dirty="0">
                <a:latin typeface="Cambria" panose="02040503050406030204"/>
                <a:cs typeface="Cambria" panose="02040503050406030204"/>
              </a:rPr>
              <a:t>and</a:t>
            </a:r>
            <a:r>
              <a:rPr sz="2900" spc="175" dirty="0">
                <a:latin typeface="Cambria" panose="02040503050406030204"/>
                <a:cs typeface="Cambria" panose="02040503050406030204"/>
              </a:rPr>
              <a:t> </a:t>
            </a:r>
            <a:r>
              <a:rPr sz="2900" spc="-55" dirty="0">
                <a:latin typeface="Cambria" panose="02040503050406030204"/>
                <a:cs typeface="Cambria" panose="02040503050406030204"/>
              </a:rPr>
              <a:t>alerts</a:t>
            </a:r>
            <a:r>
              <a:rPr sz="2900" spc="185" dirty="0">
                <a:latin typeface="Cambria" panose="02040503050406030204"/>
                <a:cs typeface="Cambria" panose="02040503050406030204"/>
              </a:rPr>
              <a:t> </a:t>
            </a:r>
            <a:r>
              <a:rPr sz="2900" spc="-35" dirty="0">
                <a:latin typeface="Cambria" panose="02040503050406030204"/>
                <a:cs typeface="Cambria" panose="02040503050406030204"/>
              </a:rPr>
              <a:t>on</a:t>
            </a:r>
            <a:r>
              <a:rPr sz="2900" spc="180" dirty="0">
                <a:latin typeface="Cambria" panose="02040503050406030204"/>
                <a:cs typeface="Cambria" panose="02040503050406030204"/>
              </a:rPr>
              <a:t> </a:t>
            </a:r>
            <a:r>
              <a:rPr sz="2900" spc="-90" dirty="0">
                <a:latin typeface="Cambria" panose="02040503050406030204"/>
                <a:cs typeface="Cambria" panose="02040503050406030204"/>
              </a:rPr>
              <a:t>weather</a:t>
            </a:r>
            <a:r>
              <a:rPr sz="2900" spc="175" dirty="0">
                <a:latin typeface="Cambria" panose="02040503050406030204"/>
                <a:cs typeface="Cambria" panose="02040503050406030204"/>
              </a:rPr>
              <a:t> </a:t>
            </a:r>
            <a:r>
              <a:rPr sz="2900" spc="-35" dirty="0">
                <a:latin typeface="Cambria" panose="02040503050406030204"/>
                <a:cs typeface="Cambria" panose="02040503050406030204"/>
              </a:rPr>
              <a:t>conditions,</a:t>
            </a:r>
            <a:r>
              <a:rPr sz="2900" spc="185" dirty="0">
                <a:latin typeface="Cambria" panose="02040503050406030204"/>
                <a:cs typeface="Cambria" panose="02040503050406030204"/>
              </a:rPr>
              <a:t> </a:t>
            </a:r>
            <a:r>
              <a:rPr sz="2900" spc="-50" dirty="0">
                <a:latin typeface="Cambria" panose="02040503050406030204"/>
                <a:cs typeface="Cambria" panose="02040503050406030204"/>
              </a:rPr>
              <a:t>environmental</a:t>
            </a:r>
            <a:r>
              <a:rPr sz="2900" spc="180" dirty="0">
                <a:latin typeface="Cambria" panose="02040503050406030204"/>
                <a:cs typeface="Cambria" panose="02040503050406030204"/>
              </a:rPr>
              <a:t> </a:t>
            </a:r>
            <a:r>
              <a:rPr sz="2900" spc="-55" dirty="0">
                <a:latin typeface="Cambria" panose="02040503050406030204"/>
                <a:cs typeface="Cambria" panose="02040503050406030204"/>
              </a:rPr>
              <a:t>factors, </a:t>
            </a:r>
            <a:r>
              <a:rPr sz="2900" spc="-625" dirty="0">
                <a:latin typeface="Cambria" panose="02040503050406030204"/>
                <a:cs typeface="Cambria" panose="02040503050406030204"/>
              </a:rPr>
              <a:t> </a:t>
            </a:r>
            <a:r>
              <a:rPr sz="2900" spc="-30" dirty="0">
                <a:latin typeface="Cambria" panose="02040503050406030204"/>
                <a:cs typeface="Cambria" panose="02040503050406030204"/>
              </a:rPr>
              <a:t>and</a:t>
            </a:r>
            <a:r>
              <a:rPr sz="2900" spc="-90" dirty="0">
                <a:latin typeface="Cambria" panose="02040503050406030204"/>
                <a:cs typeface="Cambria" panose="02040503050406030204"/>
              </a:rPr>
              <a:t> </a:t>
            </a:r>
            <a:r>
              <a:rPr sz="2900" spc="-85" dirty="0">
                <a:latin typeface="Cambria" panose="02040503050406030204"/>
                <a:cs typeface="Cambria" panose="02040503050406030204"/>
              </a:rPr>
              <a:t>system </a:t>
            </a:r>
            <a:r>
              <a:rPr sz="2900" spc="-60" dirty="0">
                <a:latin typeface="Cambria" panose="02040503050406030204"/>
                <a:cs typeface="Cambria" panose="02040503050406030204"/>
              </a:rPr>
              <a:t>status</a:t>
            </a:r>
            <a:r>
              <a:rPr sz="2900" spc="-85" dirty="0">
                <a:latin typeface="Cambria" panose="02040503050406030204"/>
                <a:cs typeface="Cambria" panose="02040503050406030204"/>
              </a:rPr>
              <a:t> </a:t>
            </a:r>
            <a:r>
              <a:rPr sz="2900" spc="-70" dirty="0">
                <a:latin typeface="Cambria" panose="02040503050406030204"/>
                <a:cs typeface="Cambria" panose="02040503050406030204"/>
              </a:rPr>
              <a:t>to</a:t>
            </a:r>
            <a:r>
              <a:rPr sz="2900" spc="-90" dirty="0">
                <a:latin typeface="Cambria" panose="02040503050406030204"/>
                <a:cs typeface="Cambria" panose="02040503050406030204"/>
              </a:rPr>
              <a:t> </a:t>
            </a:r>
            <a:r>
              <a:rPr sz="2900" spc="-20" dirty="0">
                <a:latin typeface="Cambria" panose="02040503050406030204"/>
                <a:cs typeface="Cambria" panose="02040503050406030204"/>
              </a:rPr>
              <a:t>aid</a:t>
            </a:r>
            <a:r>
              <a:rPr sz="2900" spc="-85" dirty="0">
                <a:latin typeface="Cambria" panose="02040503050406030204"/>
                <a:cs typeface="Cambria" panose="02040503050406030204"/>
              </a:rPr>
              <a:t> </a:t>
            </a:r>
            <a:r>
              <a:rPr sz="2900" spc="-40" dirty="0">
                <a:latin typeface="Cambria" panose="02040503050406030204"/>
                <a:cs typeface="Cambria" panose="02040503050406030204"/>
              </a:rPr>
              <a:t>decision-making.</a:t>
            </a:r>
            <a:endParaRPr sz="2900">
              <a:latin typeface="Cambria" panose="02040503050406030204"/>
              <a:cs typeface="Cambria" panose="0204050305040603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609302" y="6216619"/>
            <a:ext cx="4679315" cy="4070985"/>
          </a:xfrm>
          <a:custGeom>
            <a:avLst/>
            <a:gdLst/>
            <a:ahLst/>
            <a:cxnLst/>
            <a:rect l="l" t="t" r="r" b="b"/>
            <a:pathLst>
              <a:path w="4679315" h="4070984">
                <a:moveTo>
                  <a:pt x="0" y="4070378"/>
                </a:moveTo>
                <a:lnTo>
                  <a:pt x="49346" y="4043276"/>
                </a:lnTo>
                <a:lnTo>
                  <a:pt x="88924" y="4020525"/>
                </a:lnTo>
                <a:lnTo>
                  <a:pt x="128075" y="3997173"/>
                </a:lnTo>
                <a:lnTo>
                  <a:pt x="166808" y="3973231"/>
                </a:lnTo>
                <a:lnTo>
                  <a:pt x="205130" y="3948710"/>
                </a:lnTo>
                <a:lnTo>
                  <a:pt x="243050" y="3923620"/>
                </a:lnTo>
                <a:lnTo>
                  <a:pt x="280576" y="3897974"/>
                </a:lnTo>
                <a:lnTo>
                  <a:pt x="317714" y="3871782"/>
                </a:lnTo>
                <a:lnTo>
                  <a:pt x="354474" y="3845056"/>
                </a:lnTo>
                <a:lnTo>
                  <a:pt x="390862" y="3817806"/>
                </a:lnTo>
                <a:lnTo>
                  <a:pt x="426888" y="3790044"/>
                </a:lnTo>
                <a:lnTo>
                  <a:pt x="462558" y="3761780"/>
                </a:lnTo>
                <a:lnTo>
                  <a:pt x="497880" y="3733027"/>
                </a:lnTo>
                <a:lnTo>
                  <a:pt x="532864" y="3703795"/>
                </a:lnTo>
                <a:lnTo>
                  <a:pt x="567516" y="3674095"/>
                </a:lnTo>
                <a:lnTo>
                  <a:pt x="601844" y="3643938"/>
                </a:lnTo>
                <a:lnTo>
                  <a:pt x="635856" y="3613336"/>
                </a:lnTo>
                <a:lnTo>
                  <a:pt x="669560" y="3582300"/>
                </a:lnTo>
                <a:lnTo>
                  <a:pt x="702965" y="3550840"/>
                </a:lnTo>
                <a:lnTo>
                  <a:pt x="736077" y="3518968"/>
                </a:lnTo>
                <a:lnTo>
                  <a:pt x="768905" y="3486696"/>
                </a:lnTo>
                <a:lnTo>
                  <a:pt x="801457" y="3454033"/>
                </a:lnTo>
                <a:lnTo>
                  <a:pt x="833740" y="3420992"/>
                </a:lnTo>
                <a:lnTo>
                  <a:pt x="865763" y="3387584"/>
                </a:lnTo>
                <a:lnTo>
                  <a:pt x="897533" y="3353819"/>
                </a:lnTo>
                <a:lnTo>
                  <a:pt x="929059" y="3319709"/>
                </a:lnTo>
                <a:lnTo>
                  <a:pt x="960347" y="3285264"/>
                </a:lnTo>
                <a:lnTo>
                  <a:pt x="991407" y="3250497"/>
                </a:lnTo>
                <a:lnTo>
                  <a:pt x="1022245" y="3215418"/>
                </a:lnTo>
                <a:lnTo>
                  <a:pt x="1052870" y="3180038"/>
                </a:lnTo>
                <a:lnTo>
                  <a:pt x="1083290" y="3144369"/>
                </a:lnTo>
                <a:lnTo>
                  <a:pt x="1113513" y="3108421"/>
                </a:lnTo>
                <a:lnTo>
                  <a:pt x="1143546" y="3072206"/>
                </a:lnTo>
                <a:lnTo>
                  <a:pt x="1173398" y="3035735"/>
                </a:lnTo>
                <a:lnTo>
                  <a:pt x="1203075" y="2999019"/>
                </a:lnTo>
                <a:lnTo>
                  <a:pt x="1232587" y="2962069"/>
                </a:lnTo>
                <a:lnTo>
                  <a:pt x="1261941" y="2924896"/>
                </a:lnTo>
                <a:lnTo>
                  <a:pt x="1291145" y="2887511"/>
                </a:lnTo>
                <a:lnTo>
                  <a:pt x="1320207" y="2849926"/>
                </a:lnTo>
                <a:lnTo>
                  <a:pt x="1349134" y="2812152"/>
                </a:lnTo>
                <a:lnTo>
                  <a:pt x="1377935" y="2774200"/>
                </a:lnTo>
                <a:lnTo>
                  <a:pt x="1406618" y="2736080"/>
                </a:lnTo>
                <a:lnTo>
                  <a:pt x="1435190" y="2697805"/>
                </a:lnTo>
                <a:lnTo>
                  <a:pt x="1463659" y="2659385"/>
                </a:lnTo>
                <a:lnTo>
                  <a:pt x="1492034" y="2620831"/>
                </a:lnTo>
                <a:lnTo>
                  <a:pt x="1520321" y="2582155"/>
                </a:lnTo>
                <a:lnTo>
                  <a:pt x="1548530" y="2543367"/>
                </a:lnTo>
                <a:lnTo>
                  <a:pt x="1576667" y="2504479"/>
                </a:lnTo>
                <a:lnTo>
                  <a:pt x="1604741" y="2465502"/>
                </a:lnTo>
                <a:lnTo>
                  <a:pt x="1632760" y="2426447"/>
                </a:lnTo>
                <a:lnTo>
                  <a:pt x="1660732" y="2387326"/>
                </a:lnTo>
                <a:lnTo>
                  <a:pt x="1688663" y="2348148"/>
                </a:lnTo>
                <a:lnTo>
                  <a:pt x="1716563" y="2308926"/>
                </a:lnTo>
                <a:lnTo>
                  <a:pt x="1744440" y="2269671"/>
                </a:lnTo>
                <a:lnTo>
                  <a:pt x="1772300" y="2230393"/>
                </a:lnTo>
                <a:lnTo>
                  <a:pt x="1800153" y="2191104"/>
                </a:lnTo>
                <a:lnTo>
                  <a:pt x="1828005" y="2151816"/>
                </a:lnTo>
                <a:lnTo>
                  <a:pt x="1855865" y="2112538"/>
                </a:lnTo>
                <a:lnTo>
                  <a:pt x="1883741" y="2073283"/>
                </a:lnTo>
                <a:lnTo>
                  <a:pt x="1911641" y="2034061"/>
                </a:lnTo>
                <a:lnTo>
                  <a:pt x="1939572" y="1994884"/>
                </a:lnTo>
                <a:lnTo>
                  <a:pt x="1967543" y="1955762"/>
                </a:lnTo>
                <a:lnTo>
                  <a:pt x="1995561" y="1916708"/>
                </a:lnTo>
                <a:lnTo>
                  <a:pt x="2023635" y="1877731"/>
                </a:lnTo>
                <a:lnTo>
                  <a:pt x="2051772" y="1838843"/>
                </a:lnTo>
                <a:lnTo>
                  <a:pt x="2079979" y="1800056"/>
                </a:lnTo>
                <a:lnTo>
                  <a:pt x="2108266" y="1761379"/>
                </a:lnTo>
                <a:lnTo>
                  <a:pt x="2136639" y="1722826"/>
                </a:lnTo>
                <a:lnTo>
                  <a:pt x="2165108" y="1684406"/>
                </a:lnTo>
                <a:lnTo>
                  <a:pt x="2193679" y="1646131"/>
                </a:lnTo>
                <a:lnTo>
                  <a:pt x="2222360" y="1608011"/>
                </a:lnTo>
                <a:lnTo>
                  <a:pt x="2251160" y="1570059"/>
                </a:lnTo>
                <a:lnTo>
                  <a:pt x="2280086" y="1532285"/>
                </a:lnTo>
                <a:lnTo>
                  <a:pt x="2309146" y="1494700"/>
                </a:lnTo>
                <a:lnTo>
                  <a:pt x="2338349" y="1457316"/>
                </a:lnTo>
                <a:lnTo>
                  <a:pt x="2367701" y="1420143"/>
                </a:lnTo>
                <a:lnTo>
                  <a:pt x="2397212" y="1383193"/>
                </a:lnTo>
                <a:lnTo>
                  <a:pt x="2426888" y="1346477"/>
                </a:lnTo>
                <a:lnTo>
                  <a:pt x="2456738" y="1310006"/>
                </a:lnTo>
                <a:lnTo>
                  <a:pt x="2486770" y="1273791"/>
                </a:lnTo>
                <a:lnTo>
                  <a:pt x="2516991" y="1237843"/>
                </a:lnTo>
                <a:lnTo>
                  <a:pt x="2547409" y="1202174"/>
                </a:lnTo>
                <a:lnTo>
                  <a:pt x="2578033" y="1166794"/>
                </a:lnTo>
                <a:lnTo>
                  <a:pt x="2608870" y="1131715"/>
                </a:lnTo>
                <a:lnTo>
                  <a:pt x="2639928" y="1096947"/>
                </a:lnTo>
                <a:lnTo>
                  <a:pt x="2671215" y="1062503"/>
                </a:lnTo>
                <a:lnTo>
                  <a:pt x="2702739" y="1028393"/>
                </a:lnTo>
                <a:lnTo>
                  <a:pt x="2734507" y="994628"/>
                </a:lnTo>
                <a:lnTo>
                  <a:pt x="2766529" y="961219"/>
                </a:lnTo>
                <a:lnTo>
                  <a:pt x="2798810" y="928178"/>
                </a:lnTo>
                <a:lnTo>
                  <a:pt x="2831361" y="895516"/>
                </a:lnTo>
                <a:lnTo>
                  <a:pt x="2864187" y="863243"/>
                </a:lnTo>
                <a:lnTo>
                  <a:pt x="2897298" y="831372"/>
                </a:lnTo>
                <a:lnTo>
                  <a:pt x="2930701" y="799912"/>
                </a:lnTo>
                <a:lnTo>
                  <a:pt x="2964404" y="768875"/>
                </a:lnTo>
                <a:lnTo>
                  <a:pt x="2998415" y="738273"/>
                </a:lnTo>
                <a:lnTo>
                  <a:pt x="3032742" y="708117"/>
                </a:lnTo>
                <a:lnTo>
                  <a:pt x="3067392" y="678417"/>
                </a:lnTo>
                <a:lnTo>
                  <a:pt x="3102374" y="649184"/>
                </a:lnTo>
                <a:lnTo>
                  <a:pt x="3137696" y="620431"/>
                </a:lnTo>
                <a:lnTo>
                  <a:pt x="3173365" y="592167"/>
                </a:lnTo>
                <a:lnTo>
                  <a:pt x="3209389" y="564405"/>
                </a:lnTo>
                <a:lnTo>
                  <a:pt x="3245777" y="537155"/>
                </a:lnTo>
                <a:lnTo>
                  <a:pt x="3282535" y="510429"/>
                </a:lnTo>
                <a:lnTo>
                  <a:pt x="3319673" y="484237"/>
                </a:lnTo>
                <a:lnTo>
                  <a:pt x="3357197" y="458590"/>
                </a:lnTo>
                <a:lnTo>
                  <a:pt x="3395117" y="433501"/>
                </a:lnTo>
                <a:lnTo>
                  <a:pt x="3433439" y="408980"/>
                </a:lnTo>
                <a:lnTo>
                  <a:pt x="3472171" y="385037"/>
                </a:lnTo>
                <a:lnTo>
                  <a:pt x="3511322" y="361685"/>
                </a:lnTo>
                <a:lnTo>
                  <a:pt x="3550899" y="338934"/>
                </a:lnTo>
                <a:lnTo>
                  <a:pt x="3590911" y="316796"/>
                </a:lnTo>
                <a:lnTo>
                  <a:pt x="3631365" y="295282"/>
                </a:lnTo>
                <a:lnTo>
                  <a:pt x="3672269" y="274402"/>
                </a:lnTo>
                <a:lnTo>
                  <a:pt x="3713630" y="254168"/>
                </a:lnTo>
                <a:lnTo>
                  <a:pt x="3755458" y="234591"/>
                </a:lnTo>
                <a:lnTo>
                  <a:pt x="3797759" y="215683"/>
                </a:lnTo>
                <a:lnTo>
                  <a:pt x="3840542" y="197454"/>
                </a:lnTo>
                <a:lnTo>
                  <a:pt x="3883814" y="179915"/>
                </a:lnTo>
                <a:lnTo>
                  <a:pt x="3927584" y="163078"/>
                </a:lnTo>
                <a:lnTo>
                  <a:pt x="3971860" y="146954"/>
                </a:lnTo>
                <a:lnTo>
                  <a:pt x="4016648" y="131553"/>
                </a:lnTo>
                <a:lnTo>
                  <a:pt x="4061957" y="116888"/>
                </a:lnTo>
                <a:lnTo>
                  <a:pt x="4107796" y="102969"/>
                </a:lnTo>
                <a:lnTo>
                  <a:pt x="4154171" y="89807"/>
                </a:lnTo>
                <a:lnTo>
                  <a:pt x="4201092" y="77413"/>
                </a:lnTo>
                <a:lnTo>
                  <a:pt x="4248565" y="65799"/>
                </a:lnTo>
                <a:lnTo>
                  <a:pt x="4296598" y="54976"/>
                </a:lnTo>
                <a:lnTo>
                  <a:pt x="4345200" y="44955"/>
                </a:lnTo>
                <a:lnTo>
                  <a:pt x="4394378" y="35747"/>
                </a:lnTo>
                <a:lnTo>
                  <a:pt x="4444141" y="27362"/>
                </a:lnTo>
                <a:lnTo>
                  <a:pt x="4494496" y="19813"/>
                </a:lnTo>
                <a:lnTo>
                  <a:pt x="4545451" y="13111"/>
                </a:lnTo>
                <a:lnTo>
                  <a:pt x="4597013" y="7266"/>
                </a:lnTo>
                <a:lnTo>
                  <a:pt x="4649192" y="2290"/>
                </a:lnTo>
                <a:lnTo>
                  <a:pt x="4678711" y="0"/>
                </a:lnTo>
              </a:path>
            </a:pathLst>
          </a:custGeom>
          <a:ln w="24999">
            <a:solidFill>
              <a:srgbClr val="332C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548843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975344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68680" y="1090930"/>
            <a:ext cx="3333115" cy="497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150" spc="30" dirty="0">
                <a:latin typeface="Verdana" panose="020B0604030504040204"/>
                <a:cs typeface="Verdana" panose="020B0604030504040204"/>
              </a:rPr>
              <a:t>Methodology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890" y="2254250"/>
            <a:ext cx="13190220" cy="64363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609302" y="6216619"/>
            <a:ext cx="4679315" cy="4070985"/>
          </a:xfrm>
          <a:custGeom>
            <a:avLst/>
            <a:gdLst/>
            <a:ahLst/>
            <a:cxnLst/>
            <a:rect l="l" t="t" r="r" b="b"/>
            <a:pathLst>
              <a:path w="4679315" h="4070984">
                <a:moveTo>
                  <a:pt x="0" y="4070378"/>
                </a:moveTo>
                <a:lnTo>
                  <a:pt x="49346" y="4043276"/>
                </a:lnTo>
                <a:lnTo>
                  <a:pt x="88924" y="4020525"/>
                </a:lnTo>
                <a:lnTo>
                  <a:pt x="128075" y="3997173"/>
                </a:lnTo>
                <a:lnTo>
                  <a:pt x="166808" y="3973231"/>
                </a:lnTo>
                <a:lnTo>
                  <a:pt x="205130" y="3948710"/>
                </a:lnTo>
                <a:lnTo>
                  <a:pt x="243050" y="3923620"/>
                </a:lnTo>
                <a:lnTo>
                  <a:pt x="280576" y="3897974"/>
                </a:lnTo>
                <a:lnTo>
                  <a:pt x="317714" y="3871782"/>
                </a:lnTo>
                <a:lnTo>
                  <a:pt x="354474" y="3845056"/>
                </a:lnTo>
                <a:lnTo>
                  <a:pt x="390862" y="3817806"/>
                </a:lnTo>
                <a:lnTo>
                  <a:pt x="426888" y="3790044"/>
                </a:lnTo>
                <a:lnTo>
                  <a:pt x="462558" y="3761780"/>
                </a:lnTo>
                <a:lnTo>
                  <a:pt x="497880" y="3733027"/>
                </a:lnTo>
                <a:lnTo>
                  <a:pt x="532864" y="3703795"/>
                </a:lnTo>
                <a:lnTo>
                  <a:pt x="567516" y="3674095"/>
                </a:lnTo>
                <a:lnTo>
                  <a:pt x="601844" y="3643938"/>
                </a:lnTo>
                <a:lnTo>
                  <a:pt x="635856" y="3613336"/>
                </a:lnTo>
                <a:lnTo>
                  <a:pt x="669560" y="3582300"/>
                </a:lnTo>
                <a:lnTo>
                  <a:pt x="702965" y="3550840"/>
                </a:lnTo>
                <a:lnTo>
                  <a:pt x="736077" y="3518968"/>
                </a:lnTo>
                <a:lnTo>
                  <a:pt x="768905" y="3486696"/>
                </a:lnTo>
                <a:lnTo>
                  <a:pt x="801457" y="3454033"/>
                </a:lnTo>
                <a:lnTo>
                  <a:pt x="833740" y="3420992"/>
                </a:lnTo>
                <a:lnTo>
                  <a:pt x="865763" y="3387584"/>
                </a:lnTo>
                <a:lnTo>
                  <a:pt x="897533" y="3353819"/>
                </a:lnTo>
                <a:lnTo>
                  <a:pt x="929059" y="3319709"/>
                </a:lnTo>
                <a:lnTo>
                  <a:pt x="960347" y="3285264"/>
                </a:lnTo>
                <a:lnTo>
                  <a:pt x="991407" y="3250497"/>
                </a:lnTo>
                <a:lnTo>
                  <a:pt x="1022245" y="3215418"/>
                </a:lnTo>
                <a:lnTo>
                  <a:pt x="1052870" y="3180038"/>
                </a:lnTo>
                <a:lnTo>
                  <a:pt x="1083290" y="3144369"/>
                </a:lnTo>
                <a:lnTo>
                  <a:pt x="1113513" y="3108421"/>
                </a:lnTo>
                <a:lnTo>
                  <a:pt x="1143546" y="3072206"/>
                </a:lnTo>
                <a:lnTo>
                  <a:pt x="1173398" y="3035735"/>
                </a:lnTo>
                <a:lnTo>
                  <a:pt x="1203075" y="2999019"/>
                </a:lnTo>
                <a:lnTo>
                  <a:pt x="1232587" y="2962069"/>
                </a:lnTo>
                <a:lnTo>
                  <a:pt x="1261941" y="2924896"/>
                </a:lnTo>
                <a:lnTo>
                  <a:pt x="1291145" y="2887511"/>
                </a:lnTo>
                <a:lnTo>
                  <a:pt x="1320207" y="2849926"/>
                </a:lnTo>
                <a:lnTo>
                  <a:pt x="1349134" y="2812152"/>
                </a:lnTo>
                <a:lnTo>
                  <a:pt x="1377935" y="2774200"/>
                </a:lnTo>
                <a:lnTo>
                  <a:pt x="1406618" y="2736080"/>
                </a:lnTo>
                <a:lnTo>
                  <a:pt x="1435190" y="2697805"/>
                </a:lnTo>
                <a:lnTo>
                  <a:pt x="1463659" y="2659385"/>
                </a:lnTo>
                <a:lnTo>
                  <a:pt x="1492034" y="2620831"/>
                </a:lnTo>
                <a:lnTo>
                  <a:pt x="1520321" y="2582155"/>
                </a:lnTo>
                <a:lnTo>
                  <a:pt x="1548530" y="2543367"/>
                </a:lnTo>
                <a:lnTo>
                  <a:pt x="1576667" y="2504479"/>
                </a:lnTo>
                <a:lnTo>
                  <a:pt x="1604741" y="2465502"/>
                </a:lnTo>
                <a:lnTo>
                  <a:pt x="1632760" y="2426447"/>
                </a:lnTo>
                <a:lnTo>
                  <a:pt x="1660732" y="2387326"/>
                </a:lnTo>
                <a:lnTo>
                  <a:pt x="1688663" y="2348148"/>
                </a:lnTo>
                <a:lnTo>
                  <a:pt x="1716563" y="2308926"/>
                </a:lnTo>
                <a:lnTo>
                  <a:pt x="1744440" y="2269671"/>
                </a:lnTo>
                <a:lnTo>
                  <a:pt x="1772300" y="2230393"/>
                </a:lnTo>
                <a:lnTo>
                  <a:pt x="1800153" y="2191104"/>
                </a:lnTo>
                <a:lnTo>
                  <a:pt x="1828005" y="2151816"/>
                </a:lnTo>
                <a:lnTo>
                  <a:pt x="1855865" y="2112538"/>
                </a:lnTo>
                <a:lnTo>
                  <a:pt x="1883741" y="2073283"/>
                </a:lnTo>
                <a:lnTo>
                  <a:pt x="1911641" y="2034061"/>
                </a:lnTo>
                <a:lnTo>
                  <a:pt x="1939572" y="1994884"/>
                </a:lnTo>
                <a:lnTo>
                  <a:pt x="1967543" y="1955762"/>
                </a:lnTo>
                <a:lnTo>
                  <a:pt x="1995561" y="1916708"/>
                </a:lnTo>
                <a:lnTo>
                  <a:pt x="2023635" y="1877731"/>
                </a:lnTo>
                <a:lnTo>
                  <a:pt x="2051772" y="1838843"/>
                </a:lnTo>
                <a:lnTo>
                  <a:pt x="2079979" y="1800056"/>
                </a:lnTo>
                <a:lnTo>
                  <a:pt x="2108266" y="1761379"/>
                </a:lnTo>
                <a:lnTo>
                  <a:pt x="2136639" y="1722826"/>
                </a:lnTo>
                <a:lnTo>
                  <a:pt x="2165108" y="1684406"/>
                </a:lnTo>
                <a:lnTo>
                  <a:pt x="2193679" y="1646131"/>
                </a:lnTo>
                <a:lnTo>
                  <a:pt x="2222360" y="1608011"/>
                </a:lnTo>
                <a:lnTo>
                  <a:pt x="2251160" y="1570059"/>
                </a:lnTo>
                <a:lnTo>
                  <a:pt x="2280086" y="1532285"/>
                </a:lnTo>
                <a:lnTo>
                  <a:pt x="2309146" y="1494700"/>
                </a:lnTo>
                <a:lnTo>
                  <a:pt x="2338349" y="1457316"/>
                </a:lnTo>
                <a:lnTo>
                  <a:pt x="2367701" y="1420143"/>
                </a:lnTo>
                <a:lnTo>
                  <a:pt x="2397212" y="1383193"/>
                </a:lnTo>
                <a:lnTo>
                  <a:pt x="2426888" y="1346477"/>
                </a:lnTo>
                <a:lnTo>
                  <a:pt x="2456738" y="1310006"/>
                </a:lnTo>
                <a:lnTo>
                  <a:pt x="2486770" y="1273791"/>
                </a:lnTo>
                <a:lnTo>
                  <a:pt x="2516991" y="1237843"/>
                </a:lnTo>
                <a:lnTo>
                  <a:pt x="2547409" y="1202174"/>
                </a:lnTo>
                <a:lnTo>
                  <a:pt x="2578033" y="1166794"/>
                </a:lnTo>
                <a:lnTo>
                  <a:pt x="2608870" y="1131715"/>
                </a:lnTo>
                <a:lnTo>
                  <a:pt x="2639928" y="1096947"/>
                </a:lnTo>
                <a:lnTo>
                  <a:pt x="2671215" y="1062503"/>
                </a:lnTo>
                <a:lnTo>
                  <a:pt x="2702739" y="1028393"/>
                </a:lnTo>
                <a:lnTo>
                  <a:pt x="2734507" y="994628"/>
                </a:lnTo>
                <a:lnTo>
                  <a:pt x="2766529" y="961219"/>
                </a:lnTo>
                <a:lnTo>
                  <a:pt x="2798810" y="928178"/>
                </a:lnTo>
                <a:lnTo>
                  <a:pt x="2831361" y="895516"/>
                </a:lnTo>
                <a:lnTo>
                  <a:pt x="2864187" y="863243"/>
                </a:lnTo>
                <a:lnTo>
                  <a:pt x="2897298" y="831372"/>
                </a:lnTo>
                <a:lnTo>
                  <a:pt x="2930701" y="799912"/>
                </a:lnTo>
                <a:lnTo>
                  <a:pt x="2964404" y="768875"/>
                </a:lnTo>
                <a:lnTo>
                  <a:pt x="2998415" y="738273"/>
                </a:lnTo>
                <a:lnTo>
                  <a:pt x="3032742" y="708117"/>
                </a:lnTo>
                <a:lnTo>
                  <a:pt x="3067392" y="678417"/>
                </a:lnTo>
                <a:lnTo>
                  <a:pt x="3102374" y="649184"/>
                </a:lnTo>
                <a:lnTo>
                  <a:pt x="3137696" y="620431"/>
                </a:lnTo>
                <a:lnTo>
                  <a:pt x="3173365" y="592167"/>
                </a:lnTo>
                <a:lnTo>
                  <a:pt x="3209389" y="564405"/>
                </a:lnTo>
                <a:lnTo>
                  <a:pt x="3245777" y="537155"/>
                </a:lnTo>
                <a:lnTo>
                  <a:pt x="3282535" y="510429"/>
                </a:lnTo>
                <a:lnTo>
                  <a:pt x="3319673" y="484237"/>
                </a:lnTo>
                <a:lnTo>
                  <a:pt x="3357197" y="458590"/>
                </a:lnTo>
                <a:lnTo>
                  <a:pt x="3395117" y="433501"/>
                </a:lnTo>
                <a:lnTo>
                  <a:pt x="3433439" y="408980"/>
                </a:lnTo>
                <a:lnTo>
                  <a:pt x="3472171" y="385037"/>
                </a:lnTo>
                <a:lnTo>
                  <a:pt x="3511322" y="361685"/>
                </a:lnTo>
                <a:lnTo>
                  <a:pt x="3550899" y="338934"/>
                </a:lnTo>
                <a:lnTo>
                  <a:pt x="3590911" y="316796"/>
                </a:lnTo>
                <a:lnTo>
                  <a:pt x="3631365" y="295282"/>
                </a:lnTo>
                <a:lnTo>
                  <a:pt x="3672269" y="274402"/>
                </a:lnTo>
                <a:lnTo>
                  <a:pt x="3713630" y="254168"/>
                </a:lnTo>
                <a:lnTo>
                  <a:pt x="3755458" y="234591"/>
                </a:lnTo>
                <a:lnTo>
                  <a:pt x="3797759" y="215683"/>
                </a:lnTo>
                <a:lnTo>
                  <a:pt x="3840542" y="197454"/>
                </a:lnTo>
                <a:lnTo>
                  <a:pt x="3883814" y="179915"/>
                </a:lnTo>
                <a:lnTo>
                  <a:pt x="3927584" y="163078"/>
                </a:lnTo>
                <a:lnTo>
                  <a:pt x="3971860" y="146954"/>
                </a:lnTo>
                <a:lnTo>
                  <a:pt x="4016648" y="131553"/>
                </a:lnTo>
                <a:lnTo>
                  <a:pt x="4061957" y="116888"/>
                </a:lnTo>
                <a:lnTo>
                  <a:pt x="4107796" y="102969"/>
                </a:lnTo>
                <a:lnTo>
                  <a:pt x="4154171" y="89807"/>
                </a:lnTo>
                <a:lnTo>
                  <a:pt x="4201092" y="77413"/>
                </a:lnTo>
                <a:lnTo>
                  <a:pt x="4248565" y="65799"/>
                </a:lnTo>
                <a:lnTo>
                  <a:pt x="4296598" y="54976"/>
                </a:lnTo>
                <a:lnTo>
                  <a:pt x="4345200" y="44955"/>
                </a:lnTo>
                <a:lnTo>
                  <a:pt x="4394378" y="35747"/>
                </a:lnTo>
                <a:lnTo>
                  <a:pt x="4444141" y="27362"/>
                </a:lnTo>
                <a:lnTo>
                  <a:pt x="4494496" y="19813"/>
                </a:lnTo>
                <a:lnTo>
                  <a:pt x="4545451" y="13111"/>
                </a:lnTo>
                <a:lnTo>
                  <a:pt x="4597013" y="7266"/>
                </a:lnTo>
                <a:lnTo>
                  <a:pt x="4649192" y="2290"/>
                </a:lnTo>
                <a:lnTo>
                  <a:pt x="4678711" y="0"/>
                </a:lnTo>
              </a:path>
            </a:pathLst>
          </a:custGeom>
          <a:ln w="24999">
            <a:solidFill>
              <a:srgbClr val="332C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548843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975344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68680" y="1090930"/>
            <a:ext cx="3333115" cy="497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150" spc="30" dirty="0">
                <a:latin typeface="Verdana" panose="020B0604030504040204"/>
                <a:cs typeface="Verdana" panose="020B0604030504040204"/>
              </a:rPr>
              <a:t>Architecture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23472AF-3C89-65DF-4340-66666CC4A2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269"/>
          <a:stretch/>
        </p:blipFill>
        <p:spPr>
          <a:xfrm>
            <a:off x="1719262" y="2405443"/>
            <a:ext cx="14849475" cy="6803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100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609302" y="6216619"/>
            <a:ext cx="4679315" cy="4070985"/>
          </a:xfrm>
          <a:custGeom>
            <a:avLst/>
            <a:gdLst/>
            <a:ahLst/>
            <a:cxnLst/>
            <a:rect l="l" t="t" r="r" b="b"/>
            <a:pathLst>
              <a:path w="4679315" h="4070984">
                <a:moveTo>
                  <a:pt x="0" y="4070378"/>
                </a:moveTo>
                <a:lnTo>
                  <a:pt x="49346" y="4043276"/>
                </a:lnTo>
                <a:lnTo>
                  <a:pt x="88924" y="4020525"/>
                </a:lnTo>
                <a:lnTo>
                  <a:pt x="128075" y="3997173"/>
                </a:lnTo>
                <a:lnTo>
                  <a:pt x="166808" y="3973231"/>
                </a:lnTo>
                <a:lnTo>
                  <a:pt x="205130" y="3948710"/>
                </a:lnTo>
                <a:lnTo>
                  <a:pt x="243050" y="3923620"/>
                </a:lnTo>
                <a:lnTo>
                  <a:pt x="280576" y="3897974"/>
                </a:lnTo>
                <a:lnTo>
                  <a:pt x="317714" y="3871782"/>
                </a:lnTo>
                <a:lnTo>
                  <a:pt x="354474" y="3845056"/>
                </a:lnTo>
                <a:lnTo>
                  <a:pt x="390862" y="3817806"/>
                </a:lnTo>
                <a:lnTo>
                  <a:pt x="426888" y="3790044"/>
                </a:lnTo>
                <a:lnTo>
                  <a:pt x="462558" y="3761780"/>
                </a:lnTo>
                <a:lnTo>
                  <a:pt x="497880" y="3733027"/>
                </a:lnTo>
                <a:lnTo>
                  <a:pt x="532864" y="3703795"/>
                </a:lnTo>
                <a:lnTo>
                  <a:pt x="567516" y="3674095"/>
                </a:lnTo>
                <a:lnTo>
                  <a:pt x="601844" y="3643938"/>
                </a:lnTo>
                <a:lnTo>
                  <a:pt x="635856" y="3613336"/>
                </a:lnTo>
                <a:lnTo>
                  <a:pt x="669560" y="3582300"/>
                </a:lnTo>
                <a:lnTo>
                  <a:pt x="702965" y="3550840"/>
                </a:lnTo>
                <a:lnTo>
                  <a:pt x="736077" y="3518968"/>
                </a:lnTo>
                <a:lnTo>
                  <a:pt x="768905" y="3486696"/>
                </a:lnTo>
                <a:lnTo>
                  <a:pt x="801457" y="3454033"/>
                </a:lnTo>
                <a:lnTo>
                  <a:pt x="833740" y="3420992"/>
                </a:lnTo>
                <a:lnTo>
                  <a:pt x="865763" y="3387584"/>
                </a:lnTo>
                <a:lnTo>
                  <a:pt x="897533" y="3353819"/>
                </a:lnTo>
                <a:lnTo>
                  <a:pt x="929059" y="3319709"/>
                </a:lnTo>
                <a:lnTo>
                  <a:pt x="960347" y="3285264"/>
                </a:lnTo>
                <a:lnTo>
                  <a:pt x="991407" y="3250497"/>
                </a:lnTo>
                <a:lnTo>
                  <a:pt x="1022245" y="3215418"/>
                </a:lnTo>
                <a:lnTo>
                  <a:pt x="1052870" y="3180038"/>
                </a:lnTo>
                <a:lnTo>
                  <a:pt x="1083290" y="3144369"/>
                </a:lnTo>
                <a:lnTo>
                  <a:pt x="1113513" y="3108421"/>
                </a:lnTo>
                <a:lnTo>
                  <a:pt x="1143546" y="3072206"/>
                </a:lnTo>
                <a:lnTo>
                  <a:pt x="1173398" y="3035735"/>
                </a:lnTo>
                <a:lnTo>
                  <a:pt x="1203075" y="2999019"/>
                </a:lnTo>
                <a:lnTo>
                  <a:pt x="1232587" y="2962069"/>
                </a:lnTo>
                <a:lnTo>
                  <a:pt x="1261941" y="2924896"/>
                </a:lnTo>
                <a:lnTo>
                  <a:pt x="1291145" y="2887511"/>
                </a:lnTo>
                <a:lnTo>
                  <a:pt x="1320207" y="2849926"/>
                </a:lnTo>
                <a:lnTo>
                  <a:pt x="1349134" y="2812152"/>
                </a:lnTo>
                <a:lnTo>
                  <a:pt x="1377935" y="2774200"/>
                </a:lnTo>
                <a:lnTo>
                  <a:pt x="1406618" y="2736080"/>
                </a:lnTo>
                <a:lnTo>
                  <a:pt x="1435190" y="2697805"/>
                </a:lnTo>
                <a:lnTo>
                  <a:pt x="1463659" y="2659385"/>
                </a:lnTo>
                <a:lnTo>
                  <a:pt x="1492034" y="2620831"/>
                </a:lnTo>
                <a:lnTo>
                  <a:pt x="1520321" y="2582155"/>
                </a:lnTo>
                <a:lnTo>
                  <a:pt x="1548530" y="2543367"/>
                </a:lnTo>
                <a:lnTo>
                  <a:pt x="1576667" y="2504479"/>
                </a:lnTo>
                <a:lnTo>
                  <a:pt x="1604741" y="2465502"/>
                </a:lnTo>
                <a:lnTo>
                  <a:pt x="1632760" y="2426447"/>
                </a:lnTo>
                <a:lnTo>
                  <a:pt x="1660732" y="2387326"/>
                </a:lnTo>
                <a:lnTo>
                  <a:pt x="1688663" y="2348148"/>
                </a:lnTo>
                <a:lnTo>
                  <a:pt x="1716563" y="2308926"/>
                </a:lnTo>
                <a:lnTo>
                  <a:pt x="1744440" y="2269671"/>
                </a:lnTo>
                <a:lnTo>
                  <a:pt x="1772300" y="2230393"/>
                </a:lnTo>
                <a:lnTo>
                  <a:pt x="1800153" y="2191104"/>
                </a:lnTo>
                <a:lnTo>
                  <a:pt x="1828005" y="2151816"/>
                </a:lnTo>
                <a:lnTo>
                  <a:pt x="1855865" y="2112538"/>
                </a:lnTo>
                <a:lnTo>
                  <a:pt x="1883741" y="2073283"/>
                </a:lnTo>
                <a:lnTo>
                  <a:pt x="1911641" y="2034061"/>
                </a:lnTo>
                <a:lnTo>
                  <a:pt x="1939572" y="1994884"/>
                </a:lnTo>
                <a:lnTo>
                  <a:pt x="1967543" y="1955762"/>
                </a:lnTo>
                <a:lnTo>
                  <a:pt x="1995561" y="1916708"/>
                </a:lnTo>
                <a:lnTo>
                  <a:pt x="2023635" y="1877731"/>
                </a:lnTo>
                <a:lnTo>
                  <a:pt x="2051772" y="1838843"/>
                </a:lnTo>
                <a:lnTo>
                  <a:pt x="2079979" y="1800056"/>
                </a:lnTo>
                <a:lnTo>
                  <a:pt x="2108266" y="1761379"/>
                </a:lnTo>
                <a:lnTo>
                  <a:pt x="2136639" y="1722826"/>
                </a:lnTo>
                <a:lnTo>
                  <a:pt x="2165108" y="1684406"/>
                </a:lnTo>
                <a:lnTo>
                  <a:pt x="2193679" y="1646131"/>
                </a:lnTo>
                <a:lnTo>
                  <a:pt x="2222360" y="1608011"/>
                </a:lnTo>
                <a:lnTo>
                  <a:pt x="2251160" y="1570059"/>
                </a:lnTo>
                <a:lnTo>
                  <a:pt x="2280086" y="1532285"/>
                </a:lnTo>
                <a:lnTo>
                  <a:pt x="2309146" y="1494700"/>
                </a:lnTo>
                <a:lnTo>
                  <a:pt x="2338349" y="1457316"/>
                </a:lnTo>
                <a:lnTo>
                  <a:pt x="2367701" y="1420143"/>
                </a:lnTo>
                <a:lnTo>
                  <a:pt x="2397212" y="1383193"/>
                </a:lnTo>
                <a:lnTo>
                  <a:pt x="2426888" y="1346477"/>
                </a:lnTo>
                <a:lnTo>
                  <a:pt x="2456738" y="1310006"/>
                </a:lnTo>
                <a:lnTo>
                  <a:pt x="2486770" y="1273791"/>
                </a:lnTo>
                <a:lnTo>
                  <a:pt x="2516991" y="1237843"/>
                </a:lnTo>
                <a:lnTo>
                  <a:pt x="2547409" y="1202174"/>
                </a:lnTo>
                <a:lnTo>
                  <a:pt x="2578033" y="1166794"/>
                </a:lnTo>
                <a:lnTo>
                  <a:pt x="2608870" y="1131715"/>
                </a:lnTo>
                <a:lnTo>
                  <a:pt x="2639928" y="1096947"/>
                </a:lnTo>
                <a:lnTo>
                  <a:pt x="2671215" y="1062503"/>
                </a:lnTo>
                <a:lnTo>
                  <a:pt x="2702739" y="1028393"/>
                </a:lnTo>
                <a:lnTo>
                  <a:pt x="2734507" y="994628"/>
                </a:lnTo>
                <a:lnTo>
                  <a:pt x="2766529" y="961219"/>
                </a:lnTo>
                <a:lnTo>
                  <a:pt x="2798810" y="928178"/>
                </a:lnTo>
                <a:lnTo>
                  <a:pt x="2831361" y="895516"/>
                </a:lnTo>
                <a:lnTo>
                  <a:pt x="2864187" y="863243"/>
                </a:lnTo>
                <a:lnTo>
                  <a:pt x="2897298" y="831372"/>
                </a:lnTo>
                <a:lnTo>
                  <a:pt x="2930701" y="799912"/>
                </a:lnTo>
                <a:lnTo>
                  <a:pt x="2964404" y="768875"/>
                </a:lnTo>
                <a:lnTo>
                  <a:pt x="2998415" y="738273"/>
                </a:lnTo>
                <a:lnTo>
                  <a:pt x="3032742" y="708117"/>
                </a:lnTo>
                <a:lnTo>
                  <a:pt x="3067392" y="678417"/>
                </a:lnTo>
                <a:lnTo>
                  <a:pt x="3102374" y="649184"/>
                </a:lnTo>
                <a:lnTo>
                  <a:pt x="3137696" y="620431"/>
                </a:lnTo>
                <a:lnTo>
                  <a:pt x="3173365" y="592167"/>
                </a:lnTo>
                <a:lnTo>
                  <a:pt x="3209389" y="564405"/>
                </a:lnTo>
                <a:lnTo>
                  <a:pt x="3245777" y="537155"/>
                </a:lnTo>
                <a:lnTo>
                  <a:pt x="3282535" y="510429"/>
                </a:lnTo>
                <a:lnTo>
                  <a:pt x="3319673" y="484237"/>
                </a:lnTo>
                <a:lnTo>
                  <a:pt x="3357197" y="458590"/>
                </a:lnTo>
                <a:lnTo>
                  <a:pt x="3395117" y="433501"/>
                </a:lnTo>
                <a:lnTo>
                  <a:pt x="3433439" y="408980"/>
                </a:lnTo>
                <a:lnTo>
                  <a:pt x="3472171" y="385037"/>
                </a:lnTo>
                <a:lnTo>
                  <a:pt x="3511322" y="361685"/>
                </a:lnTo>
                <a:lnTo>
                  <a:pt x="3550899" y="338934"/>
                </a:lnTo>
                <a:lnTo>
                  <a:pt x="3590911" y="316796"/>
                </a:lnTo>
                <a:lnTo>
                  <a:pt x="3631365" y="295282"/>
                </a:lnTo>
                <a:lnTo>
                  <a:pt x="3672269" y="274402"/>
                </a:lnTo>
                <a:lnTo>
                  <a:pt x="3713630" y="254168"/>
                </a:lnTo>
                <a:lnTo>
                  <a:pt x="3755458" y="234591"/>
                </a:lnTo>
                <a:lnTo>
                  <a:pt x="3797759" y="215683"/>
                </a:lnTo>
                <a:lnTo>
                  <a:pt x="3840542" y="197454"/>
                </a:lnTo>
                <a:lnTo>
                  <a:pt x="3883814" y="179915"/>
                </a:lnTo>
                <a:lnTo>
                  <a:pt x="3927584" y="163078"/>
                </a:lnTo>
                <a:lnTo>
                  <a:pt x="3971860" y="146954"/>
                </a:lnTo>
                <a:lnTo>
                  <a:pt x="4016648" y="131553"/>
                </a:lnTo>
                <a:lnTo>
                  <a:pt x="4061957" y="116888"/>
                </a:lnTo>
                <a:lnTo>
                  <a:pt x="4107796" y="102969"/>
                </a:lnTo>
                <a:lnTo>
                  <a:pt x="4154171" y="89807"/>
                </a:lnTo>
                <a:lnTo>
                  <a:pt x="4201092" y="77413"/>
                </a:lnTo>
                <a:lnTo>
                  <a:pt x="4248565" y="65799"/>
                </a:lnTo>
                <a:lnTo>
                  <a:pt x="4296598" y="54976"/>
                </a:lnTo>
                <a:lnTo>
                  <a:pt x="4345200" y="44955"/>
                </a:lnTo>
                <a:lnTo>
                  <a:pt x="4394378" y="35747"/>
                </a:lnTo>
                <a:lnTo>
                  <a:pt x="4444141" y="27362"/>
                </a:lnTo>
                <a:lnTo>
                  <a:pt x="4494496" y="19813"/>
                </a:lnTo>
                <a:lnTo>
                  <a:pt x="4545451" y="13111"/>
                </a:lnTo>
                <a:lnTo>
                  <a:pt x="4597013" y="7266"/>
                </a:lnTo>
                <a:lnTo>
                  <a:pt x="4649192" y="2290"/>
                </a:lnTo>
                <a:lnTo>
                  <a:pt x="4678711" y="0"/>
                </a:lnTo>
              </a:path>
            </a:pathLst>
          </a:custGeom>
          <a:ln w="24999">
            <a:solidFill>
              <a:srgbClr val="332C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548843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975344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68680" y="1090930"/>
            <a:ext cx="5960745" cy="497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50" spc="180" dirty="0">
                <a:latin typeface="Verdana" panose="020B0604030504040204"/>
                <a:cs typeface="Verdana" panose="020B0604030504040204"/>
              </a:rPr>
              <a:t>U</a:t>
            </a:r>
            <a:r>
              <a:rPr sz="3150" spc="-110" dirty="0">
                <a:latin typeface="Verdana" panose="020B0604030504040204"/>
                <a:cs typeface="Verdana" panose="020B0604030504040204"/>
              </a:rPr>
              <a:t>s</a:t>
            </a:r>
            <a:r>
              <a:rPr sz="3150" spc="20" dirty="0">
                <a:latin typeface="Verdana" panose="020B0604030504040204"/>
                <a:cs typeface="Verdana" panose="020B0604030504040204"/>
              </a:rPr>
              <a:t>e</a:t>
            </a:r>
            <a:r>
              <a:rPr sz="3150" spc="-85" dirty="0">
                <a:latin typeface="Verdana" panose="020B0604030504040204"/>
                <a:cs typeface="Verdana" panose="020B0604030504040204"/>
              </a:rPr>
              <a:t>r</a:t>
            </a:r>
            <a:r>
              <a:rPr sz="3150" spc="-285" dirty="0">
                <a:latin typeface="Verdana" panose="020B0604030504040204"/>
                <a:cs typeface="Verdana" panose="020B0604030504040204"/>
              </a:rPr>
              <a:t> </a:t>
            </a:r>
            <a:r>
              <a:rPr sz="3150" spc="-380" dirty="0">
                <a:latin typeface="Verdana" panose="020B0604030504040204"/>
                <a:cs typeface="Verdana" panose="020B0604030504040204"/>
              </a:rPr>
              <a:t>I</a:t>
            </a:r>
            <a:r>
              <a:rPr sz="3150" spc="130" dirty="0">
                <a:latin typeface="Verdana" panose="020B0604030504040204"/>
                <a:cs typeface="Verdana" panose="020B0604030504040204"/>
              </a:rPr>
              <a:t>n</a:t>
            </a:r>
            <a:r>
              <a:rPr sz="3150" spc="-25" dirty="0">
                <a:latin typeface="Verdana" panose="020B0604030504040204"/>
                <a:cs typeface="Verdana" panose="020B0604030504040204"/>
              </a:rPr>
              <a:t>t</a:t>
            </a:r>
            <a:r>
              <a:rPr sz="3150" spc="20" dirty="0">
                <a:latin typeface="Verdana" panose="020B0604030504040204"/>
                <a:cs typeface="Verdana" panose="020B0604030504040204"/>
              </a:rPr>
              <a:t>e</a:t>
            </a:r>
            <a:r>
              <a:rPr sz="3150" spc="-90" dirty="0">
                <a:latin typeface="Verdana" panose="020B0604030504040204"/>
                <a:cs typeface="Verdana" panose="020B0604030504040204"/>
              </a:rPr>
              <a:t>r</a:t>
            </a:r>
            <a:r>
              <a:rPr sz="3150" spc="-75" dirty="0">
                <a:latin typeface="Verdana" panose="020B0604030504040204"/>
                <a:cs typeface="Verdana" panose="020B0604030504040204"/>
              </a:rPr>
              <a:t>f</a:t>
            </a:r>
            <a:r>
              <a:rPr sz="3150" spc="-40" dirty="0">
                <a:latin typeface="Verdana" panose="020B0604030504040204"/>
                <a:cs typeface="Verdana" panose="020B0604030504040204"/>
              </a:rPr>
              <a:t>a</a:t>
            </a:r>
            <a:r>
              <a:rPr sz="3150" spc="100" dirty="0">
                <a:latin typeface="Verdana" panose="020B0604030504040204"/>
                <a:cs typeface="Verdana" panose="020B0604030504040204"/>
              </a:rPr>
              <a:t>c</a:t>
            </a:r>
            <a:r>
              <a:rPr sz="3150" spc="25" dirty="0">
                <a:latin typeface="Verdana" panose="020B0604030504040204"/>
                <a:cs typeface="Verdana" panose="020B0604030504040204"/>
              </a:rPr>
              <a:t>e</a:t>
            </a:r>
            <a:endParaRPr lang="en-US" sz="3150" spc="25" dirty="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750" y="2101850"/>
            <a:ext cx="15078075" cy="692721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533</Words>
  <Application>Microsoft Office PowerPoint</Application>
  <PresentationFormat>Custom</PresentationFormat>
  <Paragraphs>47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SimSun</vt:lpstr>
      <vt:lpstr>Arial</vt:lpstr>
      <vt:lpstr>Calibri</vt:lpstr>
      <vt:lpstr>Cambria</vt:lpstr>
      <vt:lpstr>Times New Roman</vt:lpstr>
      <vt:lpstr>Verdana</vt:lpstr>
      <vt:lpstr>Office Theme</vt:lpstr>
      <vt:lpstr>Optimizing Flight Navigation:  Enhancing Route Planning and  Mitigating Risks</vt:lpstr>
      <vt:lpstr>Team Name - AeroXcel</vt:lpstr>
      <vt:lpstr>Problem Statement</vt:lpstr>
      <vt:lpstr>SOLUTION</vt:lpstr>
      <vt:lpstr>Key Components and Requirements</vt:lpstr>
      <vt:lpstr>Key Components and Requirements - Continued</vt:lpstr>
      <vt:lpstr>Methodology</vt:lpstr>
      <vt:lpstr>Architecture</vt:lpstr>
      <vt:lpstr>User Interface</vt:lpstr>
      <vt:lpstr>Link to Github repository</vt:lpstr>
      <vt:lpstr>User Interface Continued</vt:lpstr>
      <vt:lpstr>User Interface Continued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Optimizing Flight Navigation:  Enhancing Route Planning and  Mitigating Risks</dc:title>
  <dc:creator>Ishani Bhatia</dc:creator>
  <cp:lastModifiedBy>Ishani Bhatia</cp:lastModifiedBy>
  <cp:revision>3</cp:revision>
  <dcterms:created xsi:type="dcterms:W3CDTF">2024-05-25T06:18:02Z</dcterms:created>
  <dcterms:modified xsi:type="dcterms:W3CDTF">2024-05-25T07:00:11Z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2024-05-25T05:30:00Z</vt:filetime>
  </property>
  <property fmtid="{D5CDD505-2E9C-101B-9397-08002B2CF9AE}" pid="3" name="Creator">
    <vt:lpwstr>Chromium</vt:lpwstr>
  </property>
  <property fmtid="{D5CDD505-2E9C-101B-9397-08002B2CF9AE}" pid="4" name="LastSaved">
    <vt:filetime>2024-05-25T05:30:00Z</vt:filetime>
  </property>
  <property fmtid="{D5CDD505-2E9C-101B-9397-08002B2CF9AE}" pid="5" name="ICV">
    <vt:lpwstr>ACD2AECDF83C4D43B5F48271B3712972_13</vt:lpwstr>
  </property>
  <property fmtid="{D5CDD505-2E9C-101B-9397-08002B2CF9AE}" pid="6" name="KSOProductBuildVer">
    <vt:lpwstr>1033-12.2.0.16909</vt:lpwstr>
  </property>
</Properties>
</file>