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4" r:id="rId4"/>
    <p:sldId id="265" r:id="rId5"/>
    <p:sldId id="258" r:id="rId6"/>
    <p:sldId id="266" r:id="rId7"/>
    <p:sldId id="259" r:id="rId8"/>
    <p:sldId id="267" r:id="rId9"/>
    <p:sldId id="263" r:id="rId10"/>
    <p:sldId id="268" r:id="rId11"/>
    <p:sldId id="260" r:id="rId12"/>
    <p:sldId id="261" r:id="rId13"/>
    <p:sldId id="262"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48"/>
    <p:restoredTop sz="94648"/>
  </p:normalViewPr>
  <p:slideViewPr>
    <p:cSldViewPr snapToGrid="0" snapToObjects="1">
      <p:cViewPr varScale="1">
        <p:scale>
          <a:sx n="121" d="100"/>
          <a:sy n="121" d="100"/>
        </p:scale>
        <p:origin x="4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C9BBF-D995-734C-9C86-84D44CC006E0}" type="datetimeFigureOut">
              <a:rPr kumimoji="1" lang="ja-JP" altLang="en-US" smtClean="0"/>
              <a:t>2019/7/6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5D6A7-79F5-6D4A-8A4B-781E45972362}" type="slidenum">
              <a:rPr kumimoji="1" lang="ja-JP" altLang="en-US" smtClean="0"/>
              <a:t>‹#›</a:t>
            </a:fld>
            <a:endParaRPr kumimoji="1" lang="ja-JP" altLang="en-US"/>
          </a:p>
        </p:txBody>
      </p:sp>
    </p:spTree>
    <p:extLst>
      <p:ext uri="{BB962C8B-B14F-4D97-AF65-F5344CB8AC3E}">
        <p14:creationId xmlns:p14="http://schemas.microsoft.com/office/powerpoint/2010/main" val="2244918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F5D6A7-79F5-6D4A-8A4B-781E45972362}" type="slidenum">
              <a:rPr kumimoji="1" lang="ja-JP" altLang="en-US" smtClean="0"/>
              <a:t>13</a:t>
            </a:fld>
            <a:endParaRPr kumimoji="1" lang="ja-JP" altLang="en-US"/>
          </a:p>
        </p:txBody>
      </p:sp>
    </p:spTree>
    <p:extLst>
      <p:ext uri="{BB962C8B-B14F-4D97-AF65-F5344CB8AC3E}">
        <p14:creationId xmlns:p14="http://schemas.microsoft.com/office/powerpoint/2010/main" val="4077799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80311-ECDB-0E4C-AD64-77124D0234C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141050D-A502-5245-AA7F-39C8929C4B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9AA8CF7-A711-8643-A966-89F0730CFDAB}"/>
              </a:ext>
            </a:extLst>
          </p:cNvPr>
          <p:cNvSpPr>
            <a:spLocks noGrp="1"/>
          </p:cNvSpPr>
          <p:nvPr>
            <p:ph type="dt" sz="half" idx="10"/>
          </p:nvPr>
        </p:nvSpPr>
        <p:spPr/>
        <p:txBody>
          <a:bodyPr/>
          <a:lstStyle/>
          <a:p>
            <a:fld id="{AD3D5B1F-619B-5443-AC58-BED929099FE0}" type="datetimeFigureOut">
              <a:rPr kumimoji="1" lang="ja-JP" altLang="en-US" smtClean="0"/>
              <a:t>2019/7/6</a:t>
            </a:fld>
            <a:endParaRPr kumimoji="1" lang="ja-JP" altLang="en-US"/>
          </a:p>
        </p:txBody>
      </p:sp>
      <p:sp>
        <p:nvSpPr>
          <p:cNvPr id="5" name="フッター プレースホルダー 4">
            <a:extLst>
              <a:ext uri="{FF2B5EF4-FFF2-40B4-BE49-F238E27FC236}">
                <a16:creationId xmlns:a16="http://schemas.microsoft.com/office/drawing/2014/main" id="{93C15AE8-B7D9-6641-8B7C-359CFF8718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DF3755-D03A-F943-9089-EB9E87EC9399}"/>
              </a:ext>
            </a:extLst>
          </p:cNvPr>
          <p:cNvSpPr>
            <a:spLocks noGrp="1"/>
          </p:cNvSpPr>
          <p:nvPr>
            <p:ph type="sldNum" sz="quarter" idx="12"/>
          </p:nvPr>
        </p:nvSpPr>
        <p:spPr/>
        <p:txBody>
          <a:bodyPr/>
          <a:lstStyle/>
          <a:p>
            <a:fld id="{168D05FA-BAB8-3645-9A92-578E3DA88CC7}" type="slidenum">
              <a:rPr kumimoji="1" lang="ja-JP" altLang="en-US" smtClean="0"/>
              <a:t>‹#›</a:t>
            </a:fld>
            <a:endParaRPr kumimoji="1" lang="ja-JP" altLang="en-US"/>
          </a:p>
        </p:txBody>
      </p:sp>
    </p:spTree>
    <p:extLst>
      <p:ext uri="{BB962C8B-B14F-4D97-AF65-F5344CB8AC3E}">
        <p14:creationId xmlns:p14="http://schemas.microsoft.com/office/powerpoint/2010/main" val="311891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170AC5-F3FD-B148-8022-6638B305362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310E7AD-A84D-5047-B6A3-16E08693765D}"/>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40A0FB-9438-7242-B0B6-23C302242637}"/>
              </a:ext>
            </a:extLst>
          </p:cNvPr>
          <p:cNvSpPr>
            <a:spLocks noGrp="1"/>
          </p:cNvSpPr>
          <p:nvPr>
            <p:ph type="dt" sz="half" idx="10"/>
          </p:nvPr>
        </p:nvSpPr>
        <p:spPr/>
        <p:txBody>
          <a:bodyPr/>
          <a:lstStyle/>
          <a:p>
            <a:fld id="{AD3D5B1F-619B-5443-AC58-BED929099FE0}" type="datetimeFigureOut">
              <a:rPr kumimoji="1" lang="ja-JP" altLang="en-US" smtClean="0"/>
              <a:t>2019/7/6</a:t>
            </a:fld>
            <a:endParaRPr kumimoji="1" lang="ja-JP" altLang="en-US"/>
          </a:p>
        </p:txBody>
      </p:sp>
      <p:sp>
        <p:nvSpPr>
          <p:cNvPr id="5" name="フッター プレースホルダー 4">
            <a:extLst>
              <a:ext uri="{FF2B5EF4-FFF2-40B4-BE49-F238E27FC236}">
                <a16:creationId xmlns:a16="http://schemas.microsoft.com/office/drawing/2014/main" id="{55B28C6D-DA1C-5049-BF54-AC3F4FCE55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9583F9-3C5F-C04A-8197-4E9AE21922F4}"/>
              </a:ext>
            </a:extLst>
          </p:cNvPr>
          <p:cNvSpPr>
            <a:spLocks noGrp="1"/>
          </p:cNvSpPr>
          <p:nvPr>
            <p:ph type="sldNum" sz="quarter" idx="12"/>
          </p:nvPr>
        </p:nvSpPr>
        <p:spPr/>
        <p:txBody>
          <a:bodyPr/>
          <a:lstStyle/>
          <a:p>
            <a:fld id="{168D05FA-BAB8-3645-9A92-578E3DA88CC7}" type="slidenum">
              <a:rPr kumimoji="1" lang="ja-JP" altLang="en-US" smtClean="0"/>
              <a:t>‹#›</a:t>
            </a:fld>
            <a:endParaRPr kumimoji="1" lang="ja-JP" altLang="en-US"/>
          </a:p>
        </p:txBody>
      </p:sp>
    </p:spTree>
    <p:extLst>
      <p:ext uri="{BB962C8B-B14F-4D97-AF65-F5344CB8AC3E}">
        <p14:creationId xmlns:p14="http://schemas.microsoft.com/office/powerpoint/2010/main" val="31226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383B41-8CC8-7940-BDF1-23CD9E1B85F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69987A0-1ADC-7F4E-BF7C-500DB65412FB}"/>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D5BBE7-D7DE-6541-AE61-7EAFE4181B7A}"/>
              </a:ext>
            </a:extLst>
          </p:cNvPr>
          <p:cNvSpPr>
            <a:spLocks noGrp="1"/>
          </p:cNvSpPr>
          <p:nvPr>
            <p:ph type="dt" sz="half" idx="10"/>
          </p:nvPr>
        </p:nvSpPr>
        <p:spPr/>
        <p:txBody>
          <a:bodyPr/>
          <a:lstStyle/>
          <a:p>
            <a:fld id="{AD3D5B1F-619B-5443-AC58-BED929099FE0}" type="datetimeFigureOut">
              <a:rPr kumimoji="1" lang="ja-JP" altLang="en-US" smtClean="0"/>
              <a:t>2019/7/6</a:t>
            </a:fld>
            <a:endParaRPr kumimoji="1" lang="ja-JP" altLang="en-US"/>
          </a:p>
        </p:txBody>
      </p:sp>
      <p:sp>
        <p:nvSpPr>
          <p:cNvPr id="5" name="フッター プレースホルダー 4">
            <a:extLst>
              <a:ext uri="{FF2B5EF4-FFF2-40B4-BE49-F238E27FC236}">
                <a16:creationId xmlns:a16="http://schemas.microsoft.com/office/drawing/2014/main" id="{A76C91B7-7CD9-C642-AD1D-73CC818ADA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6F04C3-1C5A-364A-B4E1-0D53D2544BDD}"/>
              </a:ext>
            </a:extLst>
          </p:cNvPr>
          <p:cNvSpPr>
            <a:spLocks noGrp="1"/>
          </p:cNvSpPr>
          <p:nvPr>
            <p:ph type="sldNum" sz="quarter" idx="12"/>
          </p:nvPr>
        </p:nvSpPr>
        <p:spPr/>
        <p:txBody>
          <a:bodyPr/>
          <a:lstStyle/>
          <a:p>
            <a:fld id="{168D05FA-BAB8-3645-9A92-578E3DA88CC7}" type="slidenum">
              <a:rPr kumimoji="1" lang="ja-JP" altLang="en-US" smtClean="0"/>
              <a:t>‹#›</a:t>
            </a:fld>
            <a:endParaRPr kumimoji="1" lang="ja-JP" altLang="en-US"/>
          </a:p>
        </p:txBody>
      </p:sp>
    </p:spTree>
    <p:extLst>
      <p:ext uri="{BB962C8B-B14F-4D97-AF65-F5344CB8AC3E}">
        <p14:creationId xmlns:p14="http://schemas.microsoft.com/office/powerpoint/2010/main" val="234638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6628E-5191-F341-B70A-9C80DE610B7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8B89A4-DDC0-1B4D-9629-5DE302CA0FDA}"/>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8AFDDE-E7C9-DE42-AFAC-5BE4A177D802}"/>
              </a:ext>
            </a:extLst>
          </p:cNvPr>
          <p:cNvSpPr>
            <a:spLocks noGrp="1"/>
          </p:cNvSpPr>
          <p:nvPr>
            <p:ph type="dt" sz="half" idx="10"/>
          </p:nvPr>
        </p:nvSpPr>
        <p:spPr/>
        <p:txBody>
          <a:bodyPr/>
          <a:lstStyle/>
          <a:p>
            <a:fld id="{AD3D5B1F-619B-5443-AC58-BED929099FE0}" type="datetimeFigureOut">
              <a:rPr kumimoji="1" lang="ja-JP" altLang="en-US" smtClean="0"/>
              <a:t>2019/7/6</a:t>
            </a:fld>
            <a:endParaRPr kumimoji="1" lang="ja-JP" altLang="en-US"/>
          </a:p>
        </p:txBody>
      </p:sp>
      <p:sp>
        <p:nvSpPr>
          <p:cNvPr id="5" name="フッター プレースホルダー 4">
            <a:extLst>
              <a:ext uri="{FF2B5EF4-FFF2-40B4-BE49-F238E27FC236}">
                <a16:creationId xmlns:a16="http://schemas.microsoft.com/office/drawing/2014/main" id="{EF696BB4-2577-F847-A6B6-B1DB0D332A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137D86-230C-B54A-8155-6AB8C720AAF6}"/>
              </a:ext>
            </a:extLst>
          </p:cNvPr>
          <p:cNvSpPr>
            <a:spLocks noGrp="1"/>
          </p:cNvSpPr>
          <p:nvPr>
            <p:ph type="sldNum" sz="quarter" idx="12"/>
          </p:nvPr>
        </p:nvSpPr>
        <p:spPr/>
        <p:txBody>
          <a:bodyPr/>
          <a:lstStyle/>
          <a:p>
            <a:fld id="{168D05FA-BAB8-3645-9A92-578E3DA88CC7}" type="slidenum">
              <a:rPr kumimoji="1" lang="ja-JP" altLang="en-US" smtClean="0"/>
              <a:t>‹#›</a:t>
            </a:fld>
            <a:endParaRPr kumimoji="1" lang="ja-JP" altLang="en-US"/>
          </a:p>
        </p:txBody>
      </p:sp>
    </p:spTree>
    <p:extLst>
      <p:ext uri="{BB962C8B-B14F-4D97-AF65-F5344CB8AC3E}">
        <p14:creationId xmlns:p14="http://schemas.microsoft.com/office/powerpoint/2010/main" val="225849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32D926-2D13-BA4E-BA4E-EDF52FA5934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AE0C69-534C-DA45-B2B6-010256050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F4E7E3-FF14-8D44-A868-9F779BD1D704}"/>
              </a:ext>
            </a:extLst>
          </p:cNvPr>
          <p:cNvSpPr>
            <a:spLocks noGrp="1"/>
          </p:cNvSpPr>
          <p:nvPr>
            <p:ph type="dt" sz="half" idx="10"/>
          </p:nvPr>
        </p:nvSpPr>
        <p:spPr/>
        <p:txBody>
          <a:bodyPr/>
          <a:lstStyle/>
          <a:p>
            <a:fld id="{AD3D5B1F-619B-5443-AC58-BED929099FE0}" type="datetimeFigureOut">
              <a:rPr kumimoji="1" lang="ja-JP" altLang="en-US" smtClean="0"/>
              <a:t>2019/7/6</a:t>
            </a:fld>
            <a:endParaRPr kumimoji="1" lang="ja-JP" altLang="en-US"/>
          </a:p>
        </p:txBody>
      </p:sp>
      <p:sp>
        <p:nvSpPr>
          <p:cNvPr id="5" name="フッター プレースホルダー 4">
            <a:extLst>
              <a:ext uri="{FF2B5EF4-FFF2-40B4-BE49-F238E27FC236}">
                <a16:creationId xmlns:a16="http://schemas.microsoft.com/office/drawing/2014/main" id="{E4A214CA-3D37-0B4F-962C-939270B479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2963EF-93BF-6640-A130-BB59A92078CF}"/>
              </a:ext>
            </a:extLst>
          </p:cNvPr>
          <p:cNvSpPr>
            <a:spLocks noGrp="1"/>
          </p:cNvSpPr>
          <p:nvPr>
            <p:ph type="sldNum" sz="quarter" idx="12"/>
          </p:nvPr>
        </p:nvSpPr>
        <p:spPr/>
        <p:txBody>
          <a:bodyPr/>
          <a:lstStyle/>
          <a:p>
            <a:fld id="{168D05FA-BAB8-3645-9A92-578E3DA88CC7}" type="slidenum">
              <a:rPr kumimoji="1" lang="ja-JP" altLang="en-US" smtClean="0"/>
              <a:t>‹#›</a:t>
            </a:fld>
            <a:endParaRPr kumimoji="1" lang="ja-JP" altLang="en-US"/>
          </a:p>
        </p:txBody>
      </p:sp>
    </p:spTree>
    <p:extLst>
      <p:ext uri="{BB962C8B-B14F-4D97-AF65-F5344CB8AC3E}">
        <p14:creationId xmlns:p14="http://schemas.microsoft.com/office/powerpoint/2010/main" val="93246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59B21-14B5-7042-8D0F-B1ECC999202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2853A2-784A-AF49-8AF2-2BF2F380BD1F}"/>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40022EF-201B-ED46-B174-17EBADE71D3F}"/>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F527864-2D4F-1745-AEB4-6B42BF7CB6F3}"/>
              </a:ext>
            </a:extLst>
          </p:cNvPr>
          <p:cNvSpPr>
            <a:spLocks noGrp="1"/>
          </p:cNvSpPr>
          <p:nvPr>
            <p:ph type="dt" sz="half" idx="10"/>
          </p:nvPr>
        </p:nvSpPr>
        <p:spPr/>
        <p:txBody>
          <a:bodyPr/>
          <a:lstStyle/>
          <a:p>
            <a:fld id="{AD3D5B1F-619B-5443-AC58-BED929099FE0}" type="datetimeFigureOut">
              <a:rPr kumimoji="1" lang="ja-JP" altLang="en-US" smtClean="0"/>
              <a:t>2019/7/6</a:t>
            </a:fld>
            <a:endParaRPr kumimoji="1" lang="ja-JP" altLang="en-US"/>
          </a:p>
        </p:txBody>
      </p:sp>
      <p:sp>
        <p:nvSpPr>
          <p:cNvPr id="6" name="フッター プレースホルダー 5">
            <a:extLst>
              <a:ext uri="{FF2B5EF4-FFF2-40B4-BE49-F238E27FC236}">
                <a16:creationId xmlns:a16="http://schemas.microsoft.com/office/drawing/2014/main" id="{6AC32BEB-211C-FA41-BC54-1F3444A7E48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CC15E8-C56C-E941-8317-15EBBE11B7DB}"/>
              </a:ext>
            </a:extLst>
          </p:cNvPr>
          <p:cNvSpPr>
            <a:spLocks noGrp="1"/>
          </p:cNvSpPr>
          <p:nvPr>
            <p:ph type="sldNum" sz="quarter" idx="12"/>
          </p:nvPr>
        </p:nvSpPr>
        <p:spPr/>
        <p:txBody>
          <a:bodyPr/>
          <a:lstStyle/>
          <a:p>
            <a:fld id="{168D05FA-BAB8-3645-9A92-578E3DA88CC7}" type="slidenum">
              <a:rPr kumimoji="1" lang="ja-JP" altLang="en-US" smtClean="0"/>
              <a:t>‹#›</a:t>
            </a:fld>
            <a:endParaRPr kumimoji="1" lang="ja-JP" altLang="en-US"/>
          </a:p>
        </p:txBody>
      </p:sp>
    </p:spTree>
    <p:extLst>
      <p:ext uri="{BB962C8B-B14F-4D97-AF65-F5344CB8AC3E}">
        <p14:creationId xmlns:p14="http://schemas.microsoft.com/office/powerpoint/2010/main" val="3019473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91730E-970D-8944-A020-343846B1A62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286A4F-5BC2-2F4C-A51B-1589A81612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223ADE6-7B54-574C-A39B-6701A3021E82}"/>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B9FA117-9D33-3545-B3D1-B775BF7744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807F8642-24A2-774A-92D3-04984579EEE4}"/>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8490A5-B7EC-F641-B500-B5AB8C89AE8B}"/>
              </a:ext>
            </a:extLst>
          </p:cNvPr>
          <p:cNvSpPr>
            <a:spLocks noGrp="1"/>
          </p:cNvSpPr>
          <p:nvPr>
            <p:ph type="dt" sz="half" idx="10"/>
          </p:nvPr>
        </p:nvSpPr>
        <p:spPr/>
        <p:txBody>
          <a:bodyPr/>
          <a:lstStyle/>
          <a:p>
            <a:fld id="{AD3D5B1F-619B-5443-AC58-BED929099FE0}" type="datetimeFigureOut">
              <a:rPr kumimoji="1" lang="ja-JP" altLang="en-US" smtClean="0"/>
              <a:t>2019/7/6</a:t>
            </a:fld>
            <a:endParaRPr kumimoji="1" lang="ja-JP" altLang="en-US"/>
          </a:p>
        </p:txBody>
      </p:sp>
      <p:sp>
        <p:nvSpPr>
          <p:cNvPr id="8" name="フッター プレースホルダー 7">
            <a:extLst>
              <a:ext uri="{FF2B5EF4-FFF2-40B4-BE49-F238E27FC236}">
                <a16:creationId xmlns:a16="http://schemas.microsoft.com/office/drawing/2014/main" id="{2208C084-0B4A-3747-AEFF-91B300E0670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BC4DA7-D8F9-8C4D-B043-A168CD570454}"/>
              </a:ext>
            </a:extLst>
          </p:cNvPr>
          <p:cNvSpPr>
            <a:spLocks noGrp="1"/>
          </p:cNvSpPr>
          <p:nvPr>
            <p:ph type="sldNum" sz="quarter" idx="12"/>
          </p:nvPr>
        </p:nvSpPr>
        <p:spPr/>
        <p:txBody>
          <a:bodyPr/>
          <a:lstStyle/>
          <a:p>
            <a:fld id="{168D05FA-BAB8-3645-9A92-578E3DA88CC7}" type="slidenum">
              <a:rPr kumimoji="1" lang="ja-JP" altLang="en-US" smtClean="0"/>
              <a:t>‹#›</a:t>
            </a:fld>
            <a:endParaRPr kumimoji="1" lang="ja-JP" altLang="en-US"/>
          </a:p>
        </p:txBody>
      </p:sp>
    </p:spTree>
    <p:extLst>
      <p:ext uri="{BB962C8B-B14F-4D97-AF65-F5344CB8AC3E}">
        <p14:creationId xmlns:p14="http://schemas.microsoft.com/office/powerpoint/2010/main" val="18641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FEF31E-60DF-6B40-9EE9-8A4E170DD43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9AE4A20-1E9E-4444-BD36-28A46023628B}"/>
              </a:ext>
            </a:extLst>
          </p:cNvPr>
          <p:cNvSpPr>
            <a:spLocks noGrp="1"/>
          </p:cNvSpPr>
          <p:nvPr>
            <p:ph type="dt" sz="half" idx="10"/>
          </p:nvPr>
        </p:nvSpPr>
        <p:spPr/>
        <p:txBody>
          <a:bodyPr/>
          <a:lstStyle/>
          <a:p>
            <a:fld id="{AD3D5B1F-619B-5443-AC58-BED929099FE0}" type="datetimeFigureOut">
              <a:rPr kumimoji="1" lang="ja-JP" altLang="en-US" smtClean="0"/>
              <a:t>2019/7/6</a:t>
            </a:fld>
            <a:endParaRPr kumimoji="1" lang="ja-JP" altLang="en-US"/>
          </a:p>
        </p:txBody>
      </p:sp>
      <p:sp>
        <p:nvSpPr>
          <p:cNvPr id="4" name="フッター プレースホルダー 3">
            <a:extLst>
              <a:ext uri="{FF2B5EF4-FFF2-40B4-BE49-F238E27FC236}">
                <a16:creationId xmlns:a16="http://schemas.microsoft.com/office/drawing/2014/main" id="{CB4ED449-8EEB-9A43-AA2A-7907DD78929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4D9712-F02F-9549-9EFE-784C6D0680E2}"/>
              </a:ext>
            </a:extLst>
          </p:cNvPr>
          <p:cNvSpPr>
            <a:spLocks noGrp="1"/>
          </p:cNvSpPr>
          <p:nvPr>
            <p:ph type="sldNum" sz="quarter" idx="12"/>
          </p:nvPr>
        </p:nvSpPr>
        <p:spPr/>
        <p:txBody>
          <a:bodyPr/>
          <a:lstStyle/>
          <a:p>
            <a:fld id="{168D05FA-BAB8-3645-9A92-578E3DA88CC7}" type="slidenum">
              <a:rPr kumimoji="1" lang="ja-JP" altLang="en-US" smtClean="0"/>
              <a:t>‹#›</a:t>
            </a:fld>
            <a:endParaRPr kumimoji="1" lang="ja-JP" altLang="en-US"/>
          </a:p>
        </p:txBody>
      </p:sp>
    </p:spTree>
    <p:extLst>
      <p:ext uri="{BB962C8B-B14F-4D97-AF65-F5344CB8AC3E}">
        <p14:creationId xmlns:p14="http://schemas.microsoft.com/office/powerpoint/2010/main" val="326533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13CD4E9-AC47-694D-994B-525FCB8C5169}"/>
              </a:ext>
            </a:extLst>
          </p:cNvPr>
          <p:cNvSpPr>
            <a:spLocks noGrp="1"/>
          </p:cNvSpPr>
          <p:nvPr>
            <p:ph type="dt" sz="half" idx="10"/>
          </p:nvPr>
        </p:nvSpPr>
        <p:spPr/>
        <p:txBody>
          <a:bodyPr/>
          <a:lstStyle/>
          <a:p>
            <a:fld id="{AD3D5B1F-619B-5443-AC58-BED929099FE0}" type="datetimeFigureOut">
              <a:rPr kumimoji="1" lang="ja-JP" altLang="en-US" smtClean="0"/>
              <a:t>2019/7/6</a:t>
            </a:fld>
            <a:endParaRPr kumimoji="1" lang="ja-JP" altLang="en-US"/>
          </a:p>
        </p:txBody>
      </p:sp>
      <p:sp>
        <p:nvSpPr>
          <p:cNvPr id="3" name="フッター プレースホルダー 2">
            <a:extLst>
              <a:ext uri="{FF2B5EF4-FFF2-40B4-BE49-F238E27FC236}">
                <a16:creationId xmlns:a16="http://schemas.microsoft.com/office/drawing/2014/main" id="{BCD1F9BB-C865-9C48-BB36-CF72354A31B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95518D4-8051-AE4B-8E5B-E915B0DAE83D}"/>
              </a:ext>
            </a:extLst>
          </p:cNvPr>
          <p:cNvSpPr>
            <a:spLocks noGrp="1"/>
          </p:cNvSpPr>
          <p:nvPr>
            <p:ph type="sldNum" sz="quarter" idx="12"/>
          </p:nvPr>
        </p:nvSpPr>
        <p:spPr/>
        <p:txBody>
          <a:bodyPr/>
          <a:lstStyle/>
          <a:p>
            <a:fld id="{168D05FA-BAB8-3645-9A92-578E3DA88CC7}" type="slidenum">
              <a:rPr kumimoji="1" lang="ja-JP" altLang="en-US" smtClean="0"/>
              <a:t>‹#›</a:t>
            </a:fld>
            <a:endParaRPr kumimoji="1" lang="ja-JP" altLang="en-US"/>
          </a:p>
        </p:txBody>
      </p:sp>
    </p:spTree>
    <p:extLst>
      <p:ext uri="{BB962C8B-B14F-4D97-AF65-F5344CB8AC3E}">
        <p14:creationId xmlns:p14="http://schemas.microsoft.com/office/powerpoint/2010/main" val="257646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040070-1E85-2147-938B-6DAD807C96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5B4DEE-9C17-EC48-BE41-D12D8ADF9D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D64A9E3-4745-1444-97FF-3424A97CE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90DCC28-D58D-8B41-B75F-893D4834B724}"/>
              </a:ext>
            </a:extLst>
          </p:cNvPr>
          <p:cNvSpPr>
            <a:spLocks noGrp="1"/>
          </p:cNvSpPr>
          <p:nvPr>
            <p:ph type="dt" sz="half" idx="10"/>
          </p:nvPr>
        </p:nvSpPr>
        <p:spPr/>
        <p:txBody>
          <a:bodyPr/>
          <a:lstStyle/>
          <a:p>
            <a:fld id="{AD3D5B1F-619B-5443-AC58-BED929099FE0}" type="datetimeFigureOut">
              <a:rPr kumimoji="1" lang="ja-JP" altLang="en-US" smtClean="0"/>
              <a:t>2019/7/6</a:t>
            </a:fld>
            <a:endParaRPr kumimoji="1" lang="ja-JP" altLang="en-US"/>
          </a:p>
        </p:txBody>
      </p:sp>
      <p:sp>
        <p:nvSpPr>
          <p:cNvPr id="6" name="フッター プレースホルダー 5">
            <a:extLst>
              <a:ext uri="{FF2B5EF4-FFF2-40B4-BE49-F238E27FC236}">
                <a16:creationId xmlns:a16="http://schemas.microsoft.com/office/drawing/2014/main" id="{42B78FB6-6EB6-4E44-B32A-5FD51652FA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24278F6-4B4D-4643-99A6-487B33E65B69}"/>
              </a:ext>
            </a:extLst>
          </p:cNvPr>
          <p:cNvSpPr>
            <a:spLocks noGrp="1"/>
          </p:cNvSpPr>
          <p:nvPr>
            <p:ph type="sldNum" sz="quarter" idx="12"/>
          </p:nvPr>
        </p:nvSpPr>
        <p:spPr/>
        <p:txBody>
          <a:bodyPr/>
          <a:lstStyle/>
          <a:p>
            <a:fld id="{168D05FA-BAB8-3645-9A92-578E3DA88CC7}" type="slidenum">
              <a:rPr kumimoji="1" lang="ja-JP" altLang="en-US" smtClean="0"/>
              <a:t>‹#›</a:t>
            </a:fld>
            <a:endParaRPr kumimoji="1" lang="ja-JP" altLang="en-US"/>
          </a:p>
        </p:txBody>
      </p:sp>
    </p:spTree>
    <p:extLst>
      <p:ext uri="{BB962C8B-B14F-4D97-AF65-F5344CB8AC3E}">
        <p14:creationId xmlns:p14="http://schemas.microsoft.com/office/powerpoint/2010/main" val="334125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53CB3-4E9F-F945-93B4-DB143AE63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0617891-338C-6846-AA04-D4C8D462BD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CB17057-4B5F-1847-8670-B9F03F998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5A0C92F-1795-E840-A29F-ED3A776C33E0}"/>
              </a:ext>
            </a:extLst>
          </p:cNvPr>
          <p:cNvSpPr>
            <a:spLocks noGrp="1"/>
          </p:cNvSpPr>
          <p:nvPr>
            <p:ph type="dt" sz="half" idx="10"/>
          </p:nvPr>
        </p:nvSpPr>
        <p:spPr/>
        <p:txBody>
          <a:bodyPr/>
          <a:lstStyle/>
          <a:p>
            <a:fld id="{AD3D5B1F-619B-5443-AC58-BED929099FE0}" type="datetimeFigureOut">
              <a:rPr kumimoji="1" lang="ja-JP" altLang="en-US" smtClean="0"/>
              <a:t>2019/7/6</a:t>
            </a:fld>
            <a:endParaRPr kumimoji="1" lang="ja-JP" altLang="en-US"/>
          </a:p>
        </p:txBody>
      </p:sp>
      <p:sp>
        <p:nvSpPr>
          <p:cNvPr id="6" name="フッター プレースホルダー 5">
            <a:extLst>
              <a:ext uri="{FF2B5EF4-FFF2-40B4-BE49-F238E27FC236}">
                <a16:creationId xmlns:a16="http://schemas.microsoft.com/office/drawing/2014/main" id="{596D2E99-C623-124B-8541-D3C1540CC3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90E5FA-6B41-574D-BC36-66EA526F3501}"/>
              </a:ext>
            </a:extLst>
          </p:cNvPr>
          <p:cNvSpPr>
            <a:spLocks noGrp="1"/>
          </p:cNvSpPr>
          <p:nvPr>
            <p:ph type="sldNum" sz="quarter" idx="12"/>
          </p:nvPr>
        </p:nvSpPr>
        <p:spPr/>
        <p:txBody>
          <a:bodyPr/>
          <a:lstStyle/>
          <a:p>
            <a:fld id="{168D05FA-BAB8-3645-9A92-578E3DA88CC7}" type="slidenum">
              <a:rPr kumimoji="1" lang="ja-JP" altLang="en-US" smtClean="0"/>
              <a:t>‹#›</a:t>
            </a:fld>
            <a:endParaRPr kumimoji="1" lang="ja-JP" altLang="en-US"/>
          </a:p>
        </p:txBody>
      </p:sp>
    </p:spTree>
    <p:extLst>
      <p:ext uri="{BB962C8B-B14F-4D97-AF65-F5344CB8AC3E}">
        <p14:creationId xmlns:p14="http://schemas.microsoft.com/office/powerpoint/2010/main" val="382617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2A9A38D-7317-984B-BF1F-5EB248159D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04D28A-F756-514B-AB96-C9A32A68CA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21BB8B-0427-0844-AEC5-F15649261C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D5B1F-619B-5443-AC58-BED929099FE0}" type="datetimeFigureOut">
              <a:rPr kumimoji="1" lang="ja-JP" altLang="en-US" smtClean="0"/>
              <a:t>2019/7/6</a:t>
            </a:fld>
            <a:endParaRPr kumimoji="1" lang="ja-JP" altLang="en-US"/>
          </a:p>
        </p:txBody>
      </p:sp>
      <p:sp>
        <p:nvSpPr>
          <p:cNvPr id="5" name="フッター プレースホルダー 4">
            <a:extLst>
              <a:ext uri="{FF2B5EF4-FFF2-40B4-BE49-F238E27FC236}">
                <a16:creationId xmlns:a16="http://schemas.microsoft.com/office/drawing/2014/main" id="{1962D1E6-3991-7146-A52B-AD117D01AB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94F51F5-CBCB-6441-96EE-1EFE33B0E2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D05FA-BAB8-3645-9A92-578E3DA88CC7}" type="slidenum">
              <a:rPr kumimoji="1" lang="ja-JP" altLang="en-US" smtClean="0"/>
              <a:t>‹#›</a:t>
            </a:fld>
            <a:endParaRPr kumimoji="1" lang="ja-JP" altLang="en-US"/>
          </a:p>
        </p:txBody>
      </p:sp>
    </p:spTree>
    <p:extLst>
      <p:ext uri="{BB962C8B-B14F-4D97-AF65-F5344CB8AC3E}">
        <p14:creationId xmlns:p14="http://schemas.microsoft.com/office/powerpoint/2010/main" val="3968660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1363F4-26D5-B948-B13B-B919C367313A}"/>
              </a:ext>
            </a:extLst>
          </p:cNvPr>
          <p:cNvSpPr>
            <a:spLocks noGrp="1"/>
          </p:cNvSpPr>
          <p:nvPr>
            <p:ph type="ctrTitle"/>
          </p:nvPr>
        </p:nvSpPr>
        <p:spPr>
          <a:xfrm>
            <a:off x="1524000" y="649397"/>
            <a:ext cx="9144000" cy="2387600"/>
          </a:xfrm>
        </p:spPr>
        <p:txBody>
          <a:bodyPr/>
          <a:lstStyle/>
          <a:p>
            <a:r>
              <a:rPr kumimoji="1" lang="en-US" altLang="ja-JP" dirty="0"/>
              <a:t>I3</a:t>
            </a:r>
            <a:endParaRPr kumimoji="1" lang="ja-JP" altLang="en-US"/>
          </a:p>
        </p:txBody>
      </p:sp>
      <p:sp>
        <p:nvSpPr>
          <p:cNvPr id="3" name="字幕 2">
            <a:extLst>
              <a:ext uri="{FF2B5EF4-FFF2-40B4-BE49-F238E27FC236}">
                <a16:creationId xmlns:a16="http://schemas.microsoft.com/office/drawing/2014/main" id="{0C48C0A1-093E-C54D-94DA-5737228781EE}"/>
              </a:ext>
            </a:extLst>
          </p:cNvPr>
          <p:cNvSpPr>
            <a:spLocks noGrp="1"/>
          </p:cNvSpPr>
          <p:nvPr>
            <p:ph type="subTitle" idx="1"/>
          </p:nvPr>
        </p:nvSpPr>
        <p:spPr/>
        <p:txBody>
          <a:bodyPr/>
          <a:lstStyle/>
          <a:p>
            <a:r>
              <a:rPr kumimoji="1" lang="en-US" altLang="ja-JP" dirty="0"/>
              <a:t>12</a:t>
            </a:r>
            <a:r>
              <a:rPr kumimoji="1" lang="ja-JP" altLang="en-US"/>
              <a:t>班</a:t>
            </a:r>
            <a:r>
              <a:rPr kumimoji="1" lang="en-US" altLang="ja-JP" dirty="0"/>
              <a:t> A</a:t>
            </a:r>
          </a:p>
          <a:p>
            <a:r>
              <a:rPr kumimoji="1" lang="ja-JP" altLang="en-US"/>
              <a:t>中本　光彦</a:t>
            </a:r>
            <a:endParaRPr kumimoji="1" lang="en-US" altLang="ja-JP" dirty="0"/>
          </a:p>
          <a:p>
            <a:r>
              <a:rPr kumimoji="1" lang="ja-JP" altLang="en-US"/>
              <a:t>西山　晃人</a:t>
            </a:r>
          </a:p>
        </p:txBody>
      </p:sp>
    </p:spTree>
    <p:extLst>
      <p:ext uri="{BB962C8B-B14F-4D97-AF65-F5344CB8AC3E}">
        <p14:creationId xmlns:p14="http://schemas.microsoft.com/office/powerpoint/2010/main" val="917204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C379F-AD11-784D-8629-6417ED96B097}"/>
              </a:ext>
            </a:extLst>
          </p:cNvPr>
          <p:cNvSpPr>
            <a:spLocks noGrp="1"/>
          </p:cNvSpPr>
          <p:nvPr>
            <p:ph type="title"/>
          </p:nvPr>
        </p:nvSpPr>
        <p:spPr/>
        <p:txBody>
          <a:bodyPr/>
          <a:lstStyle/>
          <a:p>
            <a:r>
              <a:rPr lang="ja-JP" altLang="en-US"/>
              <a:t>概要</a:t>
            </a:r>
            <a:endParaRPr kumimoji="1" lang="ja-JP" altLang="en-US"/>
          </a:p>
        </p:txBody>
      </p:sp>
      <p:sp>
        <p:nvSpPr>
          <p:cNvPr id="3" name="コンテンツ プレースホルダー 2">
            <a:extLst>
              <a:ext uri="{FF2B5EF4-FFF2-40B4-BE49-F238E27FC236}">
                <a16:creationId xmlns:a16="http://schemas.microsoft.com/office/drawing/2014/main" id="{3BBBDB73-9917-A948-AAD9-9B0A8F79EC60}"/>
              </a:ext>
            </a:extLst>
          </p:cNvPr>
          <p:cNvSpPr>
            <a:spLocks noGrp="1"/>
          </p:cNvSpPr>
          <p:nvPr>
            <p:ph idx="1"/>
          </p:nvPr>
        </p:nvSpPr>
        <p:spPr/>
        <p:txBody>
          <a:bodyPr/>
          <a:lstStyle/>
          <a:p>
            <a:r>
              <a:rPr lang="ja-JP" altLang="en-US"/>
              <a:t>双方向通信</a:t>
            </a:r>
            <a:endParaRPr lang="en-US" altLang="ja-JP" dirty="0"/>
          </a:p>
          <a:p>
            <a:pPr marL="0" indent="0">
              <a:buNone/>
            </a:pPr>
            <a:endParaRPr lang="en-US" altLang="ja-JP" dirty="0"/>
          </a:p>
          <a:p>
            <a:r>
              <a:rPr lang="ja-JP" altLang="en-US"/>
              <a:t>イコライザーの実装</a:t>
            </a:r>
            <a:endParaRPr lang="en-US" altLang="ja-JP" dirty="0"/>
          </a:p>
          <a:p>
            <a:pPr marL="0" indent="0">
              <a:buNone/>
            </a:pPr>
            <a:endParaRPr lang="en-US" altLang="ja-JP" dirty="0"/>
          </a:p>
          <a:p>
            <a:r>
              <a:rPr lang="ja-JP" altLang="en-US"/>
              <a:t>フロントエンドとのつなぎ部分</a:t>
            </a:r>
            <a:endParaRPr lang="en-US" altLang="ja-JP" dirty="0"/>
          </a:p>
          <a:p>
            <a:endParaRPr lang="en-US" altLang="ja-JP" dirty="0"/>
          </a:p>
          <a:p>
            <a:r>
              <a:rPr lang="ja-JP" altLang="en-US">
                <a:solidFill>
                  <a:schemeClr val="accent1"/>
                </a:solidFill>
              </a:rPr>
              <a:t>遅延対策</a:t>
            </a:r>
            <a:endParaRPr lang="en-US" altLang="ja-JP" dirty="0">
              <a:solidFill>
                <a:schemeClr val="accent1"/>
              </a:solidFill>
            </a:endParaRPr>
          </a:p>
          <a:p>
            <a:endParaRPr kumimoji="1" lang="en-US" altLang="ja-JP" dirty="0"/>
          </a:p>
          <a:p>
            <a:endParaRPr kumimoji="1" lang="en-US" altLang="ja-JP" dirty="0"/>
          </a:p>
        </p:txBody>
      </p:sp>
    </p:spTree>
    <p:extLst>
      <p:ext uri="{BB962C8B-B14F-4D97-AF65-F5344CB8AC3E}">
        <p14:creationId xmlns:p14="http://schemas.microsoft.com/office/powerpoint/2010/main" val="2349305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ACCBBE-FEBC-D34C-A4B5-032B7C8A4D96}"/>
              </a:ext>
            </a:extLst>
          </p:cNvPr>
          <p:cNvSpPr>
            <a:spLocks noGrp="1"/>
          </p:cNvSpPr>
          <p:nvPr>
            <p:ph type="title"/>
          </p:nvPr>
        </p:nvSpPr>
        <p:spPr/>
        <p:txBody>
          <a:bodyPr/>
          <a:lstStyle/>
          <a:p>
            <a:r>
              <a:rPr kumimoji="1" lang="ja-JP" altLang="en-US"/>
              <a:t>・遅延対策</a:t>
            </a:r>
          </a:p>
        </p:txBody>
      </p:sp>
      <p:sp>
        <p:nvSpPr>
          <p:cNvPr id="3" name="コンテンツ プレースホルダー 2">
            <a:extLst>
              <a:ext uri="{FF2B5EF4-FFF2-40B4-BE49-F238E27FC236}">
                <a16:creationId xmlns:a16="http://schemas.microsoft.com/office/drawing/2014/main" id="{BB6405E2-0CAB-AB42-9B94-71C235E8D009}"/>
              </a:ext>
            </a:extLst>
          </p:cNvPr>
          <p:cNvSpPr>
            <a:spLocks noGrp="1"/>
          </p:cNvSpPr>
          <p:nvPr>
            <p:ph idx="1"/>
          </p:nvPr>
        </p:nvSpPr>
        <p:spPr/>
        <p:txBody>
          <a:bodyPr/>
          <a:lstStyle/>
          <a:p>
            <a:pPr marL="0" indent="0">
              <a:buNone/>
            </a:pPr>
            <a:r>
              <a:rPr kumimoji="1" lang="ja-JP" altLang="en-US"/>
              <a:t>イコライザーを作成するために</a:t>
            </a:r>
            <a:r>
              <a:rPr kumimoji="1" lang="en-US" altLang="ja-JP" dirty="0"/>
              <a:t>FFT</a:t>
            </a:r>
            <a:r>
              <a:rPr kumimoji="1" lang="ja-JP" altLang="en-US"/>
              <a:t>、各サンプルでゲインを調整、</a:t>
            </a:r>
            <a:r>
              <a:rPr kumimoji="1" lang="en-US" altLang="ja-JP" dirty="0"/>
              <a:t>IFFT</a:t>
            </a:r>
            <a:r>
              <a:rPr kumimoji="1" lang="ja-JP" altLang="en-US"/>
              <a:t>、、、計算量が多くなり遅延が生じ徐々に遅延が増加してしまう</a:t>
            </a:r>
            <a:endParaRPr kumimoji="1" lang="en-US" altLang="ja-JP" dirty="0"/>
          </a:p>
          <a:p>
            <a:pPr marL="0" indent="0">
              <a:buNone/>
            </a:pPr>
            <a:endParaRPr lang="en-US" altLang="ja-JP" dirty="0"/>
          </a:p>
          <a:p>
            <a:pPr marL="0" indent="0">
              <a:buNone/>
            </a:pPr>
            <a:r>
              <a:rPr kumimoji="1" lang="ja-JP" altLang="en-US"/>
              <a:t>⇨策①</a:t>
            </a:r>
            <a:r>
              <a:rPr lang="en-US" altLang="ja-JP" dirty="0"/>
              <a:t>UDP</a:t>
            </a:r>
            <a:r>
              <a:rPr lang="ja-JP" altLang="en-US"/>
              <a:t>で通信する</a:t>
            </a:r>
            <a:endParaRPr kumimoji="1" lang="en-US" altLang="ja-JP" dirty="0"/>
          </a:p>
          <a:p>
            <a:pPr marL="0" indent="0">
              <a:buNone/>
            </a:pPr>
            <a:r>
              <a:rPr lang="ja-JP" altLang="en-US"/>
              <a:t>　策</a:t>
            </a:r>
            <a:r>
              <a:rPr lang="en-US" altLang="ja-JP" dirty="0"/>
              <a:t>②</a:t>
            </a:r>
            <a:r>
              <a:rPr lang="ja-JP" altLang="en-US"/>
              <a:t>喋っていないとき</a:t>
            </a:r>
            <a:r>
              <a:rPr lang="en-US" altLang="ja-JP" dirty="0"/>
              <a:t>(</a:t>
            </a:r>
            <a:r>
              <a:rPr lang="ja-JP" altLang="en-US"/>
              <a:t>振幅が小さいとき</a:t>
            </a:r>
            <a:r>
              <a:rPr lang="en-US" altLang="ja-JP" dirty="0"/>
              <a:t>)</a:t>
            </a:r>
            <a:r>
              <a:rPr lang="ja-JP" altLang="en-US"/>
              <a:t>は</a:t>
            </a:r>
            <a:r>
              <a:rPr lang="en-US" altLang="ja-JP" dirty="0"/>
              <a:t>send</a:t>
            </a:r>
            <a:r>
              <a:rPr lang="ja-JP" altLang="en-US"/>
              <a:t>しない</a:t>
            </a: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3227385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DC099-92F4-064B-A364-98C624770246}"/>
              </a:ext>
            </a:extLst>
          </p:cNvPr>
          <p:cNvSpPr>
            <a:spLocks noGrp="1"/>
          </p:cNvSpPr>
          <p:nvPr>
            <p:ph type="title"/>
          </p:nvPr>
        </p:nvSpPr>
        <p:spPr/>
        <p:txBody>
          <a:bodyPr/>
          <a:lstStyle/>
          <a:p>
            <a:r>
              <a:rPr kumimoji="1" lang="ja-JP" altLang="en-US"/>
              <a:t>・遅延対策</a:t>
            </a:r>
          </a:p>
        </p:txBody>
      </p:sp>
      <p:sp>
        <p:nvSpPr>
          <p:cNvPr id="3" name="コンテンツ プレースホルダー 2">
            <a:extLst>
              <a:ext uri="{FF2B5EF4-FFF2-40B4-BE49-F238E27FC236}">
                <a16:creationId xmlns:a16="http://schemas.microsoft.com/office/drawing/2014/main" id="{F019D8F1-37AF-2145-B234-2EE695F04065}"/>
              </a:ext>
            </a:extLst>
          </p:cNvPr>
          <p:cNvSpPr>
            <a:spLocks noGrp="1"/>
          </p:cNvSpPr>
          <p:nvPr>
            <p:ph idx="1"/>
          </p:nvPr>
        </p:nvSpPr>
        <p:spPr/>
        <p:txBody>
          <a:bodyPr>
            <a:normAutofit fontScale="92500" lnSpcReduction="20000"/>
          </a:bodyPr>
          <a:lstStyle/>
          <a:p>
            <a:pPr marL="0" indent="0">
              <a:buNone/>
            </a:pPr>
            <a:r>
              <a:rPr kumimoji="1" lang="en-US" altLang="ja-JP" dirty="0"/>
              <a:t>①UDP</a:t>
            </a:r>
          </a:p>
          <a:p>
            <a:pPr marL="0" indent="0">
              <a:buNone/>
            </a:pPr>
            <a:endParaRPr lang="en-US" altLang="ja-JP" dirty="0"/>
          </a:p>
          <a:p>
            <a:pPr marL="0" indent="0">
              <a:buNone/>
            </a:pPr>
            <a:r>
              <a:rPr kumimoji="1" lang="ja-JP" altLang="en-US"/>
              <a:t>⇨</a:t>
            </a:r>
            <a:r>
              <a:rPr kumimoji="1" lang="en-US" altLang="ja-JP" dirty="0"/>
              <a:t>UDP</a:t>
            </a:r>
            <a:r>
              <a:rPr kumimoji="1" lang="ja-JP" altLang="en-US"/>
              <a:t>にすると落ちてしまったパケットを再送する手間を省けているだけなので二人で通話する分にはあまり変わらない。</a:t>
            </a:r>
            <a:endParaRPr kumimoji="1" lang="en-US" altLang="ja-JP" dirty="0"/>
          </a:p>
          <a:p>
            <a:pPr marL="0" indent="0">
              <a:buNone/>
            </a:pPr>
            <a:endParaRPr lang="en-US" altLang="ja-JP" dirty="0"/>
          </a:p>
          <a:p>
            <a:pPr marL="0" indent="0">
              <a:buNone/>
            </a:pPr>
            <a:r>
              <a:rPr kumimoji="1" lang="ja-JP" altLang="en-US"/>
              <a:t>⇨やめた</a:t>
            </a:r>
            <a:endParaRPr kumimoji="1" lang="en-US" altLang="ja-JP" dirty="0"/>
          </a:p>
          <a:p>
            <a:pPr marL="0" indent="0">
              <a:buNone/>
            </a:pPr>
            <a:endParaRPr lang="en-US" altLang="ja-JP" dirty="0"/>
          </a:p>
          <a:p>
            <a:pPr marL="0" indent="0">
              <a:buNone/>
            </a:pPr>
            <a:r>
              <a:rPr lang="en-US" altLang="ja-JP" dirty="0"/>
              <a:t>②</a:t>
            </a:r>
            <a:r>
              <a:rPr lang="ja-JP" altLang="en-US"/>
              <a:t>振幅を調べてある値以下の時がある時間以上続いた時だけ</a:t>
            </a:r>
            <a:r>
              <a:rPr lang="en-US" altLang="ja-JP" dirty="0"/>
              <a:t>send</a:t>
            </a:r>
            <a:r>
              <a:rPr lang="ja-JP" altLang="en-US"/>
              <a:t>の処理をしないようにする。</a:t>
            </a:r>
            <a:endParaRPr lang="en-US" altLang="ja-JP" dirty="0"/>
          </a:p>
          <a:p>
            <a:pPr marL="0" indent="0">
              <a:buNone/>
            </a:pPr>
            <a:endParaRPr lang="en-US" altLang="ja-JP" dirty="0"/>
          </a:p>
          <a:p>
            <a:pPr marL="0" indent="0">
              <a:buNone/>
            </a:pPr>
            <a:r>
              <a:rPr lang="ja-JP" altLang="en-US"/>
              <a:t>⇨できた</a:t>
            </a:r>
            <a:endParaRPr lang="en-US" altLang="ja-JP" dirty="0"/>
          </a:p>
          <a:p>
            <a:pPr marL="0" indent="0">
              <a:buNone/>
            </a:pPr>
            <a:endParaRPr lang="en-US" altLang="ja-JP" dirty="0"/>
          </a:p>
          <a:p>
            <a:pPr marL="0" indent="0">
              <a:buNone/>
            </a:pPr>
            <a:endParaRPr kumimoji="1" lang="en-US" altLang="ja-JP" dirty="0"/>
          </a:p>
        </p:txBody>
      </p:sp>
    </p:spTree>
    <p:extLst>
      <p:ext uri="{BB962C8B-B14F-4D97-AF65-F5344CB8AC3E}">
        <p14:creationId xmlns:p14="http://schemas.microsoft.com/office/powerpoint/2010/main" val="320610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6160B-FAD6-0A48-8875-AD941FCDEAF7}"/>
              </a:ext>
            </a:extLst>
          </p:cNvPr>
          <p:cNvSpPr>
            <a:spLocks noGrp="1"/>
          </p:cNvSpPr>
          <p:nvPr>
            <p:ph type="title"/>
          </p:nvPr>
        </p:nvSpPr>
        <p:spPr/>
        <p:txBody>
          <a:bodyPr/>
          <a:lstStyle/>
          <a:p>
            <a:r>
              <a:rPr kumimoji="1" lang="ja-JP" altLang="en-US"/>
              <a:t>・遅延対策</a:t>
            </a:r>
          </a:p>
        </p:txBody>
      </p:sp>
      <p:sp>
        <p:nvSpPr>
          <p:cNvPr id="3" name="コンテンツ プレースホルダー 2">
            <a:extLst>
              <a:ext uri="{FF2B5EF4-FFF2-40B4-BE49-F238E27FC236}">
                <a16:creationId xmlns:a16="http://schemas.microsoft.com/office/drawing/2014/main" id="{5050485C-206D-DF49-8EF2-EFD17265213F}"/>
              </a:ext>
            </a:extLst>
          </p:cNvPr>
          <p:cNvSpPr>
            <a:spLocks noGrp="1"/>
          </p:cNvSpPr>
          <p:nvPr>
            <p:ph idx="1"/>
          </p:nvPr>
        </p:nvSpPr>
        <p:spPr/>
        <p:txBody>
          <a:bodyPr/>
          <a:lstStyle/>
          <a:p>
            <a:pPr marL="0" indent="0">
              <a:buNone/>
            </a:pPr>
            <a:r>
              <a:rPr kumimoji="1" lang="ja-JP" altLang="en-US"/>
              <a:t>なぜか音がバリバリする、、</a:t>
            </a:r>
            <a:endParaRPr kumimoji="1" lang="en-US" altLang="ja-JP" dirty="0"/>
          </a:p>
          <a:p>
            <a:pPr marL="0" indent="0">
              <a:buNone/>
            </a:pPr>
            <a:endParaRPr lang="en-US" altLang="ja-JP" dirty="0"/>
          </a:p>
          <a:p>
            <a:pPr marL="0" indent="0">
              <a:buNone/>
            </a:pPr>
            <a:r>
              <a:rPr kumimoji="1" lang="ja-JP" altLang="en-US"/>
              <a:t>⇨</a:t>
            </a:r>
            <a:r>
              <a:rPr kumimoji="1" lang="en-US" altLang="ja-JP" dirty="0" err="1"/>
              <a:t>recv</a:t>
            </a:r>
            <a:r>
              <a:rPr lang="ja-JP" altLang="en-US"/>
              <a:t>で確保したバッファのデータが書き込まれていない部分にも</a:t>
            </a:r>
            <a:r>
              <a:rPr lang="en-US" altLang="ja-JP" dirty="0"/>
              <a:t>FFT</a:t>
            </a:r>
            <a:r>
              <a:rPr lang="ja-JP" altLang="en-US"/>
              <a:t>や振幅を調べる操作をしていたり、それを</a:t>
            </a:r>
            <a:r>
              <a:rPr lang="en-US" altLang="ja-JP" dirty="0"/>
              <a:t>write</a:t>
            </a:r>
            <a:r>
              <a:rPr lang="ja-JP" altLang="en-US"/>
              <a:t>して</a:t>
            </a:r>
            <a:r>
              <a:rPr lang="en-US" altLang="ja-JP" dirty="0"/>
              <a:t>play</a:t>
            </a:r>
            <a:r>
              <a:rPr lang="ja-JP" altLang="en-US"/>
              <a:t>しようとしていた。</a:t>
            </a:r>
            <a:endParaRPr lang="en-US" altLang="ja-JP" dirty="0"/>
          </a:p>
          <a:p>
            <a:pPr marL="0" indent="0">
              <a:buNone/>
            </a:pPr>
            <a:endParaRPr lang="en-US" altLang="ja-JP" dirty="0"/>
          </a:p>
          <a:p>
            <a:pPr marL="0" indent="0">
              <a:buNone/>
            </a:pPr>
            <a:endParaRPr lang="en-US" altLang="ja-JP" dirty="0"/>
          </a:p>
          <a:p>
            <a:pPr marL="0" indent="0">
              <a:buNone/>
            </a:pPr>
            <a:r>
              <a:rPr lang="ja-JP" altLang="en-US"/>
              <a:t>返り値の読み込まれた、または書き込まれたバイト数って大事</a:t>
            </a:r>
            <a:endParaRPr lang="en-US" altLang="ja-JP" dirty="0"/>
          </a:p>
          <a:p>
            <a:pPr marL="0" indent="0">
              <a:buNone/>
            </a:pPr>
            <a:endParaRPr kumimoji="1" lang="ja-JP" altLang="en-US"/>
          </a:p>
        </p:txBody>
      </p:sp>
    </p:spTree>
    <p:extLst>
      <p:ext uri="{BB962C8B-B14F-4D97-AF65-F5344CB8AC3E}">
        <p14:creationId xmlns:p14="http://schemas.microsoft.com/office/powerpoint/2010/main" val="683586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2E2267-C5C2-1848-8875-066CBBE9F80F}"/>
              </a:ext>
            </a:extLst>
          </p:cNvPr>
          <p:cNvSpPr>
            <a:spLocks noGrp="1"/>
          </p:cNvSpPr>
          <p:nvPr>
            <p:ph type="title"/>
          </p:nvPr>
        </p:nvSpPr>
        <p:spPr/>
        <p:txBody>
          <a:bodyPr/>
          <a:lstStyle/>
          <a:p>
            <a:r>
              <a:rPr kumimoji="1" lang="ja-JP" altLang="en-US"/>
              <a:t>感想</a:t>
            </a:r>
          </a:p>
        </p:txBody>
      </p:sp>
      <p:sp>
        <p:nvSpPr>
          <p:cNvPr id="3" name="コンテンツ プレースホルダー 2">
            <a:extLst>
              <a:ext uri="{FF2B5EF4-FFF2-40B4-BE49-F238E27FC236}">
                <a16:creationId xmlns:a16="http://schemas.microsoft.com/office/drawing/2014/main" id="{A4F8E184-F7D5-8149-8DA8-7FF16DE343AA}"/>
              </a:ext>
            </a:extLst>
          </p:cNvPr>
          <p:cNvSpPr>
            <a:spLocks noGrp="1"/>
          </p:cNvSpPr>
          <p:nvPr>
            <p:ph idx="1"/>
          </p:nvPr>
        </p:nvSpPr>
        <p:spPr>
          <a:xfrm>
            <a:off x="4302672" y="2992274"/>
            <a:ext cx="3586655" cy="717878"/>
          </a:xfrm>
        </p:spPr>
        <p:txBody>
          <a:bodyPr/>
          <a:lstStyle/>
          <a:p>
            <a:pPr marL="0" indent="0">
              <a:buNone/>
            </a:pPr>
            <a:r>
              <a:rPr kumimoji="1" lang="ja-JP" altLang="en-US"/>
              <a:t>とても大変でした。</a:t>
            </a:r>
          </a:p>
        </p:txBody>
      </p:sp>
    </p:spTree>
    <p:extLst>
      <p:ext uri="{BB962C8B-B14F-4D97-AF65-F5344CB8AC3E}">
        <p14:creationId xmlns:p14="http://schemas.microsoft.com/office/powerpoint/2010/main" val="504704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326156-879C-6441-8753-1E8CE17CFFDA}"/>
              </a:ext>
            </a:extLst>
          </p:cNvPr>
          <p:cNvSpPr>
            <a:spLocks noGrp="1"/>
          </p:cNvSpPr>
          <p:nvPr>
            <p:ph type="title"/>
          </p:nvPr>
        </p:nvSpPr>
        <p:spPr/>
        <p:txBody>
          <a:bodyPr/>
          <a:lstStyle/>
          <a:p>
            <a:r>
              <a:rPr kumimoji="1" lang="ja-JP" altLang="en-US"/>
              <a:t>バックエンド</a:t>
            </a:r>
          </a:p>
        </p:txBody>
      </p:sp>
      <p:sp>
        <p:nvSpPr>
          <p:cNvPr id="3" name="コンテンツ プレースホルダー 2">
            <a:extLst>
              <a:ext uri="{FF2B5EF4-FFF2-40B4-BE49-F238E27FC236}">
                <a16:creationId xmlns:a16="http://schemas.microsoft.com/office/drawing/2014/main" id="{7833AAF8-792B-A24B-A564-50A0405001AB}"/>
              </a:ext>
            </a:extLst>
          </p:cNvPr>
          <p:cNvSpPr>
            <a:spLocks noGrp="1"/>
          </p:cNvSpPr>
          <p:nvPr>
            <p:ph idx="1"/>
          </p:nvPr>
        </p:nvSpPr>
        <p:spPr/>
        <p:txBody>
          <a:bodyPr/>
          <a:lstStyle/>
          <a:p>
            <a:pPr marL="0" indent="0">
              <a:buNone/>
            </a:pPr>
            <a:r>
              <a:rPr kumimoji="1" lang="ja-JP" altLang="en-US"/>
              <a:t>目標：</a:t>
            </a:r>
            <a:endParaRPr kumimoji="1" lang="en-US" altLang="ja-JP" dirty="0"/>
          </a:p>
          <a:p>
            <a:pPr marL="0" indent="0">
              <a:buNone/>
            </a:pPr>
            <a:endParaRPr lang="en-US" altLang="ja-JP" dirty="0"/>
          </a:p>
          <a:p>
            <a:pPr marL="0" indent="0">
              <a:buNone/>
            </a:pPr>
            <a:endParaRPr lang="en-US" altLang="ja-JP" dirty="0"/>
          </a:p>
          <a:p>
            <a:pPr marL="0" indent="0">
              <a:buNone/>
            </a:pPr>
            <a:r>
              <a:rPr lang="en-US" altLang="ja-JP" dirty="0" err="1"/>
              <a:t>Javascript</a:t>
            </a:r>
            <a:r>
              <a:rPr lang="ja-JP" altLang="en-US"/>
              <a:t>から標準入力として受け取った命令によって任意の周波数領域のゲインを自由に変えられるようにしたい。</a:t>
            </a:r>
            <a:endParaRPr kumimoji="1" lang="ja-JP" altLang="en-US"/>
          </a:p>
        </p:txBody>
      </p:sp>
    </p:spTree>
    <p:extLst>
      <p:ext uri="{BB962C8B-B14F-4D97-AF65-F5344CB8AC3E}">
        <p14:creationId xmlns:p14="http://schemas.microsoft.com/office/powerpoint/2010/main" val="201225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C379F-AD11-784D-8629-6417ED96B097}"/>
              </a:ext>
            </a:extLst>
          </p:cNvPr>
          <p:cNvSpPr>
            <a:spLocks noGrp="1"/>
          </p:cNvSpPr>
          <p:nvPr>
            <p:ph type="title"/>
          </p:nvPr>
        </p:nvSpPr>
        <p:spPr/>
        <p:txBody>
          <a:bodyPr/>
          <a:lstStyle/>
          <a:p>
            <a:r>
              <a:rPr lang="ja-JP" altLang="en-US"/>
              <a:t>概要</a:t>
            </a:r>
            <a:endParaRPr kumimoji="1" lang="ja-JP" altLang="en-US"/>
          </a:p>
        </p:txBody>
      </p:sp>
      <p:sp>
        <p:nvSpPr>
          <p:cNvPr id="3" name="コンテンツ プレースホルダー 2">
            <a:extLst>
              <a:ext uri="{FF2B5EF4-FFF2-40B4-BE49-F238E27FC236}">
                <a16:creationId xmlns:a16="http://schemas.microsoft.com/office/drawing/2014/main" id="{3BBBDB73-9917-A948-AAD9-9B0A8F79EC60}"/>
              </a:ext>
            </a:extLst>
          </p:cNvPr>
          <p:cNvSpPr>
            <a:spLocks noGrp="1"/>
          </p:cNvSpPr>
          <p:nvPr>
            <p:ph idx="1"/>
          </p:nvPr>
        </p:nvSpPr>
        <p:spPr/>
        <p:txBody>
          <a:bodyPr/>
          <a:lstStyle/>
          <a:p>
            <a:r>
              <a:rPr lang="ja-JP" altLang="en-US"/>
              <a:t>双方向通信</a:t>
            </a:r>
            <a:endParaRPr lang="en-US" altLang="ja-JP" dirty="0"/>
          </a:p>
          <a:p>
            <a:pPr marL="0" indent="0">
              <a:buNone/>
            </a:pPr>
            <a:endParaRPr lang="en-US" altLang="ja-JP" dirty="0"/>
          </a:p>
          <a:p>
            <a:r>
              <a:rPr lang="ja-JP" altLang="en-US"/>
              <a:t>イコライザーの実装</a:t>
            </a:r>
            <a:endParaRPr lang="en-US" altLang="ja-JP" dirty="0"/>
          </a:p>
          <a:p>
            <a:pPr marL="0" indent="0">
              <a:buNone/>
            </a:pPr>
            <a:endParaRPr lang="en-US" altLang="ja-JP" dirty="0"/>
          </a:p>
          <a:p>
            <a:r>
              <a:rPr lang="ja-JP" altLang="en-US"/>
              <a:t>フロントエンドとのつなぎ部分</a:t>
            </a:r>
            <a:endParaRPr lang="en-US" altLang="ja-JP" dirty="0"/>
          </a:p>
          <a:p>
            <a:endParaRPr lang="en-US" altLang="ja-JP" dirty="0"/>
          </a:p>
          <a:p>
            <a:r>
              <a:rPr lang="ja-JP" altLang="en-US"/>
              <a:t>遅延対策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333564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C379F-AD11-784D-8629-6417ED96B097}"/>
              </a:ext>
            </a:extLst>
          </p:cNvPr>
          <p:cNvSpPr>
            <a:spLocks noGrp="1"/>
          </p:cNvSpPr>
          <p:nvPr>
            <p:ph type="title"/>
          </p:nvPr>
        </p:nvSpPr>
        <p:spPr/>
        <p:txBody>
          <a:bodyPr/>
          <a:lstStyle/>
          <a:p>
            <a:r>
              <a:rPr lang="ja-JP" altLang="en-US"/>
              <a:t>概要</a:t>
            </a:r>
            <a:endParaRPr kumimoji="1" lang="ja-JP" altLang="en-US"/>
          </a:p>
        </p:txBody>
      </p:sp>
      <p:sp>
        <p:nvSpPr>
          <p:cNvPr id="3" name="コンテンツ プレースホルダー 2">
            <a:extLst>
              <a:ext uri="{FF2B5EF4-FFF2-40B4-BE49-F238E27FC236}">
                <a16:creationId xmlns:a16="http://schemas.microsoft.com/office/drawing/2014/main" id="{3BBBDB73-9917-A948-AAD9-9B0A8F79EC60}"/>
              </a:ext>
            </a:extLst>
          </p:cNvPr>
          <p:cNvSpPr>
            <a:spLocks noGrp="1"/>
          </p:cNvSpPr>
          <p:nvPr>
            <p:ph idx="1"/>
          </p:nvPr>
        </p:nvSpPr>
        <p:spPr/>
        <p:txBody>
          <a:bodyPr/>
          <a:lstStyle/>
          <a:p>
            <a:r>
              <a:rPr lang="ja-JP" altLang="en-US">
                <a:solidFill>
                  <a:schemeClr val="accent1"/>
                </a:solidFill>
              </a:rPr>
              <a:t>双方向通信</a:t>
            </a:r>
            <a:endParaRPr lang="en-US" altLang="ja-JP" dirty="0">
              <a:solidFill>
                <a:schemeClr val="accent1"/>
              </a:solidFill>
            </a:endParaRPr>
          </a:p>
          <a:p>
            <a:pPr marL="0" indent="0">
              <a:buNone/>
            </a:pPr>
            <a:endParaRPr lang="en-US" altLang="ja-JP" dirty="0"/>
          </a:p>
          <a:p>
            <a:r>
              <a:rPr lang="ja-JP" altLang="en-US"/>
              <a:t>イコライザーの実装</a:t>
            </a:r>
            <a:endParaRPr lang="en-US" altLang="ja-JP" dirty="0"/>
          </a:p>
          <a:p>
            <a:pPr marL="0" indent="0">
              <a:buNone/>
            </a:pPr>
            <a:endParaRPr lang="en-US" altLang="ja-JP" dirty="0"/>
          </a:p>
          <a:p>
            <a:r>
              <a:rPr lang="ja-JP" altLang="en-US"/>
              <a:t>フロントエンドとのつなぎ部分</a:t>
            </a:r>
            <a:endParaRPr lang="en-US" altLang="ja-JP" dirty="0"/>
          </a:p>
          <a:p>
            <a:endParaRPr lang="en-US" altLang="ja-JP" dirty="0"/>
          </a:p>
          <a:p>
            <a:r>
              <a:rPr lang="ja-JP" altLang="en-US"/>
              <a:t>遅延対策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45419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1AA15-9ECD-9141-B34E-1CFE1DDFEC08}"/>
              </a:ext>
            </a:extLst>
          </p:cNvPr>
          <p:cNvSpPr>
            <a:spLocks noGrp="1"/>
          </p:cNvSpPr>
          <p:nvPr>
            <p:ph type="title"/>
          </p:nvPr>
        </p:nvSpPr>
        <p:spPr/>
        <p:txBody>
          <a:bodyPr/>
          <a:lstStyle/>
          <a:p>
            <a:r>
              <a:rPr lang="ja-JP" altLang="en-US"/>
              <a:t>・双方向通信</a:t>
            </a:r>
            <a:endParaRPr kumimoji="1" lang="ja-JP" altLang="en-US"/>
          </a:p>
        </p:txBody>
      </p:sp>
      <p:sp>
        <p:nvSpPr>
          <p:cNvPr id="3" name="コンテンツ プレースホルダー 2">
            <a:extLst>
              <a:ext uri="{FF2B5EF4-FFF2-40B4-BE49-F238E27FC236}">
                <a16:creationId xmlns:a16="http://schemas.microsoft.com/office/drawing/2014/main" id="{A1961468-A5E2-024E-B16E-D367CE778207}"/>
              </a:ext>
            </a:extLst>
          </p:cNvPr>
          <p:cNvSpPr>
            <a:spLocks noGrp="1"/>
          </p:cNvSpPr>
          <p:nvPr>
            <p:ph idx="1"/>
          </p:nvPr>
        </p:nvSpPr>
        <p:spPr/>
        <p:txBody>
          <a:bodyPr>
            <a:normAutofit fontScale="92500" lnSpcReduction="10000"/>
          </a:bodyPr>
          <a:lstStyle/>
          <a:p>
            <a:pPr marL="0" indent="0">
              <a:buNone/>
            </a:pPr>
            <a:r>
              <a:rPr kumimoji="1" lang="en-US" altLang="ja-JP" dirty="0"/>
              <a:t>While</a:t>
            </a:r>
            <a:r>
              <a:rPr kumimoji="1" lang="ja-JP" altLang="en-US"/>
              <a:t>文の中で</a:t>
            </a:r>
            <a:r>
              <a:rPr lang="ja-JP" altLang="en-US"/>
              <a:t>モジュール化した</a:t>
            </a:r>
            <a:r>
              <a:rPr lang="en-US" altLang="ja-JP" dirty="0"/>
              <a:t>send</a:t>
            </a:r>
            <a:r>
              <a:rPr lang="ja-JP" altLang="en-US"/>
              <a:t>と</a:t>
            </a:r>
            <a:r>
              <a:rPr lang="en-US" altLang="ja-JP" dirty="0" err="1"/>
              <a:t>recv</a:t>
            </a:r>
            <a:r>
              <a:rPr lang="ja-JP" altLang="en-US"/>
              <a:t>関数を実行する</a:t>
            </a:r>
            <a:endParaRPr lang="en-US" altLang="ja-JP" dirty="0"/>
          </a:p>
          <a:p>
            <a:pPr marL="0" indent="0">
              <a:buNone/>
            </a:pPr>
            <a:endParaRPr lang="en-US" altLang="ja-JP" dirty="0"/>
          </a:p>
          <a:p>
            <a:pPr marL="0" indent="0">
              <a:buNone/>
            </a:pPr>
            <a:r>
              <a:rPr kumimoji="1" lang="ja-JP" altLang="en-US"/>
              <a:t>⇨一方向でしか送れない</a:t>
            </a:r>
            <a:r>
              <a:rPr kumimoji="1" lang="en-US" altLang="ja-JP" dirty="0"/>
              <a:t>...</a:t>
            </a:r>
          </a:p>
          <a:p>
            <a:pPr marL="0" indent="0">
              <a:buNone/>
            </a:pPr>
            <a:endParaRPr lang="en-US" altLang="ja-JP" dirty="0"/>
          </a:p>
          <a:p>
            <a:pPr marL="0" indent="0">
              <a:buNone/>
            </a:pPr>
            <a:r>
              <a:rPr lang="ja-JP" altLang="en-US"/>
              <a:t>⇨策</a:t>
            </a:r>
            <a:r>
              <a:rPr lang="en-US" altLang="ja-JP" dirty="0"/>
              <a:t>①</a:t>
            </a:r>
            <a:r>
              <a:rPr lang="en-US" altLang="ja-JP" dirty="0" err="1"/>
              <a:t>pthread</a:t>
            </a:r>
            <a:r>
              <a:rPr lang="ja-JP" altLang="en-US"/>
              <a:t>を使った並列処理</a:t>
            </a:r>
            <a:endParaRPr lang="en-US" altLang="ja-JP" dirty="0"/>
          </a:p>
          <a:p>
            <a:pPr marL="0" indent="0">
              <a:buNone/>
            </a:pPr>
            <a:r>
              <a:rPr lang="ja-JP" altLang="en-US"/>
              <a:t>・</a:t>
            </a:r>
            <a:r>
              <a:rPr lang="en-US" altLang="ja-JP" dirty="0"/>
              <a:t>send</a:t>
            </a:r>
            <a:r>
              <a:rPr lang="ja-JP" altLang="en-US"/>
              <a:t>と</a:t>
            </a:r>
            <a:r>
              <a:rPr lang="en-US" altLang="ja-JP" dirty="0" err="1"/>
              <a:t>recv</a:t>
            </a:r>
            <a:r>
              <a:rPr lang="ja-JP" altLang="en-US"/>
              <a:t>が交互に呼ばれないため処理速度向上</a:t>
            </a:r>
            <a:endParaRPr lang="en-US" altLang="ja-JP" dirty="0"/>
          </a:p>
          <a:p>
            <a:pPr marL="0" indent="0">
              <a:buNone/>
            </a:pPr>
            <a:r>
              <a:rPr lang="ja-JP" altLang="en-US"/>
              <a:t>・</a:t>
            </a:r>
            <a:r>
              <a:rPr lang="en-US" altLang="ja-JP" dirty="0"/>
              <a:t>send</a:t>
            </a:r>
            <a:r>
              <a:rPr lang="ja-JP" altLang="en-US"/>
              <a:t>と</a:t>
            </a:r>
            <a:r>
              <a:rPr lang="en-US" altLang="ja-JP" dirty="0" err="1"/>
              <a:t>recv</a:t>
            </a:r>
            <a:r>
              <a:rPr lang="ja-JP" altLang="en-US"/>
              <a:t>で異なるメモリ領域が使われるので衝突を起こさない、らしい</a:t>
            </a:r>
            <a:endParaRPr lang="en-US" altLang="ja-JP" dirty="0"/>
          </a:p>
          <a:p>
            <a:pPr marL="0" indent="0">
              <a:buNone/>
            </a:pPr>
            <a:endParaRPr lang="en-US" altLang="ja-JP" dirty="0"/>
          </a:p>
          <a:p>
            <a:pPr marL="0" indent="0">
              <a:buNone/>
            </a:pPr>
            <a:r>
              <a:rPr lang="ja-JP" altLang="en-US"/>
              <a:t>⇨できた！</a:t>
            </a:r>
            <a:endParaRPr lang="en-US" altLang="ja-JP" dirty="0"/>
          </a:p>
          <a:p>
            <a:pPr marL="0" indent="0">
              <a:buNone/>
            </a:pPr>
            <a:endParaRPr kumimoji="1" lang="ja-JP" altLang="en-US"/>
          </a:p>
        </p:txBody>
      </p:sp>
    </p:spTree>
    <p:extLst>
      <p:ext uri="{BB962C8B-B14F-4D97-AF65-F5344CB8AC3E}">
        <p14:creationId xmlns:p14="http://schemas.microsoft.com/office/powerpoint/2010/main" val="399417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C379F-AD11-784D-8629-6417ED96B097}"/>
              </a:ext>
            </a:extLst>
          </p:cNvPr>
          <p:cNvSpPr>
            <a:spLocks noGrp="1"/>
          </p:cNvSpPr>
          <p:nvPr>
            <p:ph type="title"/>
          </p:nvPr>
        </p:nvSpPr>
        <p:spPr/>
        <p:txBody>
          <a:bodyPr/>
          <a:lstStyle/>
          <a:p>
            <a:r>
              <a:rPr lang="ja-JP" altLang="en-US"/>
              <a:t>概要</a:t>
            </a:r>
            <a:endParaRPr kumimoji="1" lang="ja-JP" altLang="en-US"/>
          </a:p>
        </p:txBody>
      </p:sp>
      <p:sp>
        <p:nvSpPr>
          <p:cNvPr id="3" name="コンテンツ プレースホルダー 2">
            <a:extLst>
              <a:ext uri="{FF2B5EF4-FFF2-40B4-BE49-F238E27FC236}">
                <a16:creationId xmlns:a16="http://schemas.microsoft.com/office/drawing/2014/main" id="{3BBBDB73-9917-A948-AAD9-9B0A8F79EC60}"/>
              </a:ext>
            </a:extLst>
          </p:cNvPr>
          <p:cNvSpPr>
            <a:spLocks noGrp="1"/>
          </p:cNvSpPr>
          <p:nvPr>
            <p:ph idx="1"/>
          </p:nvPr>
        </p:nvSpPr>
        <p:spPr/>
        <p:txBody>
          <a:bodyPr/>
          <a:lstStyle/>
          <a:p>
            <a:r>
              <a:rPr lang="ja-JP" altLang="en-US"/>
              <a:t>双方向通信</a:t>
            </a:r>
            <a:endParaRPr lang="en-US" altLang="ja-JP" dirty="0"/>
          </a:p>
          <a:p>
            <a:pPr marL="0" indent="0">
              <a:buNone/>
            </a:pPr>
            <a:endParaRPr lang="en-US" altLang="ja-JP" dirty="0"/>
          </a:p>
          <a:p>
            <a:r>
              <a:rPr lang="ja-JP" altLang="en-US">
                <a:solidFill>
                  <a:schemeClr val="accent1"/>
                </a:solidFill>
              </a:rPr>
              <a:t>イコライザーの実装</a:t>
            </a:r>
            <a:endParaRPr lang="en-US" altLang="ja-JP" dirty="0">
              <a:solidFill>
                <a:schemeClr val="accent1"/>
              </a:solidFill>
            </a:endParaRPr>
          </a:p>
          <a:p>
            <a:pPr marL="0" indent="0">
              <a:buNone/>
            </a:pPr>
            <a:endParaRPr lang="en-US" altLang="ja-JP" dirty="0"/>
          </a:p>
          <a:p>
            <a:r>
              <a:rPr lang="ja-JP" altLang="en-US"/>
              <a:t>フロントエンドとのつなぎ部分</a:t>
            </a:r>
            <a:endParaRPr lang="en-US" altLang="ja-JP" dirty="0"/>
          </a:p>
          <a:p>
            <a:endParaRPr lang="en-US" altLang="ja-JP" dirty="0"/>
          </a:p>
          <a:p>
            <a:r>
              <a:rPr lang="ja-JP" altLang="en-US"/>
              <a:t>遅延対策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17282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9F929-85C4-6B44-A882-ED7703256D9E}"/>
              </a:ext>
            </a:extLst>
          </p:cNvPr>
          <p:cNvSpPr>
            <a:spLocks noGrp="1"/>
          </p:cNvSpPr>
          <p:nvPr>
            <p:ph type="title"/>
          </p:nvPr>
        </p:nvSpPr>
        <p:spPr/>
        <p:txBody>
          <a:bodyPr/>
          <a:lstStyle/>
          <a:p>
            <a:r>
              <a:rPr kumimoji="1" lang="ja-JP" altLang="en-US"/>
              <a:t>・</a:t>
            </a:r>
            <a:r>
              <a:rPr lang="ja-JP" altLang="en-US"/>
              <a:t>イコライザー</a:t>
            </a:r>
            <a:endParaRPr kumimoji="1" lang="ja-JP" altLang="en-US"/>
          </a:p>
        </p:txBody>
      </p:sp>
      <p:sp>
        <p:nvSpPr>
          <p:cNvPr id="3" name="コンテンツ プレースホルダー 2">
            <a:extLst>
              <a:ext uri="{FF2B5EF4-FFF2-40B4-BE49-F238E27FC236}">
                <a16:creationId xmlns:a16="http://schemas.microsoft.com/office/drawing/2014/main" id="{04222964-0BDF-9844-A0DC-6E84A1E94243}"/>
              </a:ext>
            </a:extLst>
          </p:cNvPr>
          <p:cNvSpPr>
            <a:spLocks noGrp="1"/>
          </p:cNvSpPr>
          <p:nvPr>
            <p:ph idx="1"/>
          </p:nvPr>
        </p:nvSpPr>
        <p:spPr/>
        <p:txBody>
          <a:bodyPr/>
          <a:lstStyle/>
          <a:p>
            <a:pPr marL="0" indent="0">
              <a:buNone/>
            </a:pPr>
            <a:r>
              <a:rPr kumimoji="1" lang="ja-JP" altLang="en-US"/>
              <a:t>簡単のため周波数領域を</a:t>
            </a:r>
            <a:r>
              <a:rPr kumimoji="1" lang="en-US" altLang="ja-JP" dirty="0"/>
              <a:t>4</a:t>
            </a:r>
            <a:r>
              <a:rPr kumimoji="1" lang="ja-JP" altLang="en-US"/>
              <a:t>つ</a:t>
            </a:r>
            <a:r>
              <a:rPr kumimoji="1" lang="en-US" altLang="ja-JP" dirty="0"/>
              <a:t>(</a:t>
            </a:r>
            <a:r>
              <a:rPr kumimoji="1" lang="ja-JP" altLang="en-US"/>
              <a:t>そのうち</a:t>
            </a:r>
            <a:r>
              <a:rPr kumimoji="1" lang="en-US" altLang="ja-JP" dirty="0"/>
              <a:t>1.7kHz</a:t>
            </a:r>
            <a:r>
              <a:rPr kumimoji="1" lang="ja-JP" altLang="en-US"/>
              <a:t>以上の</a:t>
            </a:r>
            <a:r>
              <a:rPr kumimoji="1" lang="en-US" altLang="ja-JP" dirty="0"/>
              <a:t>)</a:t>
            </a:r>
            <a:r>
              <a:rPr kumimoji="1" lang="ja-JP" altLang="en-US"/>
              <a:t>に分割してそれぞれの領域で</a:t>
            </a:r>
            <a:r>
              <a:rPr lang="en-US" altLang="ja-JP" dirty="0"/>
              <a:t>3</a:t>
            </a:r>
            <a:r>
              <a:rPr lang="ja-JP" altLang="en-US"/>
              <a:t>パターンの増幅率を実現する</a:t>
            </a:r>
            <a:r>
              <a:rPr lang="en-US" altLang="ja-JP" dirty="0"/>
              <a:t>(-20dB, 0dB, 6dB)</a:t>
            </a:r>
          </a:p>
          <a:p>
            <a:pPr marL="0" indent="0">
              <a:buNone/>
            </a:pPr>
            <a:endParaRPr kumimoji="1" lang="en-US" altLang="ja-JP" dirty="0"/>
          </a:p>
          <a:p>
            <a:pPr marL="0" indent="0">
              <a:buNone/>
            </a:pPr>
            <a:endParaRPr kumimoji="1" lang="en-US" altLang="ja-JP" dirty="0"/>
          </a:p>
          <a:p>
            <a:pPr marL="0" indent="0">
              <a:buNone/>
            </a:pPr>
            <a:r>
              <a:rPr lang="ja-JP" altLang="en-US"/>
              <a:t>⇨できた、、けど遅延がやばい</a:t>
            </a:r>
            <a:endParaRPr kumimoji="1" lang="ja-JP" altLang="en-US"/>
          </a:p>
        </p:txBody>
      </p:sp>
    </p:spTree>
    <p:extLst>
      <p:ext uri="{BB962C8B-B14F-4D97-AF65-F5344CB8AC3E}">
        <p14:creationId xmlns:p14="http://schemas.microsoft.com/office/powerpoint/2010/main" val="379391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C379F-AD11-784D-8629-6417ED96B097}"/>
              </a:ext>
            </a:extLst>
          </p:cNvPr>
          <p:cNvSpPr>
            <a:spLocks noGrp="1"/>
          </p:cNvSpPr>
          <p:nvPr>
            <p:ph type="title"/>
          </p:nvPr>
        </p:nvSpPr>
        <p:spPr/>
        <p:txBody>
          <a:bodyPr/>
          <a:lstStyle/>
          <a:p>
            <a:r>
              <a:rPr lang="ja-JP" altLang="en-US"/>
              <a:t>概要</a:t>
            </a:r>
            <a:endParaRPr kumimoji="1" lang="ja-JP" altLang="en-US"/>
          </a:p>
        </p:txBody>
      </p:sp>
      <p:sp>
        <p:nvSpPr>
          <p:cNvPr id="3" name="コンテンツ プレースホルダー 2">
            <a:extLst>
              <a:ext uri="{FF2B5EF4-FFF2-40B4-BE49-F238E27FC236}">
                <a16:creationId xmlns:a16="http://schemas.microsoft.com/office/drawing/2014/main" id="{3BBBDB73-9917-A948-AAD9-9B0A8F79EC60}"/>
              </a:ext>
            </a:extLst>
          </p:cNvPr>
          <p:cNvSpPr>
            <a:spLocks noGrp="1"/>
          </p:cNvSpPr>
          <p:nvPr>
            <p:ph idx="1"/>
          </p:nvPr>
        </p:nvSpPr>
        <p:spPr/>
        <p:txBody>
          <a:bodyPr/>
          <a:lstStyle/>
          <a:p>
            <a:r>
              <a:rPr lang="ja-JP" altLang="en-US"/>
              <a:t>双方向通信</a:t>
            </a:r>
            <a:endParaRPr lang="en-US" altLang="ja-JP" dirty="0"/>
          </a:p>
          <a:p>
            <a:pPr marL="0" indent="0">
              <a:buNone/>
            </a:pPr>
            <a:endParaRPr lang="en-US" altLang="ja-JP" dirty="0"/>
          </a:p>
          <a:p>
            <a:r>
              <a:rPr lang="ja-JP" altLang="en-US"/>
              <a:t>イコライザーの実装</a:t>
            </a:r>
            <a:endParaRPr lang="en-US" altLang="ja-JP" dirty="0"/>
          </a:p>
          <a:p>
            <a:pPr marL="0" indent="0">
              <a:buNone/>
            </a:pPr>
            <a:endParaRPr lang="en-US" altLang="ja-JP" dirty="0"/>
          </a:p>
          <a:p>
            <a:r>
              <a:rPr lang="ja-JP" altLang="en-US">
                <a:solidFill>
                  <a:schemeClr val="accent1"/>
                </a:solidFill>
              </a:rPr>
              <a:t>フロントエンドとのつなぎ部分</a:t>
            </a:r>
            <a:endParaRPr lang="en-US" altLang="ja-JP" dirty="0">
              <a:solidFill>
                <a:schemeClr val="accent1"/>
              </a:solidFill>
            </a:endParaRPr>
          </a:p>
          <a:p>
            <a:endParaRPr lang="en-US" altLang="ja-JP" dirty="0"/>
          </a:p>
          <a:p>
            <a:r>
              <a:rPr lang="ja-JP" altLang="en-US"/>
              <a:t>遅延対策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160288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70E72D-1A47-0A4D-A8B1-E73D0BA33352}"/>
              </a:ext>
            </a:extLst>
          </p:cNvPr>
          <p:cNvSpPr>
            <a:spLocks noGrp="1"/>
          </p:cNvSpPr>
          <p:nvPr>
            <p:ph type="title"/>
          </p:nvPr>
        </p:nvSpPr>
        <p:spPr/>
        <p:txBody>
          <a:bodyPr/>
          <a:lstStyle/>
          <a:p>
            <a:r>
              <a:rPr kumimoji="1" lang="ja-JP" altLang="en-US"/>
              <a:t>・フロントエンドからの値をもらう</a:t>
            </a:r>
          </a:p>
        </p:txBody>
      </p:sp>
      <p:sp>
        <p:nvSpPr>
          <p:cNvPr id="3" name="コンテンツ プレースホルダー 2">
            <a:extLst>
              <a:ext uri="{FF2B5EF4-FFF2-40B4-BE49-F238E27FC236}">
                <a16:creationId xmlns:a16="http://schemas.microsoft.com/office/drawing/2014/main" id="{7D7A12F5-B2AD-1F4C-B22D-9CAD53CEA50C}"/>
              </a:ext>
            </a:extLst>
          </p:cNvPr>
          <p:cNvSpPr>
            <a:spLocks noGrp="1"/>
          </p:cNvSpPr>
          <p:nvPr>
            <p:ph idx="1"/>
          </p:nvPr>
        </p:nvSpPr>
        <p:spPr/>
        <p:txBody>
          <a:bodyPr>
            <a:normAutofit fontScale="85000" lnSpcReduction="10000"/>
          </a:bodyPr>
          <a:lstStyle/>
          <a:p>
            <a:pPr marL="0" indent="0">
              <a:buNone/>
            </a:pPr>
            <a:r>
              <a:rPr kumimoji="1" lang="ja-JP" altLang="en-US"/>
              <a:t>どの周波数領域をどれほど増幅するか</a:t>
            </a:r>
            <a:r>
              <a:rPr kumimoji="1" lang="en-US" altLang="ja-JP" dirty="0"/>
              <a:t>(12</a:t>
            </a:r>
            <a:r>
              <a:rPr kumimoji="1" lang="ja-JP" altLang="en-US"/>
              <a:t>パターン</a:t>
            </a:r>
            <a:r>
              <a:rPr kumimoji="1" lang="en-US" altLang="ja-JP" dirty="0"/>
              <a:t>)</a:t>
            </a:r>
            <a:r>
              <a:rPr kumimoji="1" lang="ja-JP" altLang="en-US"/>
              <a:t>の指示をもらいたい</a:t>
            </a:r>
            <a:endParaRPr kumimoji="1" lang="en-US" altLang="ja-JP" dirty="0"/>
          </a:p>
          <a:p>
            <a:pPr marL="0" indent="0">
              <a:buNone/>
            </a:pPr>
            <a:endParaRPr lang="en-US" altLang="ja-JP" dirty="0"/>
          </a:p>
          <a:p>
            <a:pPr marL="0" indent="0">
              <a:buNone/>
            </a:pPr>
            <a:r>
              <a:rPr kumimoji="1" lang="ja-JP" altLang="en-US"/>
              <a:t>⇨標準入力は使われていないので、</a:t>
            </a:r>
            <a:r>
              <a:rPr lang="ja-JP" altLang="en-US"/>
              <a:t>あらかじめ</a:t>
            </a:r>
            <a:r>
              <a:rPr lang="en-US" altLang="ja-JP" dirty="0"/>
              <a:t>12</a:t>
            </a:r>
            <a:r>
              <a:rPr lang="ja-JP" altLang="en-US"/>
              <a:t>パターンを英字</a:t>
            </a:r>
            <a:r>
              <a:rPr lang="en-US" altLang="ja-JP" dirty="0"/>
              <a:t>1</a:t>
            </a:r>
            <a:r>
              <a:rPr lang="ja-JP" altLang="en-US"/>
              <a:t>文字を割り当てといて</a:t>
            </a:r>
            <a:r>
              <a:rPr kumimoji="1" lang="en-US" altLang="ja-JP" dirty="0" err="1"/>
              <a:t>fgetchar</a:t>
            </a:r>
            <a:r>
              <a:rPr kumimoji="1" lang="ja-JP" altLang="en-US"/>
              <a:t>などで値をもらえば良い</a:t>
            </a:r>
            <a:r>
              <a:rPr kumimoji="1" lang="en-US" altLang="ja-JP" dirty="0"/>
              <a:t>(</a:t>
            </a:r>
            <a:r>
              <a:rPr kumimoji="1" lang="ja-JP" altLang="en-US"/>
              <a:t>値が入力されるまで待ってしまう</a:t>
            </a:r>
            <a:r>
              <a:rPr kumimoji="1" lang="en-US" altLang="ja-JP" dirty="0"/>
              <a:t>)</a:t>
            </a:r>
          </a:p>
          <a:p>
            <a:pPr marL="0" indent="0">
              <a:buNone/>
            </a:pPr>
            <a:r>
              <a:rPr lang="ja-JP" altLang="en-US"/>
              <a:t>⇨</a:t>
            </a:r>
            <a:r>
              <a:rPr lang="en-US" altLang="ja-JP" dirty="0" err="1"/>
              <a:t>ncurses</a:t>
            </a:r>
            <a:r>
              <a:rPr lang="ja-JP" altLang="en-US"/>
              <a:t>ライブラリを使う</a:t>
            </a:r>
            <a:endParaRPr lang="en-US" altLang="ja-JP" dirty="0"/>
          </a:p>
          <a:p>
            <a:pPr marL="0" indent="0">
              <a:buNone/>
            </a:pPr>
            <a:endParaRPr lang="en-US" altLang="ja-JP" dirty="0"/>
          </a:p>
          <a:p>
            <a:pPr marL="0" indent="0">
              <a:buNone/>
            </a:pPr>
            <a:r>
              <a:rPr lang="ja-JP" altLang="en-US"/>
              <a:t>工夫</a:t>
            </a:r>
            <a:endParaRPr lang="en-US" altLang="ja-JP" dirty="0"/>
          </a:p>
          <a:p>
            <a:pPr marL="0" indent="0">
              <a:buNone/>
            </a:pPr>
            <a:r>
              <a:rPr lang="en-US" altLang="ja-JP" dirty="0"/>
              <a:t>1.recv</a:t>
            </a:r>
            <a:r>
              <a:rPr lang="ja-JP" altLang="en-US"/>
              <a:t>関数内で計算量が多いので</a:t>
            </a:r>
            <a:r>
              <a:rPr lang="en-US" altLang="ja-JP" dirty="0"/>
              <a:t>send</a:t>
            </a:r>
            <a:r>
              <a:rPr lang="ja-JP" altLang="en-US"/>
              <a:t>関数内で処理する</a:t>
            </a:r>
            <a:endParaRPr lang="en-US" altLang="ja-JP" dirty="0"/>
          </a:p>
          <a:p>
            <a:pPr marL="0" indent="0">
              <a:buNone/>
            </a:pPr>
            <a:endParaRPr lang="en-US" altLang="ja-JP" dirty="0"/>
          </a:p>
          <a:p>
            <a:pPr marL="0" indent="0">
              <a:buNone/>
            </a:pPr>
            <a:r>
              <a:rPr lang="en-US" altLang="ja-JP" dirty="0"/>
              <a:t>2.</a:t>
            </a:r>
            <a:r>
              <a:rPr lang="ja-JP" altLang="en-US"/>
              <a:t>コードを短くする</a:t>
            </a:r>
            <a:endParaRPr lang="en-US" altLang="ja-JP" dirty="0"/>
          </a:p>
        </p:txBody>
      </p:sp>
    </p:spTree>
    <p:extLst>
      <p:ext uri="{BB962C8B-B14F-4D97-AF65-F5344CB8AC3E}">
        <p14:creationId xmlns:p14="http://schemas.microsoft.com/office/powerpoint/2010/main" val="30300901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1738</TotalTime>
  <Words>453</Words>
  <Application>Microsoft Macintosh PowerPoint</Application>
  <PresentationFormat>ワイド画面</PresentationFormat>
  <Paragraphs>99</Paragraphs>
  <Slides>14</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I3</vt:lpstr>
      <vt:lpstr>バックエンド</vt:lpstr>
      <vt:lpstr>概要</vt:lpstr>
      <vt:lpstr>概要</vt:lpstr>
      <vt:lpstr>・双方向通信</vt:lpstr>
      <vt:lpstr>概要</vt:lpstr>
      <vt:lpstr>・イコライザー</vt:lpstr>
      <vt:lpstr>概要</vt:lpstr>
      <vt:lpstr>・フロントエンドからの値をもらう</vt:lpstr>
      <vt:lpstr>概要</vt:lpstr>
      <vt:lpstr>・遅延対策</vt:lpstr>
      <vt:lpstr>・遅延対策</vt:lpstr>
      <vt:lpstr>・遅延対策</vt:lpstr>
      <vt:lpstr>感想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西山晃人</dc:creator>
  <cp:lastModifiedBy>西山晃人</cp:lastModifiedBy>
  <cp:revision>17</cp:revision>
  <dcterms:created xsi:type="dcterms:W3CDTF">2019-07-06T06:05:45Z</dcterms:created>
  <dcterms:modified xsi:type="dcterms:W3CDTF">2019-07-07T11:03:55Z</dcterms:modified>
</cp:coreProperties>
</file>