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</p:sldMasterIdLst>
  <p:sldIdLst>
    <p:sldId id="256" r:id="rId2"/>
    <p:sldId id="257" r:id="rId3"/>
    <p:sldId id="260" r:id="rId4"/>
    <p:sldId id="261" r:id="rId5"/>
    <p:sldId id="262" r:id="rId6"/>
    <p:sldId id="266" r:id="rId7"/>
    <p:sldId id="267" r:id="rId8"/>
    <p:sldId id="263" r:id="rId9"/>
    <p:sldId id="269" r:id="rId10"/>
    <p:sldId id="282" r:id="rId11"/>
    <p:sldId id="281" r:id="rId12"/>
    <p:sldId id="271" r:id="rId13"/>
    <p:sldId id="272" r:id="rId14"/>
    <p:sldId id="273" r:id="rId15"/>
    <p:sldId id="274" r:id="rId16"/>
    <p:sldId id="280" r:id="rId17"/>
    <p:sldId id="276" r:id="rId18"/>
    <p:sldId id="277" r:id="rId19"/>
    <p:sldId id="278" r:id="rId20"/>
    <p:sldId id="279" r:id="rId21"/>
    <p:sldId id="283" r:id="rId22"/>
    <p:sldId id="284" r:id="rId23"/>
    <p:sldId id="287" r:id="rId24"/>
    <p:sldId id="285" r:id="rId25"/>
    <p:sldId id="286" r:id="rId26"/>
    <p:sldId id="288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5D6A3-64D1-8D66-C965-1275A6BA9DB5}" v="394" dt="2019-11-13T05:20:53.985"/>
    <p1510:client id="{CF5C7CC7-0679-27DC-4842-EA408CA5DC40}" v="164" dt="2019-11-13T06:35:58.489"/>
    <p1510:client id="{E4FA68F9-E2FC-483B-9FC2-DA3E68F7EADE}" v="190" dt="2019-11-13T06:09:30.812"/>
    <p1510:client id="{FD68A18F-406D-048D-4DAD-6D71596F4466}" v="4169" dt="2019-11-12T14:45:36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西山　晃人" userId="S::0039603624@utac.u-tokyo.ac.jp::ca16a9b9-abe7-4074-a4bb-5c37cfe61f20" providerId="AD" clId="Web-{AE35D6A3-64D1-8D66-C965-1275A6BA9DB5}"/>
    <pc:docChg chg="modSld">
      <pc:chgData name="西山　晃人" userId="S::0039603624@utac.u-tokyo.ac.jp::ca16a9b9-abe7-4074-a4bb-5c37cfe61f20" providerId="AD" clId="Web-{AE35D6A3-64D1-8D66-C965-1275A6BA9DB5}" dt="2019-11-13T05:20:53.985" v="393" actId="20577"/>
      <pc:docMkLst>
        <pc:docMk/>
      </pc:docMkLst>
      <pc:sldChg chg="modSp">
        <pc:chgData name="西山　晃人" userId="S::0039603624@utac.u-tokyo.ac.jp::ca16a9b9-abe7-4074-a4bb-5c37cfe61f20" providerId="AD" clId="Web-{AE35D6A3-64D1-8D66-C965-1275A6BA9DB5}" dt="2019-11-13T03:30:34.832" v="30" actId="20577"/>
        <pc:sldMkLst>
          <pc:docMk/>
          <pc:sldMk cId="2511263571" sldId="267"/>
        </pc:sldMkLst>
        <pc:spChg chg="mod">
          <ac:chgData name="西山　晃人" userId="S::0039603624@utac.u-tokyo.ac.jp::ca16a9b9-abe7-4074-a4bb-5c37cfe61f20" providerId="AD" clId="Web-{AE35D6A3-64D1-8D66-C965-1275A6BA9DB5}" dt="2019-11-13T03:30:34.832" v="30" actId="20577"/>
          <ac:spMkLst>
            <pc:docMk/>
            <pc:sldMk cId="2511263571" sldId="267"/>
            <ac:spMk id="12" creationId="{7C3EBE91-8D46-48D2-8020-EBEFE0A21484}"/>
          </ac:spMkLst>
        </pc:spChg>
      </pc:sldChg>
      <pc:sldChg chg="addSp delSp modSp">
        <pc:chgData name="西山　晃人" userId="S::0039603624@utac.u-tokyo.ac.jp::ca16a9b9-abe7-4074-a4bb-5c37cfe61f20" providerId="AD" clId="Web-{AE35D6A3-64D1-8D66-C965-1275A6BA9DB5}" dt="2019-11-13T01:33:40.312" v="22" actId="1076"/>
        <pc:sldMkLst>
          <pc:docMk/>
          <pc:sldMk cId="1075099461" sldId="274"/>
        </pc:sldMkLst>
        <pc:spChg chg="mod">
          <ac:chgData name="西山　晃人" userId="S::0039603624@utac.u-tokyo.ac.jp::ca16a9b9-abe7-4074-a4bb-5c37cfe61f20" providerId="AD" clId="Web-{AE35D6A3-64D1-8D66-C965-1275A6BA9DB5}" dt="2019-11-13T01:33:34.422" v="18" actId="20577"/>
          <ac:spMkLst>
            <pc:docMk/>
            <pc:sldMk cId="1075099461" sldId="274"/>
            <ac:spMk id="3" creationId="{FB652A6D-91F4-4BEC-86DC-7EC11C98F9B3}"/>
          </ac:spMkLst>
        </pc:spChg>
        <pc:picChg chg="add del mod">
          <ac:chgData name="西山　晃人" userId="S::0039603624@utac.u-tokyo.ac.jp::ca16a9b9-abe7-4074-a4bb-5c37cfe61f20" providerId="AD" clId="Web-{AE35D6A3-64D1-8D66-C965-1275A6BA9DB5}" dt="2019-11-13T01:31:41.358" v="4"/>
          <ac:picMkLst>
            <pc:docMk/>
            <pc:sldMk cId="1075099461" sldId="274"/>
            <ac:picMk id="5" creationId="{49695797-521F-4F6C-8DB3-9746EC84890C}"/>
          </ac:picMkLst>
        </pc:picChg>
        <pc:picChg chg="add mod">
          <ac:chgData name="西山　晃人" userId="S::0039603624@utac.u-tokyo.ac.jp::ca16a9b9-abe7-4074-a4bb-5c37cfe61f20" providerId="AD" clId="Web-{AE35D6A3-64D1-8D66-C965-1275A6BA9DB5}" dt="2019-11-13T01:33:40.312" v="22" actId="1076"/>
          <ac:picMkLst>
            <pc:docMk/>
            <pc:sldMk cId="1075099461" sldId="274"/>
            <ac:picMk id="8" creationId="{9F6FCCA5-C812-45D3-B258-850C5849ABFA}"/>
          </ac:picMkLst>
        </pc:picChg>
      </pc:sldChg>
      <pc:sldChg chg="addSp delSp modSp">
        <pc:chgData name="西山　晃人" userId="S::0039603624@utac.u-tokyo.ac.jp::ca16a9b9-abe7-4074-a4bb-5c37cfe61f20" providerId="AD" clId="Web-{AE35D6A3-64D1-8D66-C965-1275A6BA9DB5}" dt="2019-11-13T04:21:50.401" v="157" actId="1076"/>
        <pc:sldMkLst>
          <pc:docMk/>
          <pc:sldMk cId="2876064754" sldId="276"/>
        </pc:sldMkLst>
        <pc:spChg chg="mod">
          <ac:chgData name="西山　晃人" userId="S::0039603624@utac.u-tokyo.ac.jp::ca16a9b9-abe7-4074-a4bb-5c37cfe61f20" providerId="AD" clId="Web-{AE35D6A3-64D1-8D66-C965-1275A6BA9DB5}" dt="2019-11-13T04:21:36.495" v="148" actId="20577"/>
          <ac:spMkLst>
            <pc:docMk/>
            <pc:sldMk cId="2876064754" sldId="276"/>
            <ac:spMk id="3" creationId="{FB652A6D-91F4-4BEC-86DC-7EC11C98F9B3}"/>
          </ac:spMkLst>
        </pc:spChg>
        <pc:spChg chg="add mod ord">
          <ac:chgData name="西山　晃人" userId="S::0039603624@utac.u-tokyo.ac.jp::ca16a9b9-abe7-4074-a4bb-5c37cfe61f20" providerId="AD" clId="Web-{AE35D6A3-64D1-8D66-C965-1275A6BA9DB5}" dt="2019-11-13T04:21:50.292" v="151" actId="1076"/>
          <ac:spMkLst>
            <pc:docMk/>
            <pc:sldMk cId="2876064754" sldId="276"/>
            <ac:spMk id="17" creationId="{B4D00C9E-F5E6-4AF5-9AE6-F383B2B787E3}"/>
          </ac:spMkLst>
        </pc:spChg>
        <pc:spChg chg="add mod">
          <ac:chgData name="西山　晃人" userId="S::0039603624@utac.u-tokyo.ac.jp::ca16a9b9-abe7-4074-a4bb-5c37cfe61f20" providerId="AD" clId="Web-{AE35D6A3-64D1-8D66-C965-1275A6BA9DB5}" dt="2019-11-13T04:21:50.370" v="155" actId="1076"/>
          <ac:spMkLst>
            <pc:docMk/>
            <pc:sldMk cId="2876064754" sldId="276"/>
            <ac:spMk id="19" creationId="{A6F5E60B-15C9-4F24-A03C-2F7ACA17AC17}"/>
          </ac:spMkLst>
        </pc:spChg>
        <pc:spChg chg="add mod">
          <ac:chgData name="西山　晃人" userId="S::0039603624@utac.u-tokyo.ac.jp::ca16a9b9-abe7-4074-a4bb-5c37cfe61f20" providerId="AD" clId="Web-{AE35D6A3-64D1-8D66-C965-1275A6BA9DB5}" dt="2019-11-13T04:21:50.385" v="156" actId="1076"/>
          <ac:spMkLst>
            <pc:docMk/>
            <pc:sldMk cId="2876064754" sldId="276"/>
            <ac:spMk id="21" creationId="{094E7D26-F7BE-4AA2-9809-B0BBFE4E2CFE}"/>
          </ac:spMkLst>
        </pc:spChg>
        <pc:spChg chg="add mod">
          <ac:chgData name="西山　晃人" userId="S::0039603624@utac.u-tokyo.ac.jp::ca16a9b9-abe7-4074-a4bb-5c37cfe61f20" providerId="AD" clId="Web-{AE35D6A3-64D1-8D66-C965-1275A6BA9DB5}" dt="2019-11-13T04:21:50.401" v="157" actId="1076"/>
          <ac:spMkLst>
            <pc:docMk/>
            <pc:sldMk cId="2876064754" sldId="276"/>
            <ac:spMk id="22" creationId="{EB92431A-0119-4C36-BC06-A9A122ACF7AA}"/>
          </ac:spMkLst>
        </pc:spChg>
        <pc:picChg chg="add mod">
          <ac:chgData name="西山　晃人" userId="S::0039603624@utac.u-tokyo.ac.jp::ca16a9b9-abe7-4074-a4bb-5c37cfe61f20" providerId="AD" clId="Web-{AE35D6A3-64D1-8D66-C965-1275A6BA9DB5}" dt="2019-11-13T04:21:50.307" v="152" actId="1076"/>
          <ac:picMkLst>
            <pc:docMk/>
            <pc:sldMk cId="2876064754" sldId="276"/>
            <ac:picMk id="5" creationId="{5FB5A810-9619-4156-B8B1-ACB256951C99}"/>
          </ac:picMkLst>
        </pc:picChg>
        <pc:picChg chg="add mod">
          <ac:chgData name="西山　晃人" userId="S::0039603624@utac.u-tokyo.ac.jp::ca16a9b9-abe7-4074-a4bb-5c37cfe61f20" providerId="AD" clId="Web-{AE35D6A3-64D1-8D66-C965-1275A6BA9DB5}" dt="2019-11-13T04:21:50.338" v="153" actId="1076"/>
          <ac:picMkLst>
            <pc:docMk/>
            <pc:sldMk cId="2876064754" sldId="276"/>
            <ac:picMk id="8" creationId="{7F11BD00-85E2-4558-A2AD-01968BA1155D}"/>
          </ac:picMkLst>
        </pc:picChg>
        <pc:picChg chg="add del">
          <ac:chgData name="西山　晃人" userId="S::0039603624@utac.u-tokyo.ac.jp::ca16a9b9-abe7-4074-a4bb-5c37cfe61f20" providerId="AD" clId="Web-{AE35D6A3-64D1-8D66-C965-1275A6BA9DB5}" dt="2019-11-13T04:08:12.493" v="55"/>
          <ac:picMkLst>
            <pc:docMk/>
            <pc:sldMk cId="2876064754" sldId="276"/>
            <ac:picMk id="11" creationId="{CFB44332-1AA7-46A8-9857-0DB235E9F1EB}"/>
          </ac:picMkLst>
        </pc:picChg>
        <pc:picChg chg="add del mod">
          <ac:chgData name="西山　晃人" userId="S::0039603624@utac.u-tokyo.ac.jp::ca16a9b9-abe7-4074-a4bb-5c37cfe61f20" providerId="AD" clId="Web-{AE35D6A3-64D1-8D66-C965-1275A6BA9DB5}" dt="2019-11-13T04:08:27.759" v="58"/>
          <ac:picMkLst>
            <pc:docMk/>
            <pc:sldMk cId="2876064754" sldId="276"/>
            <ac:picMk id="12" creationId="{7CC705CC-BE9B-4AF2-8777-0CA4254060D1}"/>
          </ac:picMkLst>
        </pc:picChg>
        <pc:picChg chg="add mod">
          <ac:chgData name="西山　晃人" userId="S::0039603624@utac.u-tokyo.ac.jp::ca16a9b9-abe7-4074-a4bb-5c37cfe61f20" providerId="AD" clId="Web-{AE35D6A3-64D1-8D66-C965-1275A6BA9DB5}" dt="2019-11-13T04:21:50.354" v="154" actId="1076"/>
          <ac:picMkLst>
            <pc:docMk/>
            <pc:sldMk cId="2876064754" sldId="276"/>
            <ac:picMk id="14" creationId="{0E34B8F8-79CD-421B-BD26-E1528618EFEF}"/>
          </ac:picMkLst>
        </pc:picChg>
      </pc:sldChg>
      <pc:sldChg chg="addSp modSp">
        <pc:chgData name="西山　晃人" userId="S::0039603624@utac.u-tokyo.ac.jp::ca16a9b9-abe7-4074-a4bb-5c37cfe61f20" providerId="AD" clId="Web-{AE35D6A3-64D1-8D66-C965-1275A6BA9DB5}" dt="2019-11-13T04:34:44.777" v="259" actId="14100"/>
        <pc:sldMkLst>
          <pc:docMk/>
          <pc:sldMk cId="1505307875" sldId="277"/>
        </pc:sldMkLst>
        <pc:spChg chg="mod">
          <ac:chgData name="西山　晃人" userId="S::0039603624@utac.u-tokyo.ac.jp::ca16a9b9-abe7-4074-a4bb-5c37cfe61f20" providerId="AD" clId="Web-{AE35D6A3-64D1-8D66-C965-1275A6BA9DB5}" dt="2019-11-13T04:29:35.371" v="233" actId="20577"/>
          <ac:spMkLst>
            <pc:docMk/>
            <pc:sldMk cId="1505307875" sldId="277"/>
            <ac:spMk id="3" creationId="{FB652A6D-91F4-4BEC-86DC-7EC11C98F9B3}"/>
          </ac:spMkLst>
        </pc:spChg>
        <pc:spChg chg="add mod">
          <ac:chgData name="西山　晃人" userId="S::0039603624@utac.u-tokyo.ac.jp::ca16a9b9-abe7-4074-a4bb-5c37cfe61f20" providerId="AD" clId="Web-{AE35D6A3-64D1-8D66-C965-1275A6BA9DB5}" dt="2019-11-13T04:33:51.340" v="247" actId="1076"/>
          <ac:spMkLst>
            <pc:docMk/>
            <pc:sldMk cId="1505307875" sldId="277"/>
            <ac:spMk id="10" creationId="{0BB2AB7E-AF54-4A5A-867F-B61BB45D5AEE}"/>
          </ac:spMkLst>
        </pc:spChg>
        <pc:spChg chg="add mod">
          <ac:chgData name="西山　晃人" userId="S::0039603624@utac.u-tokyo.ac.jp::ca16a9b9-abe7-4074-a4bb-5c37cfe61f20" providerId="AD" clId="Web-{AE35D6A3-64D1-8D66-C965-1275A6BA9DB5}" dt="2019-11-13T04:34:39.918" v="258" actId="1076"/>
          <ac:spMkLst>
            <pc:docMk/>
            <pc:sldMk cId="1505307875" sldId="277"/>
            <ac:spMk id="12" creationId="{ED49CFB0-369D-4CA4-BFDB-4AFB10D0E3AA}"/>
          </ac:spMkLst>
        </pc:spChg>
        <pc:spChg chg="add mod ord">
          <ac:chgData name="西山　晃人" userId="S::0039603624@utac.u-tokyo.ac.jp::ca16a9b9-abe7-4074-a4bb-5c37cfe61f20" providerId="AD" clId="Web-{AE35D6A3-64D1-8D66-C965-1275A6BA9DB5}" dt="2019-11-13T04:34:44.777" v="259" actId="14100"/>
          <ac:spMkLst>
            <pc:docMk/>
            <pc:sldMk cId="1505307875" sldId="277"/>
            <ac:spMk id="14" creationId="{CD2D8CFF-13E5-4BEC-B5E9-47117A1B388E}"/>
          </ac:spMkLst>
        </pc:spChg>
        <pc:picChg chg="add mod">
          <ac:chgData name="西山　晃人" userId="S::0039603624@utac.u-tokyo.ac.jp::ca16a9b9-abe7-4074-a4bb-5c37cfe61f20" providerId="AD" clId="Web-{AE35D6A3-64D1-8D66-C965-1275A6BA9DB5}" dt="2019-11-13T04:34:27.199" v="255" actId="1076"/>
          <ac:picMkLst>
            <pc:docMk/>
            <pc:sldMk cId="1505307875" sldId="277"/>
            <ac:picMk id="5" creationId="{BF67DCDE-068C-4E2D-9B9E-6B9BF78CA765}"/>
          </ac:picMkLst>
        </pc:picChg>
        <pc:picChg chg="add mod">
          <ac:chgData name="西山　晃人" userId="S::0039603624@utac.u-tokyo.ac.jp::ca16a9b9-abe7-4074-a4bb-5c37cfe61f20" providerId="AD" clId="Web-{AE35D6A3-64D1-8D66-C965-1275A6BA9DB5}" dt="2019-11-13T04:33:51.340" v="246" actId="1076"/>
          <ac:picMkLst>
            <pc:docMk/>
            <pc:sldMk cId="1505307875" sldId="277"/>
            <ac:picMk id="9" creationId="{F57723B6-54DE-48AA-BE94-CA6A355C3B3F}"/>
          </ac:picMkLst>
        </pc:picChg>
        <pc:picChg chg="add mod">
          <ac:chgData name="西山　晃人" userId="S::0039603624@utac.u-tokyo.ac.jp::ca16a9b9-abe7-4074-a4bb-5c37cfe61f20" providerId="AD" clId="Web-{AE35D6A3-64D1-8D66-C965-1275A6BA9DB5}" dt="2019-11-13T04:34:22.840" v="254" actId="1076"/>
          <ac:picMkLst>
            <pc:docMk/>
            <pc:sldMk cId="1505307875" sldId="277"/>
            <ac:picMk id="15" creationId="{B3C01F2F-747A-440A-A685-2131298F21AB}"/>
          </ac:picMkLst>
        </pc:picChg>
      </pc:sldChg>
      <pc:sldChg chg="addSp delSp modSp">
        <pc:chgData name="西山　晃人" userId="S::0039603624@utac.u-tokyo.ac.jp::ca16a9b9-abe7-4074-a4bb-5c37cfe61f20" providerId="AD" clId="Web-{AE35D6A3-64D1-8D66-C965-1275A6BA9DB5}" dt="2019-11-13T05:20:42.032" v="391" actId="20577"/>
        <pc:sldMkLst>
          <pc:docMk/>
          <pc:sldMk cId="2034278736" sldId="279"/>
        </pc:sldMkLst>
        <pc:spChg chg="mod">
          <ac:chgData name="西山　晃人" userId="S::0039603624@utac.u-tokyo.ac.jp::ca16a9b9-abe7-4074-a4bb-5c37cfe61f20" providerId="AD" clId="Web-{AE35D6A3-64D1-8D66-C965-1275A6BA9DB5}" dt="2019-11-13T05:20:42.032" v="391" actId="20577"/>
          <ac:spMkLst>
            <pc:docMk/>
            <pc:sldMk cId="2034278736" sldId="279"/>
            <ac:spMk id="3" creationId="{FB652A6D-91F4-4BEC-86DC-7EC11C98F9B3}"/>
          </ac:spMkLst>
        </pc:spChg>
        <pc:spChg chg="add del mod">
          <ac:chgData name="西山　晃人" userId="S::0039603624@utac.u-tokyo.ac.jp::ca16a9b9-abe7-4074-a4bb-5c37cfe61f20" providerId="AD" clId="Web-{AE35D6A3-64D1-8D66-C965-1275A6BA9DB5}" dt="2019-11-13T05:18:17.938" v="368"/>
          <ac:spMkLst>
            <pc:docMk/>
            <pc:sldMk cId="2034278736" sldId="279"/>
            <ac:spMk id="11" creationId="{FBE9D65C-325F-4173-854B-420F229AEC83}"/>
          </ac:spMkLst>
        </pc:spChg>
        <pc:picChg chg="add del mod">
          <ac:chgData name="西山　晃人" userId="S::0039603624@utac.u-tokyo.ac.jp::ca16a9b9-abe7-4074-a4bb-5c37cfe61f20" providerId="AD" clId="Web-{AE35D6A3-64D1-8D66-C965-1275A6BA9DB5}" dt="2019-11-13T05:03:35.655" v="293"/>
          <ac:picMkLst>
            <pc:docMk/>
            <pc:sldMk cId="2034278736" sldId="279"/>
            <ac:picMk id="5" creationId="{021BD034-C271-4B0E-AD8C-F6724CCF0703}"/>
          </ac:picMkLst>
        </pc:picChg>
        <pc:picChg chg="add mod">
          <ac:chgData name="西山　晃人" userId="S::0039603624@utac.u-tokyo.ac.jp::ca16a9b9-abe7-4074-a4bb-5c37cfe61f20" providerId="AD" clId="Web-{AE35D6A3-64D1-8D66-C965-1275A6BA9DB5}" dt="2019-11-13T05:13:47.500" v="300" actId="1076"/>
          <ac:picMkLst>
            <pc:docMk/>
            <pc:sldMk cId="2034278736" sldId="279"/>
            <ac:picMk id="9" creationId="{CECD7F1A-092A-4E6B-9C32-8E0A4CC7413C}"/>
          </ac:picMkLst>
        </pc:picChg>
        <pc:cxnChg chg="add del mod">
          <ac:chgData name="西山　晃人" userId="S::0039603624@utac.u-tokyo.ac.jp::ca16a9b9-abe7-4074-a4bb-5c37cfe61f20" providerId="AD" clId="Web-{AE35D6A3-64D1-8D66-C965-1275A6BA9DB5}" dt="2019-11-13T05:03:11.390" v="291"/>
          <ac:cxnSpMkLst>
            <pc:docMk/>
            <pc:sldMk cId="2034278736" sldId="279"/>
            <ac:cxnSpMk id="8" creationId="{BB1B2F86-30F3-48BC-BCFB-8604CA4C55F4}"/>
          </ac:cxnSpMkLst>
        </pc:cxnChg>
      </pc:sldChg>
    </pc:docChg>
  </pc:docChgLst>
  <pc:docChgLst>
    <pc:chgData name="西山　晃人" userId="S::0039603624@utac.u-tokyo.ac.jp::ca16a9b9-abe7-4074-a4bb-5c37cfe61f20" providerId="AD" clId="Web-{CF5C7CC7-0679-27DC-4842-EA408CA5DC40}"/>
    <pc:docChg chg="modSld">
      <pc:chgData name="西山　晃人" userId="S::0039603624@utac.u-tokyo.ac.jp::ca16a9b9-abe7-4074-a4bb-5c37cfe61f20" providerId="AD" clId="Web-{CF5C7CC7-0679-27DC-4842-EA408CA5DC40}" dt="2019-11-13T06:35:58.489" v="143" actId="20577"/>
      <pc:docMkLst>
        <pc:docMk/>
      </pc:docMkLst>
      <pc:sldChg chg="modSp">
        <pc:chgData name="西山　晃人" userId="S::0039603624@utac.u-tokyo.ac.jp::ca16a9b9-abe7-4074-a4bb-5c37cfe61f20" providerId="AD" clId="Web-{CF5C7CC7-0679-27DC-4842-EA408CA5DC40}" dt="2019-11-13T06:33:50.488" v="29" actId="20577"/>
        <pc:sldMkLst>
          <pc:docMk/>
          <pc:sldMk cId="1968243220" sldId="263"/>
        </pc:sldMkLst>
        <pc:spChg chg="mod">
          <ac:chgData name="西山　晃人" userId="S::0039603624@utac.u-tokyo.ac.jp::ca16a9b9-abe7-4074-a4bb-5c37cfe61f20" providerId="AD" clId="Web-{CF5C7CC7-0679-27DC-4842-EA408CA5DC40}" dt="2019-11-13T06:33:50.488" v="29" actId="20577"/>
          <ac:spMkLst>
            <pc:docMk/>
            <pc:sldMk cId="1968243220" sldId="263"/>
            <ac:spMk id="6" creationId="{5BA38D33-356C-4234-9235-6BF267C3D13D}"/>
          </ac:spMkLst>
        </pc:spChg>
      </pc:sldChg>
      <pc:sldChg chg="modSp">
        <pc:chgData name="西山　晃人" userId="S::0039603624@utac.u-tokyo.ac.jp::ca16a9b9-abe7-4074-a4bb-5c37cfe61f20" providerId="AD" clId="Web-{CF5C7CC7-0679-27DC-4842-EA408CA5DC40}" dt="2019-11-13T06:33:38.909" v="21" actId="20577"/>
        <pc:sldMkLst>
          <pc:docMk/>
          <pc:sldMk cId="1097587906" sldId="266"/>
        </pc:sldMkLst>
        <pc:spChg chg="mod">
          <ac:chgData name="西山　晃人" userId="S::0039603624@utac.u-tokyo.ac.jp::ca16a9b9-abe7-4074-a4bb-5c37cfe61f20" providerId="AD" clId="Web-{CF5C7CC7-0679-27DC-4842-EA408CA5DC40}" dt="2019-11-13T06:33:38.909" v="21" actId="20577"/>
          <ac:spMkLst>
            <pc:docMk/>
            <pc:sldMk cId="1097587906" sldId="266"/>
            <ac:spMk id="10" creationId="{750B8893-C8DD-4143-B1CA-F2D04BC88163}"/>
          </ac:spMkLst>
        </pc:spChg>
      </pc:sldChg>
      <pc:sldChg chg="modSp">
        <pc:chgData name="西山　晃人" userId="S::0039603624@utac.u-tokyo.ac.jp::ca16a9b9-abe7-4074-a4bb-5c37cfe61f20" providerId="AD" clId="Web-{CF5C7CC7-0679-27DC-4842-EA408CA5DC40}" dt="2019-11-13T06:33:43.925" v="26" actId="20577"/>
        <pc:sldMkLst>
          <pc:docMk/>
          <pc:sldMk cId="2511263571" sldId="267"/>
        </pc:sldMkLst>
        <pc:spChg chg="mod">
          <ac:chgData name="西山　晃人" userId="S::0039603624@utac.u-tokyo.ac.jp::ca16a9b9-abe7-4074-a4bb-5c37cfe61f20" providerId="AD" clId="Web-{CF5C7CC7-0679-27DC-4842-EA408CA5DC40}" dt="2019-11-13T06:33:43.925" v="26" actId="20577"/>
          <ac:spMkLst>
            <pc:docMk/>
            <pc:sldMk cId="2511263571" sldId="267"/>
            <ac:spMk id="10" creationId="{750B8893-C8DD-4143-B1CA-F2D04BC88163}"/>
          </ac:spMkLst>
        </pc:spChg>
      </pc:sldChg>
      <pc:sldChg chg="addSp delSp modSp">
        <pc:chgData name="西山　晃人" userId="S::0039603624@utac.u-tokyo.ac.jp::ca16a9b9-abe7-4074-a4bb-5c37cfe61f20" providerId="AD" clId="Web-{CF5C7CC7-0679-27DC-4842-EA408CA5DC40}" dt="2019-11-13T06:34:02.675" v="36" actId="20577"/>
        <pc:sldMkLst>
          <pc:docMk/>
          <pc:sldMk cId="3266044213" sldId="269"/>
        </pc:sldMkLst>
        <pc:spChg chg="add del mod">
          <ac:chgData name="西山　晃人" userId="S::0039603624@utac.u-tokyo.ac.jp::ca16a9b9-abe7-4074-a4bb-5c37cfe61f20" providerId="AD" clId="Web-{CF5C7CC7-0679-27DC-4842-EA408CA5DC40}" dt="2019-11-13T06:34:02.675" v="36" actId="20577"/>
          <ac:spMkLst>
            <pc:docMk/>
            <pc:sldMk cId="3266044213" sldId="269"/>
            <ac:spMk id="6" creationId="{5BA38D33-356C-4234-9235-6BF267C3D13D}"/>
          </ac:spMkLst>
        </pc:spChg>
      </pc:sldChg>
      <pc:sldChg chg="modSp">
        <pc:chgData name="西山　晃人" userId="S::0039603624@utac.u-tokyo.ac.jp::ca16a9b9-abe7-4074-a4bb-5c37cfe61f20" providerId="AD" clId="Web-{CF5C7CC7-0679-27DC-4842-EA408CA5DC40}" dt="2019-11-13T06:35:56.567" v="141" actId="20577"/>
        <pc:sldMkLst>
          <pc:docMk/>
          <pc:sldMk cId="1993975289" sldId="271"/>
        </pc:sldMkLst>
        <pc:spChg chg="mod">
          <ac:chgData name="西山　晃人" userId="S::0039603624@utac.u-tokyo.ac.jp::ca16a9b9-abe7-4074-a4bb-5c37cfe61f20" providerId="AD" clId="Web-{CF5C7CC7-0679-27DC-4842-EA408CA5DC40}" dt="2019-11-13T06:34:25.207" v="52" actId="20577"/>
          <ac:spMkLst>
            <pc:docMk/>
            <pc:sldMk cId="1993975289" sldId="271"/>
            <ac:spMk id="6" creationId="{5BA38D33-356C-4234-9235-6BF267C3D13D}"/>
          </ac:spMkLst>
        </pc:spChg>
        <pc:spChg chg="mod">
          <ac:chgData name="西山　晃人" userId="S::0039603624@utac.u-tokyo.ac.jp::ca16a9b9-abe7-4074-a4bb-5c37cfe61f20" providerId="AD" clId="Web-{CF5C7CC7-0679-27DC-4842-EA408CA5DC40}" dt="2019-11-13T06:35:56.567" v="141" actId="20577"/>
          <ac:spMkLst>
            <pc:docMk/>
            <pc:sldMk cId="1993975289" sldId="271"/>
            <ac:spMk id="17" creationId="{7B7ECA90-185F-4AE5-B9E4-0FB28839D279}"/>
          </ac:spMkLst>
        </pc:spChg>
      </pc:sldChg>
      <pc:sldChg chg="modSp">
        <pc:chgData name="西山　晃人" userId="S::0039603624@utac.u-tokyo.ac.jp::ca16a9b9-abe7-4074-a4bb-5c37cfe61f20" providerId="AD" clId="Web-{CF5C7CC7-0679-27DC-4842-EA408CA5DC40}" dt="2019-11-13T06:34:31.191" v="57" actId="20577"/>
        <pc:sldMkLst>
          <pc:docMk/>
          <pc:sldMk cId="2694609635" sldId="272"/>
        </pc:sldMkLst>
        <pc:spChg chg="mod">
          <ac:chgData name="西山　晃人" userId="S::0039603624@utac.u-tokyo.ac.jp::ca16a9b9-abe7-4074-a4bb-5c37cfe61f20" providerId="AD" clId="Web-{CF5C7CC7-0679-27DC-4842-EA408CA5DC40}" dt="2019-11-13T06:34:31.191" v="57" actId="20577"/>
          <ac:spMkLst>
            <pc:docMk/>
            <pc:sldMk cId="2694609635" sldId="272"/>
            <ac:spMk id="6" creationId="{5BA38D33-356C-4234-9235-6BF267C3D13D}"/>
          </ac:spMkLst>
        </pc:spChg>
      </pc:sldChg>
      <pc:sldChg chg="modSp">
        <pc:chgData name="西山　晃人" userId="S::0039603624@utac.u-tokyo.ac.jp::ca16a9b9-abe7-4074-a4bb-5c37cfe61f20" providerId="AD" clId="Web-{CF5C7CC7-0679-27DC-4842-EA408CA5DC40}" dt="2019-11-13T06:34:37.566" v="62" actId="20577"/>
        <pc:sldMkLst>
          <pc:docMk/>
          <pc:sldMk cId="3305238458" sldId="273"/>
        </pc:sldMkLst>
        <pc:spChg chg="mod">
          <ac:chgData name="西山　晃人" userId="S::0039603624@utac.u-tokyo.ac.jp::ca16a9b9-abe7-4074-a4bb-5c37cfe61f20" providerId="AD" clId="Web-{CF5C7CC7-0679-27DC-4842-EA408CA5DC40}" dt="2019-11-13T06:34:37.566" v="62" actId="20577"/>
          <ac:spMkLst>
            <pc:docMk/>
            <pc:sldMk cId="3305238458" sldId="273"/>
            <ac:spMk id="6" creationId="{5BA38D33-356C-4234-9235-6BF267C3D13D}"/>
          </ac:spMkLst>
        </pc:spChg>
      </pc:sldChg>
      <pc:sldChg chg="modSp">
        <pc:chgData name="西山　晃人" userId="S::0039603624@utac.u-tokyo.ac.jp::ca16a9b9-abe7-4074-a4bb-5c37cfe61f20" providerId="AD" clId="Web-{CF5C7CC7-0679-27DC-4842-EA408CA5DC40}" dt="2019-11-13T06:34:41.363" v="69" actId="20577"/>
        <pc:sldMkLst>
          <pc:docMk/>
          <pc:sldMk cId="1075099461" sldId="274"/>
        </pc:sldMkLst>
        <pc:spChg chg="mod">
          <ac:chgData name="西山　晃人" userId="S::0039603624@utac.u-tokyo.ac.jp::ca16a9b9-abe7-4074-a4bb-5c37cfe61f20" providerId="AD" clId="Web-{CF5C7CC7-0679-27DC-4842-EA408CA5DC40}" dt="2019-11-13T06:34:41.363" v="69" actId="20577"/>
          <ac:spMkLst>
            <pc:docMk/>
            <pc:sldMk cId="1075099461" sldId="274"/>
            <ac:spMk id="6" creationId="{5BA38D33-356C-4234-9235-6BF267C3D13D}"/>
          </ac:spMkLst>
        </pc:spChg>
      </pc:sldChg>
      <pc:sldChg chg="modSp">
        <pc:chgData name="西山　晃人" userId="S::0039603624@utac.u-tokyo.ac.jp::ca16a9b9-abe7-4074-a4bb-5c37cfe61f20" providerId="AD" clId="Web-{CF5C7CC7-0679-27DC-4842-EA408CA5DC40}" dt="2019-11-13T06:34:52.019" v="80" actId="20577"/>
        <pc:sldMkLst>
          <pc:docMk/>
          <pc:sldMk cId="2876064754" sldId="276"/>
        </pc:sldMkLst>
        <pc:spChg chg="mod">
          <ac:chgData name="西山　晃人" userId="S::0039603624@utac.u-tokyo.ac.jp::ca16a9b9-abe7-4074-a4bb-5c37cfe61f20" providerId="AD" clId="Web-{CF5C7CC7-0679-27DC-4842-EA408CA5DC40}" dt="2019-11-13T06:34:52.019" v="80" actId="20577"/>
          <ac:spMkLst>
            <pc:docMk/>
            <pc:sldMk cId="2876064754" sldId="276"/>
            <ac:spMk id="6" creationId="{5BA38D33-356C-4234-9235-6BF267C3D13D}"/>
          </ac:spMkLst>
        </pc:spChg>
      </pc:sldChg>
      <pc:sldChg chg="modSp">
        <pc:chgData name="西山　晃人" userId="S::0039603624@utac.u-tokyo.ac.jp::ca16a9b9-abe7-4074-a4bb-5c37cfe61f20" providerId="AD" clId="Web-{CF5C7CC7-0679-27DC-4842-EA408CA5DC40}" dt="2019-11-13T06:34:54.629" v="84" actId="20577"/>
        <pc:sldMkLst>
          <pc:docMk/>
          <pc:sldMk cId="1505307875" sldId="277"/>
        </pc:sldMkLst>
        <pc:spChg chg="mod">
          <ac:chgData name="西山　晃人" userId="S::0039603624@utac.u-tokyo.ac.jp::ca16a9b9-abe7-4074-a4bb-5c37cfe61f20" providerId="AD" clId="Web-{CF5C7CC7-0679-27DC-4842-EA408CA5DC40}" dt="2019-11-13T06:34:54.629" v="84" actId="20577"/>
          <ac:spMkLst>
            <pc:docMk/>
            <pc:sldMk cId="1505307875" sldId="277"/>
            <ac:spMk id="6" creationId="{5BA38D33-356C-4234-9235-6BF267C3D13D}"/>
          </ac:spMkLst>
        </pc:spChg>
      </pc:sldChg>
      <pc:sldChg chg="addSp delSp modSp">
        <pc:chgData name="西山　晃人" userId="S::0039603624@utac.u-tokyo.ac.jp::ca16a9b9-abe7-4074-a4bb-5c37cfe61f20" providerId="AD" clId="Web-{CF5C7CC7-0679-27DC-4842-EA408CA5DC40}" dt="2019-11-13T06:35:08.488" v="97" actId="20577"/>
        <pc:sldMkLst>
          <pc:docMk/>
          <pc:sldMk cId="2960289103" sldId="278"/>
        </pc:sldMkLst>
        <pc:spChg chg="add del mod">
          <ac:chgData name="西山　晃人" userId="S::0039603624@utac.u-tokyo.ac.jp::ca16a9b9-abe7-4074-a4bb-5c37cfe61f20" providerId="AD" clId="Web-{CF5C7CC7-0679-27DC-4842-EA408CA5DC40}" dt="2019-11-13T06:35:08.488" v="97" actId="20577"/>
          <ac:spMkLst>
            <pc:docMk/>
            <pc:sldMk cId="2960289103" sldId="278"/>
            <ac:spMk id="6" creationId="{5BA38D33-356C-4234-9235-6BF267C3D13D}"/>
          </ac:spMkLst>
        </pc:spChg>
      </pc:sldChg>
      <pc:sldChg chg="modSp">
        <pc:chgData name="西山　晃人" userId="S::0039603624@utac.u-tokyo.ac.jp::ca16a9b9-abe7-4074-a4bb-5c37cfe61f20" providerId="AD" clId="Web-{CF5C7CC7-0679-27DC-4842-EA408CA5DC40}" dt="2019-11-13T06:35:15.816" v="101" actId="20577"/>
        <pc:sldMkLst>
          <pc:docMk/>
          <pc:sldMk cId="2034278736" sldId="279"/>
        </pc:sldMkLst>
        <pc:spChg chg="mod">
          <ac:chgData name="西山　晃人" userId="S::0039603624@utac.u-tokyo.ac.jp::ca16a9b9-abe7-4074-a4bb-5c37cfe61f20" providerId="AD" clId="Web-{CF5C7CC7-0679-27DC-4842-EA408CA5DC40}" dt="2019-11-13T06:35:15.816" v="101" actId="20577"/>
          <ac:spMkLst>
            <pc:docMk/>
            <pc:sldMk cId="2034278736" sldId="279"/>
            <ac:spMk id="6" creationId="{5BA38D33-356C-4234-9235-6BF267C3D13D}"/>
          </ac:spMkLst>
        </pc:spChg>
      </pc:sldChg>
      <pc:sldChg chg="modSp">
        <pc:chgData name="西山　晃人" userId="S::0039603624@utac.u-tokyo.ac.jp::ca16a9b9-abe7-4074-a4bb-5c37cfe61f20" providerId="AD" clId="Web-{CF5C7CC7-0679-27DC-4842-EA408CA5DC40}" dt="2019-11-13T06:34:47.676" v="76" actId="20577"/>
        <pc:sldMkLst>
          <pc:docMk/>
          <pc:sldMk cId="1111646009" sldId="280"/>
        </pc:sldMkLst>
        <pc:spChg chg="mod">
          <ac:chgData name="西山　晃人" userId="S::0039603624@utac.u-tokyo.ac.jp::ca16a9b9-abe7-4074-a4bb-5c37cfe61f20" providerId="AD" clId="Web-{CF5C7CC7-0679-27DC-4842-EA408CA5DC40}" dt="2019-11-13T06:34:47.676" v="76" actId="20577"/>
          <ac:spMkLst>
            <pc:docMk/>
            <pc:sldMk cId="1111646009" sldId="280"/>
            <ac:spMk id="6" creationId="{5BA38D33-356C-4234-9235-6BF267C3D13D}"/>
          </ac:spMkLst>
        </pc:spChg>
      </pc:sldChg>
      <pc:sldChg chg="addSp delSp modSp">
        <pc:chgData name="西山　晃人" userId="S::0039603624@utac.u-tokyo.ac.jp::ca16a9b9-abe7-4074-a4bb-5c37cfe61f20" providerId="AD" clId="Web-{CF5C7CC7-0679-27DC-4842-EA408CA5DC40}" dt="2019-11-13T06:34:17.378" v="47" actId="20577"/>
        <pc:sldMkLst>
          <pc:docMk/>
          <pc:sldMk cId="1048798172" sldId="281"/>
        </pc:sldMkLst>
        <pc:spChg chg="add del mod">
          <ac:chgData name="西山　晃人" userId="S::0039603624@utac.u-tokyo.ac.jp::ca16a9b9-abe7-4074-a4bb-5c37cfe61f20" providerId="AD" clId="Web-{CF5C7CC7-0679-27DC-4842-EA408CA5DC40}" dt="2019-11-13T06:34:17.378" v="47" actId="20577"/>
          <ac:spMkLst>
            <pc:docMk/>
            <pc:sldMk cId="1048798172" sldId="281"/>
            <ac:spMk id="6" creationId="{5BA38D33-356C-4234-9235-6BF267C3D13D}"/>
          </ac:spMkLst>
        </pc:spChg>
      </pc:sldChg>
      <pc:sldChg chg="modSp">
        <pc:chgData name="西山　晃人" userId="S::0039603624@utac.u-tokyo.ac.jp::ca16a9b9-abe7-4074-a4bb-5c37cfe61f20" providerId="AD" clId="Web-{CF5C7CC7-0679-27DC-4842-EA408CA5DC40}" dt="2019-11-13T06:34:08.206" v="40" actId="20577"/>
        <pc:sldMkLst>
          <pc:docMk/>
          <pc:sldMk cId="3453818857" sldId="282"/>
        </pc:sldMkLst>
        <pc:spChg chg="mod">
          <ac:chgData name="西山　晃人" userId="S::0039603624@utac.u-tokyo.ac.jp::ca16a9b9-abe7-4074-a4bb-5c37cfe61f20" providerId="AD" clId="Web-{CF5C7CC7-0679-27DC-4842-EA408CA5DC40}" dt="2019-11-13T06:34:08.206" v="40" actId="20577"/>
          <ac:spMkLst>
            <pc:docMk/>
            <pc:sldMk cId="3453818857" sldId="282"/>
            <ac:spMk id="6" creationId="{5BA38D33-356C-4234-9235-6BF267C3D13D}"/>
          </ac:spMkLst>
        </pc:spChg>
      </pc:sldChg>
      <pc:sldChg chg="addSp modSp">
        <pc:chgData name="西山　晃人" userId="S::0039603624@utac.u-tokyo.ac.jp::ca16a9b9-abe7-4074-a4bb-5c37cfe61f20" providerId="AD" clId="Web-{CF5C7CC7-0679-27DC-4842-EA408CA5DC40}" dt="2019-11-13T06:35:20.535" v="105" actId="20577"/>
        <pc:sldMkLst>
          <pc:docMk/>
          <pc:sldMk cId="199483228" sldId="283"/>
        </pc:sldMkLst>
        <pc:spChg chg="mod">
          <ac:chgData name="西山　晃人" userId="S::0039603624@utac.u-tokyo.ac.jp::ca16a9b9-abe7-4074-a4bb-5c37cfe61f20" providerId="AD" clId="Web-{CF5C7CC7-0679-27DC-4842-EA408CA5DC40}" dt="2019-11-13T06:24:21.655" v="12" actId="1076"/>
          <ac:spMkLst>
            <pc:docMk/>
            <pc:sldMk cId="199483228" sldId="283"/>
            <ac:spMk id="3" creationId="{FB652A6D-91F4-4BEC-86DC-7EC11C98F9B3}"/>
          </ac:spMkLst>
        </pc:spChg>
        <pc:spChg chg="mod">
          <ac:chgData name="西山　晃人" userId="S::0039603624@utac.u-tokyo.ac.jp::ca16a9b9-abe7-4074-a4bb-5c37cfe61f20" providerId="AD" clId="Web-{CF5C7CC7-0679-27DC-4842-EA408CA5DC40}" dt="2019-11-13T06:35:20.535" v="105" actId="20577"/>
          <ac:spMkLst>
            <pc:docMk/>
            <pc:sldMk cId="199483228" sldId="283"/>
            <ac:spMk id="6" creationId="{5BA38D33-356C-4234-9235-6BF267C3D13D}"/>
          </ac:spMkLst>
        </pc:spChg>
        <pc:picChg chg="add mod ord">
          <ac:chgData name="西山　晃人" userId="S::0039603624@utac.u-tokyo.ac.jp::ca16a9b9-abe7-4074-a4bb-5c37cfe61f20" providerId="AD" clId="Web-{CF5C7CC7-0679-27DC-4842-EA408CA5DC40}" dt="2019-11-13T06:32:53.347" v="18" actId="1076"/>
          <ac:picMkLst>
            <pc:docMk/>
            <pc:sldMk cId="199483228" sldId="283"/>
            <ac:picMk id="5" creationId="{1B7210AC-BE8E-43BE-895A-E508820F45A2}"/>
          </ac:picMkLst>
        </pc:picChg>
        <pc:picChg chg="add mod">
          <ac:chgData name="西山　晃人" userId="S::0039603624@utac.u-tokyo.ac.jp::ca16a9b9-abe7-4074-a4bb-5c37cfe61f20" providerId="AD" clId="Web-{CF5C7CC7-0679-27DC-4842-EA408CA5DC40}" dt="2019-11-13T06:32:47.597" v="17" actId="1076"/>
          <ac:picMkLst>
            <pc:docMk/>
            <pc:sldMk cId="199483228" sldId="283"/>
            <ac:picMk id="8" creationId="{3B35DF22-725F-4C73-A158-899A9A262267}"/>
          </ac:picMkLst>
        </pc:picChg>
      </pc:sldChg>
      <pc:sldChg chg="modSp">
        <pc:chgData name="西山　晃人" userId="S::0039603624@utac.u-tokyo.ac.jp::ca16a9b9-abe7-4074-a4bb-5c37cfe61f20" providerId="AD" clId="Web-{CF5C7CC7-0679-27DC-4842-EA408CA5DC40}" dt="2019-11-13T06:35:23.613" v="109" actId="20577"/>
        <pc:sldMkLst>
          <pc:docMk/>
          <pc:sldMk cId="471596399" sldId="284"/>
        </pc:sldMkLst>
        <pc:spChg chg="mod">
          <ac:chgData name="西山　晃人" userId="S::0039603624@utac.u-tokyo.ac.jp::ca16a9b9-abe7-4074-a4bb-5c37cfe61f20" providerId="AD" clId="Web-{CF5C7CC7-0679-27DC-4842-EA408CA5DC40}" dt="2019-11-13T06:35:23.613" v="109" actId="20577"/>
          <ac:spMkLst>
            <pc:docMk/>
            <pc:sldMk cId="471596399" sldId="284"/>
            <ac:spMk id="6" creationId="{5BA38D33-356C-4234-9235-6BF267C3D13D}"/>
          </ac:spMkLst>
        </pc:spChg>
      </pc:sldChg>
      <pc:sldChg chg="modSp">
        <pc:chgData name="西山　晃人" userId="S::0039603624@utac.u-tokyo.ac.jp::ca16a9b9-abe7-4074-a4bb-5c37cfe61f20" providerId="AD" clId="Web-{CF5C7CC7-0679-27DC-4842-EA408CA5DC40}" dt="2019-11-13T06:35:32.582" v="119" actId="20577"/>
        <pc:sldMkLst>
          <pc:docMk/>
          <pc:sldMk cId="318521167" sldId="285"/>
        </pc:sldMkLst>
        <pc:spChg chg="mod">
          <ac:chgData name="西山　晃人" userId="S::0039603624@utac.u-tokyo.ac.jp::ca16a9b9-abe7-4074-a4bb-5c37cfe61f20" providerId="AD" clId="Web-{CF5C7CC7-0679-27DC-4842-EA408CA5DC40}" dt="2019-11-13T06:35:32.582" v="119" actId="20577"/>
          <ac:spMkLst>
            <pc:docMk/>
            <pc:sldMk cId="318521167" sldId="285"/>
            <ac:spMk id="6" creationId="{5BA38D33-356C-4234-9235-6BF267C3D13D}"/>
          </ac:spMkLst>
        </pc:spChg>
      </pc:sldChg>
      <pc:sldChg chg="modSp">
        <pc:chgData name="西山　晃人" userId="S::0039603624@utac.u-tokyo.ac.jp::ca16a9b9-abe7-4074-a4bb-5c37cfe61f20" providerId="AD" clId="Web-{CF5C7CC7-0679-27DC-4842-EA408CA5DC40}" dt="2019-11-13T06:35:37.098" v="124" actId="20577"/>
        <pc:sldMkLst>
          <pc:docMk/>
          <pc:sldMk cId="119065464" sldId="286"/>
        </pc:sldMkLst>
        <pc:spChg chg="mod">
          <ac:chgData name="西山　晃人" userId="S::0039603624@utac.u-tokyo.ac.jp::ca16a9b9-abe7-4074-a4bb-5c37cfe61f20" providerId="AD" clId="Web-{CF5C7CC7-0679-27DC-4842-EA408CA5DC40}" dt="2019-11-13T06:35:37.098" v="124" actId="20577"/>
          <ac:spMkLst>
            <pc:docMk/>
            <pc:sldMk cId="119065464" sldId="286"/>
            <ac:spMk id="6" creationId="{5BA38D33-356C-4234-9235-6BF267C3D13D}"/>
          </ac:spMkLst>
        </pc:spChg>
      </pc:sldChg>
      <pc:sldChg chg="modSp">
        <pc:chgData name="西山　晃人" userId="S::0039603624@utac.u-tokyo.ac.jp::ca16a9b9-abe7-4074-a4bb-5c37cfe61f20" providerId="AD" clId="Web-{CF5C7CC7-0679-27DC-4842-EA408CA5DC40}" dt="2019-11-13T06:35:28.692" v="112" actId="20577"/>
        <pc:sldMkLst>
          <pc:docMk/>
          <pc:sldMk cId="2650349117" sldId="287"/>
        </pc:sldMkLst>
        <pc:spChg chg="mod">
          <ac:chgData name="西山　晃人" userId="S::0039603624@utac.u-tokyo.ac.jp::ca16a9b9-abe7-4074-a4bb-5c37cfe61f20" providerId="AD" clId="Web-{CF5C7CC7-0679-27DC-4842-EA408CA5DC40}" dt="2019-11-13T06:35:28.692" v="112" actId="20577"/>
          <ac:spMkLst>
            <pc:docMk/>
            <pc:sldMk cId="2650349117" sldId="287"/>
            <ac:spMk id="6" creationId="{5BA38D33-356C-4234-9235-6BF267C3D13D}"/>
          </ac:spMkLst>
        </pc:spChg>
      </pc:sldChg>
    </pc:docChg>
  </pc:docChgLst>
  <pc:docChgLst>
    <pc:chgData name="西山　晃人" userId="S::0039603624@utac.u-tokyo.ac.jp::ca16a9b9-abe7-4074-a4bb-5c37cfe61f20" providerId="AD" clId="Web-{FD68A18F-406D-048D-4DAD-6D71596F4466}"/>
    <pc:docChg chg="addSld delSld modSld sldOrd addMainMaster delMainMaster">
      <pc:chgData name="西山　晃人" userId="S::0039603624@utac.u-tokyo.ac.jp::ca16a9b9-abe7-4074-a4bb-5c37cfe61f20" providerId="AD" clId="Web-{FD68A18F-406D-048D-4DAD-6D71596F4466}" dt="2019-11-12T14:45:36.030" v="4168" actId="20577"/>
      <pc:docMkLst>
        <pc:docMk/>
      </pc:docMkLst>
      <pc:sldChg chg="addSp delSp modSp mod setBg modClrScheme delDesignElem chgLayout">
        <pc:chgData name="西山　晃人" userId="S::0039603624@utac.u-tokyo.ac.jp::ca16a9b9-abe7-4074-a4bb-5c37cfe61f20" providerId="AD" clId="Web-{FD68A18F-406D-048D-4DAD-6D71596F4466}" dt="2019-11-12T06:07:01.350" v="812" actId="1076"/>
        <pc:sldMkLst>
          <pc:docMk/>
          <pc:sldMk cId="2128380218" sldId="256"/>
        </pc:sldMkLst>
        <pc:spChg chg="mod ord">
          <ac:chgData name="西山　晃人" userId="S::0039603624@utac.u-tokyo.ac.jp::ca16a9b9-abe7-4074-a4bb-5c37cfe61f20" providerId="AD" clId="Web-{FD68A18F-406D-048D-4DAD-6D71596F4466}" dt="2019-11-12T06:06:53.569" v="810" actId="1076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西山　晃人" userId="S::0039603624@utac.u-tokyo.ac.jp::ca16a9b9-abe7-4074-a4bb-5c37cfe61f20" providerId="AD" clId="Web-{FD68A18F-406D-048D-4DAD-6D71596F4466}" dt="2019-11-12T06:06:58.303" v="811" actId="1076"/>
          <ac:spMkLst>
            <pc:docMk/>
            <pc:sldMk cId="2128380218" sldId="256"/>
            <ac:spMk id="3" creationId="{00000000-0000-0000-0000-000000000000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3:54.605" v="19"/>
          <ac:spMkLst>
            <pc:docMk/>
            <pc:sldMk cId="2128380218" sldId="256"/>
            <ac:spMk id="5" creationId="{8C6E698C-8155-4B8B-BDC9-B7299772B509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3:54.605" v="19"/>
          <ac:spMkLst>
            <pc:docMk/>
            <pc:sldMk cId="2128380218" sldId="256"/>
            <ac:spMk id="7" creationId="{8A549DE7-671D-4575-AF43-858FD99981CF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3:46.621" v="17"/>
          <ac:spMkLst>
            <pc:docMk/>
            <pc:sldMk cId="2128380218" sldId="256"/>
            <ac:spMk id="8" creationId="{FBDCECDC-EEE3-4128-AA5E-82A8C08796E8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3:58.996" v="21"/>
          <ac:spMkLst>
            <pc:docMk/>
            <pc:sldMk cId="2128380218" sldId="256"/>
            <ac:spMk id="9" creationId="{FBDCECDC-EEE3-4128-AA5E-82A8C08796E8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3:46.621" v="17"/>
          <ac:spMkLst>
            <pc:docMk/>
            <pc:sldMk cId="2128380218" sldId="256"/>
            <ac:spMk id="10" creationId="{1F3985C0-E548-44D2-B30E-F3E42DADE133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3:58.996" v="21"/>
          <ac:spMkLst>
            <pc:docMk/>
            <pc:sldMk cId="2128380218" sldId="256"/>
            <ac:spMk id="11" creationId="{1F3985C0-E548-44D2-B30E-F3E42DADE133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3:46.621" v="17"/>
          <ac:spMkLst>
            <pc:docMk/>
            <pc:sldMk cId="2128380218" sldId="256"/>
            <ac:spMk id="12" creationId="{4260EDE0-989C-4E16-AF94-F652294D828E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3:58.996" v="21"/>
          <ac:spMkLst>
            <pc:docMk/>
            <pc:sldMk cId="2128380218" sldId="256"/>
            <ac:spMk id="13" creationId="{4260EDE0-989C-4E16-AF94-F652294D828E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3:54.605" v="19"/>
          <ac:spMkLst>
            <pc:docMk/>
            <pc:sldMk cId="2128380218" sldId="256"/>
            <ac:spMk id="14" creationId="{C22D9B36-9BE7-472B-8808-7E0D6810738F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5:09.730" v="28"/>
          <ac:spMkLst>
            <pc:docMk/>
            <pc:sldMk cId="2128380218" sldId="256"/>
            <ac:spMk id="15" creationId="{559AE206-7EBA-4D33-8BC9-9D8158553F0E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5:09.730" v="28"/>
          <ac:spMkLst>
            <pc:docMk/>
            <pc:sldMk cId="2128380218" sldId="256"/>
            <ac:spMk id="16" creationId="{AB84D7E8-4ECB-42D7-ADBF-01689B0F24AE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5:09.730" v="28"/>
          <ac:spMkLst>
            <pc:docMk/>
            <pc:sldMk cId="2128380218" sldId="256"/>
            <ac:spMk id="17" creationId="{6437D937-A7F1-4011-92B4-328E5BE1B166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5:09.730" v="28"/>
          <ac:spMkLst>
            <pc:docMk/>
            <pc:sldMk cId="2128380218" sldId="256"/>
            <ac:spMk id="19" creationId="{B672F332-AF08-46C6-94F0-77684310D7B7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5:09.730" v="28"/>
          <ac:spMkLst>
            <pc:docMk/>
            <pc:sldMk cId="2128380218" sldId="256"/>
            <ac:spMk id="20" creationId="{34244EF8-D73A-40E1-BE73-D46E6B4B04ED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6:11.902" v="32"/>
          <ac:spMkLst>
            <pc:docMk/>
            <pc:sldMk cId="2128380218" sldId="256"/>
            <ac:spMk id="21" creationId="{8C6E698C-8155-4B8B-BDC9-B7299772B509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6:11.902" v="32"/>
          <ac:spMkLst>
            <pc:docMk/>
            <pc:sldMk cId="2128380218" sldId="256"/>
            <ac:spMk id="22" creationId="{0EEF5601-A8BC-411D-AA64-3E79320BA122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6:11.902" v="32"/>
          <ac:spMkLst>
            <pc:docMk/>
            <pc:sldMk cId="2128380218" sldId="256"/>
            <ac:spMk id="23" creationId="{33209156-242F-4B26-8D07-CEB2B68A9F9A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2:01.911" v="169"/>
          <ac:spMkLst>
            <pc:docMk/>
            <pc:sldMk cId="2128380218" sldId="256"/>
            <ac:spMk id="24" creationId="{559AE206-7EBA-4D33-8BC9-9D8158553F0E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5:26.386" v="29"/>
          <ac:spMkLst>
            <pc:docMk/>
            <pc:sldMk cId="2128380218" sldId="256"/>
            <ac:spMk id="25" creationId="{0482A7D0-DB09-4EBA-8D52-E6A5934B668D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2:01.911" v="169"/>
          <ac:spMkLst>
            <pc:docMk/>
            <pc:sldMk cId="2128380218" sldId="256"/>
            <ac:spMk id="26" creationId="{6437D937-A7F1-4011-92B4-328E5BE1B166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5:26.386" v="29"/>
          <ac:spMkLst>
            <pc:docMk/>
            <pc:sldMk cId="2128380218" sldId="256"/>
            <ac:spMk id="27" creationId="{1A3688C8-DFCE-4CCD-BCF0-5FB239E5072D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6:19.636" v="33"/>
          <ac:spMkLst>
            <pc:docMk/>
            <pc:sldMk cId="2128380218" sldId="256"/>
            <ac:spMk id="28" creationId="{8C6E698C-8155-4B8B-BDC9-B7299772B509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5:26.386" v="29"/>
          <ac:spMkLst>
            <pc:docMk/>
            <pc:sldMk cId="2128380218" sldId="256"/>
            <ac:spMk id="31" creationId="{8482FDCF-45F3-40F1-8751-19B7AFB3CFCE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6:19.636" v="33"/>
          <ac:spMkLst>
            <pc:docMk/>
            <pc:sldMk cId="2128380218" sldId="256"/>
            <ac:spMk id="32" creationId="{8A549DE7-671D-4575-AF43-858FD99981CF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2:01.911" v="169"/>
          <ac:spMkLst>
            <pc:docMk/>
            <pc:sldMk cId="2128380218" sldId="256"/>
            <ac:spMk id="33" creationId="{B672F332-AF08-46C6-94F0-77684310D7B7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4:46:19.636" v="33"/>
          <ac:spMkLst>
            <pc:docMk/>
            <pc:sldMk cId="2128380218" sldId="256"/>
            <ac:spMk id="34" creationId="{C22D9B36-9BE7-472B-8808-7E0D6810738F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2:01.911" v="169"/>
          <ac:spMkLst>
            <pc:docMk/>
            <pc:sldMk cId="2128380218" sldId="256"/>
            <ac:spMk id="35" creationId="{34244EF8-D73A-40E1-BE73-D46E6B4B04ED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2:01.911" v="169"/>
          <ac:spMkLst>
            <pc:docMk/>
            <pc:sldMk cId="2128380218" sldId="256"/>
            <ac:spMk id="36" creationId="{AB84D7E8-4ECB-42D7-ADBF-01689B0F24AE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39.832" v="176"/>
          <ac:spMkLst>
            <pc:docMk/>
            <pc:sldMk cId="2128380218" sldId="256"/>
            <ac:spMk id="38" creationId="{8C6E698C-8155-4B8B-BDC9-B7299772B509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39.832" v="176"/>
          <ac:spMkLst>
            <pc:docMk/>
            <pc:sldMk cId="2128380218" sldId="256"/>
            <ac:spMk id="40" creationId="{8A549DE7-671D-4575-AF43-858FD99981CF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39.832" v="176"/>
          <ac:spMkLst>
            <pc:docMk/>
            <pc:sldMk cId="2128380218" sldId="256"/>
            <ac:spMk id="41" creationId="{C22D9B36-9BE7-472B-8808-7E0D6810738F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43.489" v="178"/>
          <ac:spMkLst>
            <pc:docMk/>
            <pc:sldMk cId="2128380218" sldId="256"/>
            <ac:spMk id="42" creationId="{FBDCECDC-EEE3-4128-AA5E-82A8C08796E8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43.489" v="178"/>
          <ac:spMkLst>
            <pc:docMk/>
            <pc:sldMk cId="2128380218" sldId="256"/>
            <ac:spMk id="43" creationId="{4260EDE0-989C-4E16-AF94-F652294D828E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43.489" v="178"/>
          <ac:spMkLst>
            <pc:docMk/>
            <pc:sldMk cId="2128380218" sldId="256"/>
            <ac:spMk id="44" creationId="{1F3985C0-E548-44D2-B30E-F3E42DADE133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45.910" v="180"/>
          <ac:spMkLst>
            <pc:docMk/>
            <pc:sldMk cId="2128380218" sldId="256"/>
            <ac:spMk id="45" creationId="{13FE9996-7EAC-4679-B37D-C1045F42F954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45.910" v="180"/>
          <ac:spMkLst>
            <pc:docMk/>
            <pc:sldMk cId="2128380218" sldId="256"/>
            <ac:spMk id="46" creationId="{761DF1FE-5CC8-43D2-A76C-93C76EEDE1E9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45.910" v="180"/>
          <ac:spMkLst>
            <pc:docMk/>
            <pc:sldMk cId="2128380218" sldId="256"/>
            <ac:spMk id="48" creationId="{3741B58E-3B65-4A01-A276-975AB2CF8A08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45.910" v="180"/>
          <ac:spMkLst>
            <pc:docMk/>
            <pc:sldMk cId="2128380218" sldId="256"/>
            <ac:spMk id="49" creationId="{7AAC67C3-831B-4AB1-A259-DFB839CAFAFC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45.910" v="180"/>
          <ac:spMkLst>
            <pc:docMk/>
            <pc:sldMk cId="2128380218" sldId="256"/>
            <ac:spMk id="50" creationId="{054B3F04-9EAC-45C0-B3CE-0387EEA10A0C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48.223" v="182"/>
          <ac:spMkLst>
            <pc:docMk/>
            <pc:sldMk cId="2128380218" sldId="256"/>
            <ac:spMk id="51" creationId="{13FE9996-7EAC-4679-B37D-C1045F42F954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48.223" v="182"/>
          <ac:spMkLst>
            <pc:docMk/>
            <pc:sldMk cId="2128380218" sldId="256"/>
            <ac:spMk id="52" creationId="{761DF1FE-5CC8-43D2-A76C-93C76EEDE1E9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48.223" v="182"/>
          <ac:spMkLst>
            <pc:docMk/>
            <pc:sldMk cId="2128380218" sldId="256"/>
            <ac:spMk id="54" creationId="{CECF0FC6-D57B-48B6-9036-F4FFD91A4B34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48.223" v="182"/>
          <ac:spMkLst>
            <pc:docMk/>
            <pc:sldMk cId="2128380218" sldId="256"/>
            <ac:spMk id="55" creationId="{717A211C-5863-4303-AC3D-AEBFDF6D6A4C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48.223" v="182"/>
          <ac:spMkLst>
            <pc:docMk/>
            <pc:sldMk cId="2128380218" sldId="256"/>
            <ac:spMk id="56" creationId="{087519CD-2FFF-42E3-BB0C-FEAA828BA5DB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54.817" v="184"/>
          <ac:spMkLst>
            <pc:docMk/>
            <pc:sldMk cId="2128380218" sldId="256"/>
            <ac:spMk id="57" creationId="{13FE9996-7EAC-4679-B37D-C1045F42F954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54.817" v="184"/>
          <ac:spMkLst>
            <pc:docMk/>
            <pc:sldMk cId="2128380218" sldId="256"/>
            <ac:spMk id="58" creationId="{761DF1FE-5CC8-43D2-A76C-93C76EEDE1E9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54.817" v="184"/>
          <ac:spMkLst>
            <pc:docMk/>
            <pc:sldMk cId="2128380218" sldId="256"/>
            <ac:spMk id="60" creationId="{3558DB37-9FEE-48A2-8578-ED0401573943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54.817" v="184"/>
          <ac:spMkLst>
            <pc:docMk/>
            <pc:sldMk cId="2128380218" sldId="256"/>
            <ac:spMk id="61" creationId="{5F7FCCA6-00E2-4F74-A105-0D769872F243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54.817" v="184"/>
          <ac:spMkLst>
            <pc:docMk/>
            <pc:sldMk cId="2128380218" sldId="256"/>
            <ac:spMk id="62" creationId="{5E1ED12F-9F06-4B37-87B7-F98F52937F86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4:45.285" v="190"/>
          <ac:spMkLst>
            <pc:docMk/>
            <pc:sldMk cId="2128380218" sldId="256"/>
            <ac:spMk id="63" creationId="{8C6E698C-8155-4B8B-BDC9-B7299772B509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4:45.285" v="190"/>
          <ac:spMkLst>
            <pc:docMk/>
            <pc:sldMk cId="2128380218" sldId="256"/>
            <ac:spMk id="65" creationId="{8A549DE7-671D-4575-AF43-858FD99981CF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4:45.285" v="190"/>
          <ac:spMkLst>
            <pc:docMk/>
            <pc:sldMk cId="2128380218" sldId="256"/>
            <ac:spMk id="66" creationId="{C22D9B36-9BE7-472B-8808-7E0D6810738F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6:46.660" v="192"/>
          <ac:spMkLst>
            <pc:docMk/>
            <pc:sldMk cId="2128380218" sldId="256"/>
            <ac:spMk id="67" creationId="{FBDCECDC-EEE3-4128-AA5E-82A8C08796E8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6:46.660" v="192"/>
          <ac:spMkLst>
            <pc:docMk/>
            <pc:sldMk cId="2128380218" sldId="256"/>
            <ac:spMk id="68" creationId="{4260EDE0-989C-4E16-AF94-F652294D828E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6:46.660" v="192"/>
          <ac:spMkLst>
            <pc:docMk/>
            <pc:sldMk cId="2128380218" sldId="256"/>
            <ac:spMk id="69" creationId="{1F3985C0-E548-44D2-B30E-F3E42DADE133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6:55.378" v="194"/>
          <ac:spMkLst>
            <pc:docMk/>
            <pc:sldMk cId="2128380218" sldId="256"/>
            <ac:spMk id="70" creationId="{FBDCECDC-EEE3-4128-AA5E-82A8C08796E8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6:55.378" v="194"/>
          <ac:spMkLst>
            <pc:docMk/>
            <pc:sldMk cId="2128380218" sldId="256"/>
            <ac:spMk id="71" creationId="{4260EDE0-989C-4E16-AF94-F652294D828E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6:55.378" v="194"/>
          <ac:spMkLst>
            <pc:docMk/>
            <pc:sldMk cId="2128380218" sldId="256"/>
            <ac:spMk id="72" creationId="{1F3985C0-E548-44D2-B30E-F3E42DADE133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6:57.785" v="196"/>
          <ac:spMkLst>
            <pc:docMk/>
            <pc:sldMk cId="2128380218" sldId="256"/>
            <ac:spMk id="73" creationId="{1B95C55F-4286-4A2A-A05E-2D274D82F7CC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6:57.785" v="196"/>
          <ac:spMkLst>
            <pc:docMk/>
            <pc:sldMk cId="2128380218" sldId="256"/>
            <ac:spMk id="74" creationId="{EE2561D9-068B-4BC7-85F6-AE6A7C34BE64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6:57.785" v="196"/>
          <ac:spMkLst>
            <pc:docMk/>
            <pc:sldMk cId="2128380218" sldId="256"/>
            <ac:spMk id="76" creationId="{3741B58E-3B65-4A01-A276-975AB2CF8A08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6:57.785" v="196"/>
          <ac:spMkLst>
            <pc:docMk/>
            <pc:sldMk cId="2128380218" sldId="256"/>
            <ac:spMk id="77" creationId="{7AAC67C3-831B-4AB1-A259-DFB839CAFAFC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6:57.785" v="196"/>
          <ac:spMkLst>
            <pc:docMk/>
            <pc:sldMk cId="2128380218" sldId="256"/>
            <ac:spMk id="78" creationId="{054B3F04-9EAC-45C0-B3CE-0387EEA10A0C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7:04.988" v="198"/>
          <ac:spMkLst>
            <pc:docMk/>
            <pc:sldMk cId="2128380218" sldId="256"/>
            <ac:spMk id="79" creationId="{1B95C55F-4286-4A2A-A05E-2D274D82F7CC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7:04.988" v="198"/>
          <ac:spMkLst>
            <pc:docMk/>
            <pc:sldMk cId="2128380218" sldId="256"/>
            <ac:spMk id="80" creationId="{EE2561D9-068B-4BC7-85F6-AE6A7C34BE64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7:04.988" v="198"/>
          <ac:spMkLst>
            <pc:docMk/>
            <pc:sldMk cId="2128380218" sldId="256"/>
            <ac:spMk id="82" creationId="{35230A27-1553-42F8-99D7-829868E13715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7:04.988" v="198"/>
          <ac:spMkLst>
            <pc:docMk/>
            <pc:sldMk cId="2128380218" sldId="256"/>
            <ac:spMk id="83" creationId="{A772232D-B4D6-429F-B3D1-2D9891B85E08}"/>
          </ac:spMkLst>
        </pc:spChg>
        <pc:picChg chg="add mod">
          <ac:chgData name="西山　晃人" userId="S::0039603624@utac.u-tokyo.ac.jp::ca16a9b9-abe7-4074-a4bb-5c37cfe61f20" providerId="AD" clId="Web-{FD68A18F-406D-048D-4DAD-6D71596F4466}" dt="2019-11-12T06:07:01.350" v="812" actId="1076"/>
          <ac:picMkLst>
            <pc:docMk/>
            <pc:sldMk cId="2128380218" sldId="256"/>
            <ac:picMk id="4" creationId="{F7E890C8-6B18-400D-A1FB-30A52CB36F04}"/>
          </ac:picMkLst>
        </pc:picChg>
        <pc:cxnChg chg="add del">
          <ac:chgData name="西山　晃人" userId="S::0039603624@utac.u-tokyo.ac.jp::ca16a9b9-abe7-4074-a4bb-5c37cfe61f20" providerId="AD" clId="Web-{FD68A18F-406D-048D-4DAD-6D71596F4466}" dt="2019-11-12T04:43:54.605" v="19"/>
          <ac:cxnSpMkLst>
            <pc:docMk/>
            <pc:sldMk cId="2128380218" sldId="256"/>
            <ac:cxnSpMk id="6" creationId="{09525C9A-1972-4836-BA7A-706C946EF4DA}"/>
          </ac:cxnSpMkLst>
        </pc:cxnChg>
        <pc:cxnChg chg="add del">
          <ac:chgData name="西山　晃人" userId="S::0039603624@utac.u-tokyo.ac.jp::ca16a9b9-abe7-4074-a4bb-5c37cfe61f20" providerId="AD" clId="Web-{FD68A18F-406D-048D-4DAD-6D71596F4466}" dt="2019-11-12T04:45:09.730" v="28"/>
          <ac:cxnSpMkLst>
            <pc:docMk/>
            <pc:sldMk cId="2128380218" sldId="256"/>
            <ac:cxnSpMk id="18" creationId="{9E8E38ED-369A-44C2-B635-0BED0E48A6E8}"/>
          </ac:cxnSpMkLst>
        </pc:cxnChg>
        <pc:cxnChg chg="add del">
          <ac:chgData name="西山　晃人" userId="S::0039603624@utac.u-tokyo.ac.jp::ca16a9b9-abe7-4074-a4bb-5c37cfe61f20" providerId="AD" clId="Web-{FD68A18F-406D-048D-4DAD-6D71596F4466}" dt="2019-11-12T04:45:26.386" v="29"/>
          <ac:cxnSpMkLst>
            <pc:docMk/>
            <pc:sldMk cId="2128380218" sldId="256"/>
            <ac:cxnSpMk id="29" creationId="{D598FBE3-48D2-40A2-B7E6-F485834C8213}"/>
          </ac:cxnSpMkLst>
        </pc:cxnChg>
        <pc:cxnChg chg="add del">
          <ac:chgData name="西山　晃人" userId="S::0039603624@utac.u-tokyo.ac.jp::ca16a9b9-abe7-4074-a4bb-5c37cfe61f20" providerId="AD" clId="Web-{FD68A18F-406D-048D-4DAD-6D71596F4466}" dt="2019-11-12T04:46:19.636" v="33"/>
          <ac:cxnSpMkLst>
            <pc:docMk/>
            <pc:sldMk cId="2128380218" sldId="256"/>
            <ac:cxnSpMk id="30" creationId="{09525C9A-1972-4836-BA7A-706C946EF4DA}"/>
          </ac:cxnSpMkLst>
        </pc:cxnChg>
        <pc:cxnChg chg="add del">
          <ac:chgData name="西山　晃人" userId="S::0039603624@utac.u-tokyo.ac.jp::ca16a9b9-abe7-4074-a4bb-5c37cfe61f20" providerId="AD" clId="Web-{FD68A18F-406D-048D-4DAD-6D71596F4466}" dt="2019-11-12T05:12:01.911" v="169"/>
          <ac:cxnSpMkLst>
            <pc:docMk/>
            <pc:sldMk cId="2128380218" sldId="256"/>
            <ac:cxnSpMk id="37" creationId="{9E8E38ED-369A-44C2-B635-0BED0E48A6E8}"/>
          </ac:cxnSpMkLst>
        </pc:cxnChg>
        <pc:cxnChg chg="add del">
          <ac:chgData name="西山　晃人" userId="S::0039603624@utac.u-tokyo.ac.jp::ca16a9b9-abe7-4074-a4bb-5c37cfe61f20" providerId="AD" clId="Web-{FD68A18F-406D-048D-4DAD-6D71596F4466}" dt="2019-11-12T05:13:39.832" v="176"/>
          <ac:cxnSpMkLst>
            <pc:docMk/>
            <pc:sldMk cId="2128380218" sldId="256"/>
            <ac:cxnSpMk id="39" creationId="{09525C9A-1972-4836-BA7A-706C946EF4DA}"/>
          </ac:cxnSpMkLst>
        </pc:cxnChg>
        <pc:cxnChg chg="add del">
          <ac:chgData name="西山　晃人" userId="S::0039603624@utac.u-tokyo.ac.jp::ca16a9b9-abe7-4074-a4bb-5c37cfe61f20" providerId="AD" clId="Web-{FD68A18F-406D-048D-4DAD-6D71596F4466}" dt="2019-11-12T05:13:45.910" v="180"/>
          <ac:cxnSpMkLst>
            <pc:docMk/>
            <pc:sldMk cId="2128380218" sldId="256"/>
            <ac:cxnSpMk id="47" creationId="{E161BEBD-A23C-409E-ABC7-73F9EDC02F20}"/>
          </ac:cxnSpMkLst>
        </pc:cxnChg>
        <pc:cxnChg chg="add del">
          <ac:chgData name="西山　晃人" userId="S::0039603624@utac.u-tokyo.ac.jp::ca16a9b9-abe7-4074-a4bb-5c37cfe61f20" providerId="AD" clId="Web-{FD68A18F-406D-048D-4DAD-6D71596F4466}" dt="2019-11-12T05:13:48.223" v="182"/>
          <ac:cxnSpMkLst>
            <pc:docMk/>
            <pc:sldMk cId="2128380218" sldId="256"/>
            <ac:cxnSpMk id="53" creationId="{E161BEBD-A23C-409E-ABC7-73F9EDC02F20}"/>
          </ac:cxnSpMkLst>
        </pc:cxnChg>
        <pc:cxnChg chg="add del">
          <ac:chgData name="西山　晃人" userId="S::0039603624@utac.u-tokyo.ac.jp::ca16a9b9-abe7-4074-a4bb-5c37cfe61f20" providerId="AD" clId="Web-{FD68A18F-406D-048D-4DAD-6D71596F4466}" dt="2019-11-12T05:13:54.817" v="184"/>
          <ac:cxnSpMkLst>
            <pc:docMk/>
            <pc:sldMk cId="2128380218" sldId="256"/>
            <ac:cxnSpMk id="59" creationId="{E161BEBD-A23C-409E-ABC7-73F9EDC02F20}"/>
          </ac:cxnSpMkLst>
        </pc:cxnChg>
        <pc:cxnChg chg="add del">
          <ac:chgData name="西山　晃人" userId="S::0039603624@utac.u-tokyo.ac.jp::ca16a9b9-abe7-4074-a4bb-5c37cfe61f20" providerId="AD" clId="Web-{FD68A18F-406D-048D-4DAD-6D71596F4466}" dt="2019-11-12T05:14:45.285" v="190"/>
          <ac:cxnSpMkLst>
            <pc:docMk/>
            <pc:sldMk cId="2128380218" sldId="256"/>
            <ac:cxnSpMk id="64" creationId="{09525C9A-1972-4836-BA7A-706C946EF4DA}"/>
          </ac:cxnSpMkLst>
        </pc:cxnChg>
        <pc:cxnChg chg="add del">
          <ac:chgData name="西山　晃人" userId="S::0039603624@utac.u-tokyo.ac.jp::ca16a9b9-abe7-4074-a4bb-5c37cfe61f20" providerId="AD" clId="Web-{FD68A18F-406D-048D-4DAD-6D71596F4466}" dt="2019-11-12T05:16:57.785" v="196"/>
          <ac:cxnSpMkLst>
            <pc:docMk/>
            <pc:sldMk cId="2128380218" sldId="256"/>
            <ac:cxnSpMk id="75" creationId="{D61BACF2-0F18-493C-99AB-363E6147102C}"/>
          </ac:cxnSpMkLst>
        </pc:cxnChg>
        <pc:cxnChg chg="add del">
          <ac:chgData name="西山　晃人" userId="S::0039603624@utac.u-tokyo.ac.jp::ca16a9b9-abe7-4074-a4bb-5c37cfe61f20" providerId="AD" clId="Web-{FD68A18F-406D-048D-4DAD-6D71596F4466}" dt="2019-11-12T05:17:04.988" v="198"/>
          <ac:cxnSpMkLst>
            <pc:docMk/>
            <pc:sldMk cId="2128380218" sldId="256"/>
            <ac:cxnSpMk id="81" creationId="{D61BACF2-0F18-493C-99AB-363E6147102C}"/>
          </ac:cxnSpMkLst>
        </pc:cxnChg>
        <pc:cxnChg chg="add del">
          <ac:chgData name="西山　晃人" userId="S::0039603624@utac.u-tokyo.ac.jp::ca16a9b9-abe7-4074-a4bb-5c37cfe61f20" providerId="AD" clId="Web-{FD68A18F-406D-048D-4DAD-6D71596F4466}" dt="2019-11-12T05:17:04.988" v="198"/>
          <ac:cxnSpMkLst>
            <pc:docMk/>
            <pc:sldMk cId="2128380218" sldId="256"/>
            <ac:cxnSpMk id="84" creationId="{02CC3441-26B3-4381-B3DF-8AE3C288BC0D}"/>
          </ac:cxnSpMkLst>
        </pc:cxnChg>
      </pc:sldChg>
      <pc:sldChg chg="modSp new del mod modClrScheme chgLayout">
        <pc:chgData name="西山　晃人" userId="S::0039603624@utac.u-tokyo.ac.jp::ca16a9b9-abe7-4074-a4bb-5c37cfe61f20" providerId="AD" clId="Web-{FD68A18F-406D-048D-4DAD-6D71596F4466}" dt="2019-11-12T04:44:53.824" v="26"/>
        <pc:sldMkLst>
          <pc:docMk/>
          <pc:sldMk cId="1489687242" sldId="257"/>
        </pc:sldMkLst>
        <pc:spChg chg="mod ord">
          <ac:chgData name="西山　晃人" userId="S::0039603624@utac.u-tokyo.ac.jp::ca16a9b9-abe7-4074-a4bb-5c37cfe61f20" providerId="AD" clId="Web-{FD68A18F-406D-048D-4DAD-6D71596F4466}" dt="2019-11-12T04:44:16.090" v="24"/>
          <ac:spMkLst>
            <pc:docMk/>
            <pc:sldMk cId="1489687242" sldId="257"/>
            <ac:spMk id="2" creationId="{73BF8D72-08E7-4BFA-8F85-951E1D67739C}"/>
          </ac:spMkLst>
        </pc:spChg>
        <pc:spChg chg="mod ord">
          <ac:chgData name="西山　晃人" userId="S::0039603624@utac.u-tokyo.ac.jp::ca16a9b9-abe7-4074-a4bb-5c37cfe61f20" providerId="AD" clId="Web-{FD68A18F-406D-048D-4DAD-6D71596F4466}" dt="2019-11-12T04:44:16.090" v="24"/>
          <ac:spMkLst>
            <pc:docMk/>
            <pc:sldMk cId="1489687242" sldId="257"/>
            <ac:spMk id="3" creationId="{2E5CD949-ED4F-48C4-B1EA-78F39D5CC5B5}"/>
          </ac:spMkLst>
        </pc:spChg>
      </pc:sldChg>
      <pc:sldChg chg="addSp delSp modSp new">
        <pc:chgData name="西山　晃人" userId="S::0039603624@utac.u-tokyo.ac.jp::ca16a9b9-abe7-4074-a4bb-5c37cfe61f20" providerId="AD" clId="Web-{FD68A18F-406D-048D-4DAD-6D71596F4466}" dt="2019-11-12T06:10:01.490" v="867" actId="1076"/>
        <pc:sldMkLst>
          <pc:docMk/>
          <pc:sldMk cId="1728534773" sldId="257"/>
        </pc:sldMkLst>
        <pc:spChg chg="mod">
          <ac:chgData name="西山　晃人" userId="S::0039603624@utac.u-tokyo.ac.jp::ca16a9b9-abe7-4074-a4bb-5c37cfe61f20" providerId="AD" clId="Web-{FD68A18F-406D-048D-4DAD-6D71596F4466}" dt="2019-11-12T05:32:56.859" v="317" actId="20577"/>
          <ac:spMkLst>
            <pc:docMk/>
            <pc:sldMk cId="1728534773" sldId="257"/>
            <ac:spMk id="2" creationId="{C1F50CA3-2A3C-4B03-809A-702C6D962225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5:33:25.343" v="329" actId="20577"/>
          <ac:spMkLst>
            <pc:docMk/>
            <pc:sldMk cId="1728534773" sldId="257"/>
            <ac:spMk id="3" creationId="{FB652A6D-91F4-4BEC-86DC-7EC11C98F9B3}"/>
          </ac:spMkLst>
        </pc:spChg>
        <pc:spChg chg="add del mod">
          <ac:chgData name="西山　晃人" userId="S::0039603624@utac.u-tokyo.ac.jp::ca16a9b9-abe7-4074-a4bb-5c37cfe61f20" providerId="AD" clId="Web-{FD68A18F-406D-048D-4DAD-6D71596F4466}" dt="2019-11-12T06:08:31.365" v="828"/>
          <ac:spMkLst>
            <pc:docMk/>
            <pc:sldMk cId="1728534773" sldId="257"/>
            <ac:spMk id="5" creationId="{4A667A9D-9290-42C3-BE06-78032671359C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6:10:01.490" v="867" actId="1076"/>
          <ac:spMkLst>
            <pc:docMk/>
            <pc:sldMk cId="1728534773" sldId="257"/>
            <ac:spMk id="6" creationId="{B46A0AA0-8E72-4480-A992-95181DB1DC56}"/>
          </ac:spMkLst>
        </pc:spChg>
        <pc:cxnChg chg="add mod">
          <ac:chgData name="西山　晃人" userId="S::0039603624@utac.u-tokyo.ac.jp::ca16a9b9-abe7-4074-a4bb-5c37cfe61f20" providerId="AD" clId="Web-{FD68A18F-406D-048D-4DAD-6D71596F4466}" dt="2019-11-12T05:44:21.465" v="374" actId="14100"/>
          <ac:cxnSpMkLst>
            <pc:docMk/>
            <pc:sldMk cId="1728534773" sldId="257"/>
            <ac:cxnSpMk id="4" creationId="{4BA1CAAD-7BA4-4CE7-8DE2-98BC1A287E6E}"/>
          </ac:cxnSpMkLst>
        </pc:cxnChg>
      </pc:sldChg>
      <pc:sldChg chg="addSp delSp modSp new del mod setBg modClrScheme setClrOvrMap delDesignElem chgLayout">
        <pc:chgData name="西山　晃人" userId="S::0039603624@utac.u-tokyo.ac.jp::ca16a9b9-abe7-4074-a4bb-5c37cfe61f20" providerId="AD" clId="Web-{FD68A18F-406D-048D-4DAD-6D71596F4466}" dt="2019-11-12T05:30:12.031" v="264"/>
        <pc:sldMkLst>
          <pc:docMk/>
          <pc:sldMk cId="2315372838" sldId="257"/>
        </pc:sldMkLst>
        <pc:spChg chg="mod ord">
          <ac:chgData name="西山　晃人" userId="S::0039603624@utac.u-tokyo.ac.jp::ca16a9b9-abe7-4074-a4bb-5c37cfe61f20" providerId="AD" clId="Web-{FD68A18F-406D-048D-4DAD-6D71596F4466}" dt="2019-11-12T05:23:49.345" v="237"/>
          <ac:spMkLst>
            <pc:docMk/>
            <pc:sldMk cId="2315372838" sldId="257"/>
            <ac:spMk id="2" creationId="{1C2E65D2-5F8E-40E9-BD5B-B6560F8ED93E}"/>
          </ac:spMkLst>
        </pc:spChg>
        <pc:spChg chg="mod ord">
          <ac:chgData name="西山　晃人" userId="S::0039603624@utac.u-tokyo.ac.jp::ca16a9b9-abe7-4074-a4bb-5c37cfe61f20" providerId="AD" clId="Web-{FD68A18F-406D-048D-4DAD-6D71596F4466}" dt="2019-11-12T05:23:49.345" v="237"/>
          <ac:spMkLst>
            <pc:docMk/>
            <pc:sldMk cId="2315372838" sldId="257"/>
            <ac:spMk id="3" creationId="{6209E6FD-C42E-4F01-9DC4-5F7992F06444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05.957" v="172"/>
          <ac:spMkLst>
            <pc:docMk/>
            <pc:sldMk cId="2315372838" sldId="257"/>
            <ac:spMk id="8" creationId="{16EF2925-7D5E-46C1-9C42-D5C717A6B966}"/>
          </ac:spMkLst>
        </pc:spChg>
        <pc:spChg chg="add del">
          <ac:chgData name="西山　晃人" userId="S::0039603624@utac.u-tokyo.ac.jp::ca16a9b9-abe7-4074-a4bb-5c37cfe61f20" providerId="AD" clId="Web-{FD68A18F-406D-048D-4DAD-6D71596F4466}" dt="2019-11-12T05:13:05.957" v="172"/>
          <ac:spMkLst>
            <pc:docMk/>
            <pc:sldMk cId="2315372838" sldId="257"/>
            <ac:spMk id="10" creationId="{E918B99E-4097-4B96-A9A3-600B88727316}"/>
          </ac:spMkLst>
        </pc:spChg>
      </pc:sldChg>
      <pc:sldChg chg="modSp add del replId">
        <pc:chgData name="西山　晃人" userId="S::0039603624@utac.u-tokyo.ac.jp::ca16a9b9-abe7-4074-a4bb-5c37cfe61f20" providerId="AD" clId="Web-{FD68A18F-406D-048D-4DAD-6D71596F4466}" dt="2019-11-12T05:44:40.653" v="377"/>
        <pc:sldMkLst>
          <pc:docMk/>
          <pc:sldMk cId="336774765" sldId="258"/>
        </pc:sldMkLst>
        <pc:spChg chg="mod">
          <ac:chgData name="西山　晃人" userId="S::0039603624@utac.u-tokyo.ac.jp::ca16a9b9-abe7-4074-a4bb-5c37cfe61f20" providerId="AD" clId="Web-{FD68A18F-406D-048D-4DAD-6D71596F4466}" dt="2019-11-12T05:36:55.498" v="358" actId="20577"/>
          <ac:spMkLst>
            <pc:docMk/>
            <pc:sldMk cId="336774765" sldId="258"/>
            <ac:spMk id="3" creationId="{FB652A6D-91F4-4BEC-86DC-7EC11C98F9B3}"/>
          </ac:spMkLst>
        </pc:spChg>
      </pc:sldChg>
      <pc:sldChg chg="modSp add del replId">
        <pc:chgData name="西山　晃人" userId="S::0039603624@utac.u-tokyo.ac.jp::ca16a9b9-abe7-4074-a4bb-5c37cfe61f20" providerId="AD" clId="Web-{FD68A18F-406D-048D-4DAD-6D71596F4466}" dt="2019-11-12T05:44:41.887" v="378"/>
        <pc:sldMkLst>
          <pc:docMk/>
          <pc:sldMk cId="3341470236" sldId="259"/>
        </pc:sldMkLst>
        <pc:spChg chg="mod">
          <ac:chgData name="西山　晃人" userId="S::0039603624@utac.u-tokyo.ac.jp::ca16a9b9-abe7-4074-a4bb-5c37cfe61f20" providerId="AD" clId="Web-{FD68A18F-406D-048D-4DAD-6D71596F4466}" dt="2019-11-12T05:35:46.702" v="355" actId="20577"/>
          <ac:spMkLst>
            <pc:docMk/>
            <pc:sldMk cId="3341470236" sldId="259"/>
            <ac:spMk id="2" creationId="{C1F50CA3-2A3C-4B03-809A-702C6D962225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5:37:38.279" v="361" actId="20577"/>
          <ac:spMkLst>
            <pc:docMk/>
            <pc:sldMk cId="3341470236" sldId="259"/>
            <ac:spMk id="3" creationId="{FB652A6D-91F4-4BEC-86DC-7EC11C98F9B3}"/>
          </ac:spMkLst>
        </pc:spChg>
      </pc:sldChg>
      <pc:sldChg chg="addSp delSp modSp add replId">
        <pc:chgData name="西山　晃人" userId="S::0039603624@utac.u-tokyo.ac.jp::ca16a9b9-abe7-4074-a4bb-5c37cfe61f20" providerId="AD" clId="Web-{FD68A18F-406D-048D-4DAD-6D71596F4466}" dt="2019-11-12T06:10:32.521" v="873" actId="20577"/>
        <pc:sldMkLst>
          <pc:docMk/>
          <pc:sldMk cId="3322765831" sldId="260"/>
        </pc:sldMkLst>
        <pc:spChg chg="mod">
          <ac:chgData name="西山　晃人" userId="S::0039603624@utac.u-tokyo.ac.jp::ca16a9b9-abe7-4074-a4bb-5c37cfe61f20" providerId="AD" clId="Web-{FD68A18F-406D-048D-4DAD-6D71596F4466}" dt="2019-11-12T05:45:03.293" v="385" actId="20577"/>
          <ac:spMkLst>
            <pc:docMk/>
            <pc:sldMk cId="3322765831" sldId="260"/>
            <ac:spMk id="3" creationId="{FB652A6D-91F4-4BEC-86DC-7EC11C98F9B3}"/>
          </ac:spMkLst>
        </pc:spChg>
        <pc:spChg chg="add del mod">
          <ac:chgData name="西山　晃人" userId="S::0039603624@utac.u-tokyo.ac.jp::ca16a9b9-abe7-4074-a4bb-5c37cfe61f20" providerId="AD" clId="Web-{FD68A18F-406D-048D-4DAD-6D71596F4466}" dt="2019-11-12T06:10:32.521" v="873" actId="20577"/>
          <ac:spMkLst>
            <pc:docMk/>
            <pc:sldMk cId="3322765831" sldId="260"/>
            <ac:spMk id="6" creationId="{5BA38D33-356C-4234-9235-6BF267C3D13D}"/>
          </ac:spMkLst>
        </pc:spChg>
      </pc:sldChg>
      <pc:sldChg chg="addSp modSp add replId">
        <pc:chgData name="西山　晃人" userId="S::0039603624@utac.u-tokyo.ac.jp::ca16a9b9-abe7-4074-a4bb-5c37cfe61f20" providerId="AD" clId="Web-{FD68A18F-406D-048D-4DAD-6D71596F4466}" dt="2019-11-12T06:10:40.162" v="877" actId="20577"/>
        <pc:sldMkLst>
          <pc:docMk/>
          <pc:sldMk cId="2561593785" sldId="261"/>
        </pc:sldMkLst>
        <pc:spChg chg="mod">
          <ac:chgData name="西山　晃人" userId="S::0039603624@utac.u-tokyo.ac.jp::ca16a9b9-abe7-4074-a4bb-5c37cfe61f20" providerId="AD" clId="Web-{FD68A18F-406D-048D-4DAD-6D71596F4466}" dt="2019-11-12T06:05:01.460" v="790" actId="20577"/>
          <ac:spMkLst>
            <pc:docMk/>
            <pc:sldMk cId="2561593785" sldId="261"/>
            <ac:spMk id="2" creationId="{C1F50CA3-2A3C-4B03-809A-702C6D962225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5:51:47.385" v="709" actId="20577"/>
          <ac:spMkLst>
            <pc:docMk/>
            <pc:sldMk cId="2561593785" sldId="261"/>
            <ac:spMk id="3" creationId="{FB652A6D-91F4-4BEC-86DC-7EC11C98F9B3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6:05:46.522" v="802" actId="1076"/>
          <ac:spMkLst>
            <pc:docMk/>
            <pc:sldMk cId="2561593785" sldId="261"/>
            <ac:spMk id="7" creationId="{C064A06D-6211-4C81-8942-B324344DCCF1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6:10:40.162" v="877" actId="20577"/>
          <ac:spMkLst>
            <pc:docMk/>
            <pc:sldMk cId="2561593785" sldId="261"/>
            <ac:spMk id="9" creationId="{2856365D-2517-41B4-866A-86EAEB3984DB}"/>
          </ac:spMkLst>
        </pc:spChg>
        <pc:picChg chg="add mod">
          <ac:chgData name="西山　晃人" userId="S::0039603624@utac.u-tokyo.ac.jp::ca16a9b9-abe7-4074-a4bb-5c37cfe61f20" providerId="AD" clId="Web-{FD68A18F-406D-048D-4DAD-6D71596F4466}" dt="2019-11-12T06:05:46.507" v="801" actId="1076"/>
          <ac:picMkLst>
            <pc:docMk/>
            <pc:sldMk cId="2561593785" sldId="261"/>
            <ac:picMk id="5" creationId="{CC957277-35EF-4988-9BCF-031C93037357}"/>
          </ac:picMkLst>
        </pc:picChg>
      </pc:sldChg>
      <pc:sldChg chg="addSp delSp modSp add replId">
        <pc:chgData name="西山　晃人" userId="S::0039603624@utac.u-tokyo.ac.jp::ca16a9b9-abe7-4074-a4bb-5c37cfe61f20" providerId="AD" clId="Web-{FD68A18F-406D-048D-4DAD-6D71596F4466}" dt="2019-11-12T06:10:47.084" v="881" actId="20577"/>
        <pc:sldMkLst>
          <pc:docMk/>
          <pc:sldMk cId="237368557" sldId="262"/>
        </pc:sldMkLst>
        <pc:spChg chg="mod">
          <ac:chgData name="西山　晃人" userId="S::0039603624@utac.u-tokyo.ac.jp::ca16a9b9-abe7-4074-a4bb-5c37cfe61f20" providerId="AD" clId="Web-{FD68A18F-406D-048D-4DAD-6D71596F4466}" dt="2019-11-12T05:53:08.166" v="719" actId="20577"/>
          <ac:spMkLst>
            <pc:docMk/>
            <pc:sldMk cId="237368557" sldId="262"/>
            <ac:spMk id="3" creationId="{FB652A6D-91F4-4BEC-86DC-7EC11C98F9B3}"/>
          </ac:spMkLst>
        </pc:spChg>
        <pc:spChg chg="add del mod">
          <ac:chgData name="西山　晃人" userId="S::0039603624@utac.u-tokyo.ac.jp::ca16a9b9-abe7-4074-a4bb-5c37cfe61f20" providerId="AD" clId="Web-{FD68A18F-406D-048D-4DAD-6D71596F4466}" dt="2019-11-12T05:55:07.650" v="727"/>
          <ac:spMkLst>
            <pc:docMk/>
            <pc:sldMk cId="237368557" sldId="262"/>
            <ac:spMk id="5" creationId="{15451C3F-CA64-497A-80F6-6E1B14D7C351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6:00:59.149" v="768" actId="1076"/>
          <ac:spMkLst>
            <pc:docMk/>
            <pc:sldMk cId="237368557" sldId="262"/>
            <ac:spMk id="6" creationId="{479215AA-50D5-4B79-8ED6-667CD945DB77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6:10:47.084" v="881" actId="20577"/>
          <ac:spMkLst>
            <pc:docMk/>
            <pc:sldMk cId="237368557" sldId="262"/>
            <ac:spMk id="10" creationId="{750B8893-C8DD-4143-B1CA-F2D04BC88163}"/>
          </ac:spMkLst>
        </pc:spChg>
        <pc:picChg chg="add mod">
          <ac:chgData name="西山　晃人" userId="S::0039603624@utac.u-tokyo.ac.jp::ca16a9b9-abe7-4074-a4bb-5c37cfe61f20" providerId="AD" clId="Web-{FD68A18F-406D-048D-4DAD-6D71596F4466}" dt="2019-11-12T06:01:00.742" v="769" actId="1076"/>
          <ac:picMkLst>
            <pc:docMk/>
            <pc:sldMk cId="237368557" sldId="262"/>
            <ac:picMk id="7" creationId="{DBC47BE4-7404-4F92-9A3A-2A3FE3D99266}"/>
          </ac:picMkLst>
        </pc:picChg>
      </pc:sldChg>
      <pc:sldChg chg="add del replId">
        <pc:chgData name="西山　晃人" userId="S::0039603624@utac.u-tokyo.ac.jp::ca16a9b9-abe7-4074-a4bb-5c37cfe61f20" providerId="AD" clId="Web-{FD68A18F-406D-048D-4DAD-6D71596F4466}" dt="2019-11-12T06:11:39.490" v="885"/>
        <pc:sldMkLst>
          <pc:docMk/>
          <pc:sldMk cId="200674378" sldId="263"/>
        </pc:sldMkLst>
      </pc:sldChg>
      <pc:sldChg chg="modSp add ord replId">
        <pc:chgData name="西山　晃人" userId="S::0039603624@utac.u-tokyo.ac.jp::ca16a9b9-abe7-4074-a4bb-5c37cfe61f20" providerId="AD" clId="Web-{FD68A18F-406D-048D-4DAD-6D71596F4466}" dt="2019-11-12T08:38:37.528" v="2362" actId="20577"/>
        <pc:sldMkLst>
          <pc:docMk/>
          <pc:sldMk cId="1968243220" sldId="263"/>
        </pc:sldMkLst>
        <pc:spChg chg="mod">
          <ac:chgData name="西山　晃人" userId="S::0039603624@utac.u-tokyo.ac.jp::ca16a9b9-abe7-4074-a4bb-5c37cfe61f20" providerId="AD" clId="Web-{FD68A18F-406D-048D-4DAD-6D71596F4466}" dt="2019-11-12T06:46:16.154" v="1385" actId="20577"/>
          <ac:spMkLst>
            <pc:docMk/>
            <pc:sldMk cId="1968243220" sldId="263"/>
            <ac:spMk id="2" creationId="{C1F50CA3-2A3C-4B03-809A-702C6D962225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8:38:37.528" v="2362" actId="20577"/>
          <ac:spMkLst>
            <pc:docMk/>
            <pc:sldMk cId="1968243220" sldId="263"/>
            <ac:spMk id="3" creationId="{FB652A6D-91F4-4BEC-86DC-7EC11C98F9B3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6:14:09.145" v="941" actId="20577"/>
          <ac:spMkLst>
            <pc:docMk/>
            <pc:sldMk cId="1968243220" sldId="263"/>
            <ac:spMk id="6" creationId="{5BA38D33-356C-4234-9235-6BF267C3D13D}"/>
          </ac:spMkLst>
        </pc:spChg>
      </pc:sldChg>
      <pc:sldChg chg="modSp add del replId">
        <pc:chgData name="西山　晃人" userId="S::0039603624@utac.u-tokyo.ac.jp::ca16a9b9-abe7-4074-a4bb-5c37cfe61f20" providerId="AD" clId="Web-{FD68A18F-406D-048D-4DAD-6D71596F4466}" dt="2019-11-12T06:13:58.098" v="935"/>
        <pc:sldMkLst>
          <pc:docMk/>
          <pc:sldMk cId="203586959" sldId="264"/>
        </pc:sldMkLst>
        <pc:spChg chg="mod">
          <ac:chgData name="西山　晃人" userId="S::0039603624@utac.u-tokyo.ac.jp::ca16a9b9-abe7-4074-a4bb-5c37cfe61f20" providerId="AD" clId="Web-{FD68A18F-406D-048D-4DAD-6D71596F4466}" dt="2019-11-12T06:12:30.099" v="901" actId="20577"/>
          <ac:spMkLst>
            <pc:docMk/>
            <pc:sldMk cId="203586959" sldId="264"/>
            <ac:spMk id="2" creationId="{C1F50CA3-2A3C-4B03-809A-702C6D962225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6:13:44.567" v="931" actId="20577"/>
          <ac:spMkLst>
            <pc:docMk/>
            <pc:sldMk cId="203586959" sldId="264"/>
            <ac:spMk id="3" creationId="{FB652A6D-91F4-4BEC-86DC-7EC11C98F9B3}"/>
          </ac:spMkLst>
        </pc:spChg>
      </pc:sldChg>
      <pc:sldChg chg="addSp delSp modSp add del replId">
        <pc:chgData name="西山　晃人" userId="S::0039603624@utac.u-tokyo.ac.jp::ca16a9b9-abe7-4074-a4bb-5c37cfe61f20" providerId="AD" clId="Web-{FD68A18F-406D-048D-4DAD-6D71596F4466}" dt="2019-11-12T09:22:43.669" v="3172"/>
        <pc:sldMkLst>
          <pc:docMk/>
          <pc:sldMk cId="4215222946" sldId="265"/>
        </pc:sldMkLst>
        <pc:spChg chg="mod">
          <ac:chgData name="西山　晃人" userId="S::0039603624@utac.u-tokyo.ac.jp::ca16a9b9-abe7-4074-a4bb-5c37cfe61f20" providerId="AD" clId="Web-{FD68A18F-406D-048D-4DAD-6D71596F4466}" dt="2019-11-12T06:14:03.442" v="938" actId="20577"/>
          <ac:spMkLst>
            <pc:docMk/>
            <pc:sldMk cId="4215222946" sldId="265"/>
            <ac:spMk id="2" creationId="{C1F50CA3-2A3C-4B03-809A-702C6D962225}"/>
          </ac:spMkLst>
        </pc:spChg>
        <pc:spChg chg="del mod">
          <ac:chgData name="西山　晃人" userId="S::0039603624@utac.u-tokyo.ac.jp::ca16a9b9-abe7-4074-a4bb-5c37cfe61f20" providerId="AD" clId="Web-{FD68A18F-406D-048D-4DAD-6D71596F4466}" dt="2019-11-12T06:51:45.433" v="1542"/>
          <ac:spMkLst>
            <pc:docMk/>
            <pc:sldMk cId="4215222946" sldId="265"/>
            <ac:spMk id="3" creationId="{FB652A6D-91F4-4BEC-86DC-7EC11C98F9B3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7:06:17.305" v="1717" actId="1076"/>
          <ac:spMkLst>
            <pc:docMk/>
            <pc:sldMk cId="4215222946" sldId="265"/>
            <ac:spMk id="5" creationId="{B1C9FB64-C962-4DD1-8A01-9EAD3E0D157E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6:14:13.770" v="944" actId="20577"/>
          <ac:spMkLst>
            <pc:docMk/>
            <pc:sldMk cId="4215222946" sldId="265"/>
            <ac:spMk id="6" creationId="{5BA38D33-356C-4234-9235-6BF267C3D13D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8:42:57.263" v="2552" actId="20577"/>
          <ac:spMkLst>
            <pc:docMk/>
            <pc:sldMk cId="4215222946" sldId="265"/>
            <ac:spMk id="7" creationId="{B9BD529F-462A-402F-A6EF-9565E13E103D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6:55:29.870" v="1596" actId="1076"/>
          <ac:spMkLst>
            <pc:docMk/>
            <pc:sldMk cId="4215222946" sldId="265"/>
            <ac:spMk id="8" creationId="{143A39BB-2FC7-4E77-A012-A3F6050C1B8C}"/>
          </ac:spMkLst>
        </pc:spChg>
        <pc:spChg chg="add mod ord">
          <ac:chgData name="西山　晃人" userId="S::0039603624@utac.u-tokyo.ac.jp::ca16a9b9-abe7-4074-a4bb-5c37cfe61f20" providerId="AD" clId="Web-{FD68A18F-406D-048D-4DAD-6D71596F4466}" dt="2019-11-12T06:56:10.995" v="1604"/>
          <ac:spMkLst>
            <pc:docMk/>
            <pc:sldMk cId="4215222946" sldId="265"/>
            <ac:spMk id="9" creationId="{E52B6CB5-CD09-4290-A087-DA775619F42D}"/>
          </ac:spMkLst>
        </pc:spChg>
        <pc:spChg chg="add del mod">
          <ac:chgData name="西山　晃人" userId="S::0039603624@utac.u-tokyo.ac.jp::ca16a9b9-abe7-4074-a4bb-5c37cfe61f20" providerId="AD" clId="Web-{FD68A18F-406D-048D-4DAD-6D71596F4466}" dt="2019-11-12T06:58:53.650" v="1608"/>
          <ac:spMkLst>
            <pc:docMk/>
            <pc:sldMk cId="4215222946" sldId="265"/>
            <ac:spMk id="10" creationId="{AE4685A0-1133-4B3D-8BDD-16C1CEF46DE4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7:03:01.915" v="1665" actId="14100"/>
          <ac:spMkLst>
            <pc:docMk/>
            <pc:sldMk cId="4215222946" sldId="265"/>
            <ac:spMk id="11" creationId="{959C8D94-4B5B-49CE-B203-33C590058A6A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7:03:05.446" v="1666" actId="1076"/>
          <ac:spMkLst>
            <pc:docMk/>
            <pc:sldMk cId="4215222946" sldId="265"/>
            <ac:spMk id="12" creationId="{B1790B11-16D5-45EF-AC4E-630072D27997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7:03:11.384" v="1667" actId="1076"/>
          <ac:spMkLst>
            <pc:docMk/>
            <pc:sldMk cId="4215222946" sldId="265"/>
            <ac:spMk id="13" creationId="{71E194AB-3C7F-482A-8CE5-D17499786BB2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7:03:40.884" v="1674" actId="20577"/>
          <ac:spMkLst>
            <pc:docMk/>
            <pc:sldMk cId="4215222946" sldId="265"/>
            <ac:spMk id="14" creationId="{798FEF0A-8F23-4240-80FE-908D6295A31F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7:04:18.118" v="1691" actId="20577"/>
          <ac:spMkLst>
            <pc:docMk/>
            <pc:sldMk cId="4215222946" sldId="265"/>
            <ac:spMk id="15" creationId="{43679B5F-EE08-4849-93A9-9FD73FF282BF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7:05:01.602" v="1706" actId="20577"/>
          <ac:spMkLst>
            <pc:docMk/>
            <pc:sldMk cId="4215222946" sldId="265"/>
            <ac:spMk id="16" creationId="{30F2E605-B019-4D85-ACE3-B5D2C27616E1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7:05:18.289" v="1710" actId="20577"/>
          <ac:spMkLst>
            <pc:docMk/>
            <pc:sldMk cId="4215222946" sldId="265"/>
            <ac:spMk id="17" creationId="{9ACCAF57-3634-46ED-96F3-80BBF6AE4933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7:06:42.539" v="1722"/>
          <ac:spMkLst>
            <pc:docMk/>
            <pc:sldMk cId="4215222946" sldId="265"/>
            <ac:spMk id="18" creationId="{ADE833CA-8DD1-46CE-AB79-7151B65AA1DD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7:07:13.820" v="1729" actId="1076"/>
          <ac:spMkLst>
            <pc:docMk/>
            <pc:sldMk cId="4215222946" sldId="265"/>
            <ac:spMk id="19" creationId="{7A14FCD1-7897-4B96-9592-7F9BB52D9D43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7:07:25.586" v="1731" actId="1076"/>
          <ac:spMkLst>
            <pc:docMk/>
            <pc:sldMk cId="4215222946" sldId="265"/>
            <ac:spMk id="20" creationId="{AB5C5611-3419-4818-840C-949E44A8CCD0}"/>
          </ac:spMkLst>
        </pc:spChg>
        <pc:spChg chg="add del mod">
          <ac:chgData name="西山　晃人" userId="S::0039603624@utac.u-tokyo.ac.jp::ca16a9b9-abe7-4074-a4bb-5c37cfe61f20" providerId="AD" clId="Web-{FD68A18F-406D-048D-4DAD-6D71596F4466}" dt="2019-11-12T07:08:38.273" v="1736"/>
          <ac:spMkLst>
            <pc:docMk/>
            <pc:sldMk cId="4215222946" sldId="265"/>
            <ac:spMk id="21" creationId="{B5DAA38B-EB1F-47C2-8E65-02988AF46C5A}"/>
          </ac:spMkLst>
        </pc:spChg>
      </pc:sldChg>
      <pc:sldChg chg="addSp delSp modSp add replId">
        <pc:chgData name="西山　晃人" userId="S::0039603624@utac.u-tokyo.ac.jp::ca16a9b9-abe7-4074-a4bb-5c37cfe61f20" providerId="AD" clId="Web-{FD68A18F-406D-048D-4DAD-6D71596F4466}" dt="2019-11-12T06:29:12.189" v="1086" actId="14100"/>
        <pc:sldMkLst>
          <pc:docMk/>
          <pc:sldMk cId="1097587906" sldId="266"/>
        </pc:sldMkLst>
        <pc:spChg chg="mod">
          <ac:chgData name="西山　晃人" userId="S::0039603624@utac.u-tokyo.ac.jp::ca16a9b9-abe7-4074-a4bb-5c37cfe61f20" providerId="AD" clId="Web-{FD68A18F-406D-048D-4DAD-6D71596F4466}" dt="2019-11-12T06:28:36.939" v="1078" actId="1076"/>
          <ac:spMkLst>
            <pc:docMk/>
            <pc:sldMk cId="1097587906" sldId="266"/>
            <ac:spMk id="3" creationId="{FB652A6D-91F4-4BEC-86DC-7EC11C98F9B3}"/>
          </ac:spMkLst>
        </pc:spChg>
        <pc:spChg chg="del">
          <ac:chgData name="西山　晃人" userId="S::0039603624@utac.u-tokyo.ac.jp::ca16a9b9-abe7-4074-a4bb-5c37cfe61f20" providerId="AD" clId="Web-{FD68A18F-406D-048D-4DAD-6D71596F4466}" dt="2019-11-12T06:15:46.348" v="988"/>
          <ac:spMkLst>
            <pc:docMk/>
            <pc:sldMk cId="1097587906" sldId="266"/>
            <ac:spMk id="6" creationId="{479215AA-50D5-4B79-8ED6-667CD945DB77}"/>
          </ac:spMkLst>
        </pc:spChg>
        <pc:spChg chg="add mod ord">
          <ac:chgData name="西山　晃人" userId="S::0039603624@utac.u-tokyo.ac.jp::ca16a9b9-abe7-4074-a4bb-5c37cfe61f20" providerId="AD" clId="Web-{FD68A18F-406D-048D-4DAD-6D71596F4466}" dt="2019-11-12T06:28:48.892" v="1080" actId="14100"/>
          <ac:spMkLst>
            <pc:docMk/>
            <pc:sldMk cId="1097587906" sldId="266"/>
            <ac:spMk id="9" creationId="{53355288-01DA-4E9D-A59A-E00485FE5C88}"/>
          </ac:spMkLst>
        </pc:spChg>
        <pc:picChg chg="add mod">
          <ac:chgData name="西山　晃人" userId="S::0039603624@utac.u-tokyo.ac.jp::ca16a9b9-abe7-4074-a4bb-5c37cfe61f20" providerId="AD" clId="Web-{FD68A18F-406D-048D-4DAD-6D71596F4466}" dt="2019-11-12T06:21:23.254" v="1046" actId="14100"/>
          <ac:picMkLst>
            <pc:docMk/>
            <pc:sldMk cId="1097587906" sldId="266"/>
            <ac:picMk id="5" creationId="{A9766481-31C6-4F28-BE20-9B3399E8B079}"/>
          </ac:picMkLst>
        </pc:picChg>
        <pc:picChg chg="del">
          <ac:chgData name="西山　晃人" userId="S::0039603624@utac.u-tokyo.ac.jp::ca16a9b9-abe7-4074-a4bb-5c37cfe61f20" providerId="AD" clId="Web-{FD68A18F-406D-048D-4DAD-6D71596F4466}" dt="2019-11-12T06:15:44.864" v="987"/>
          <ac:picMkLst>
            <pc:docMk/>
            <pc:sldMk cId="1097587906" sldId="266"/>
            <ac:picMk id="7" creationId="{DBC47BE4-7404-4F92-9A3A-2A3FE3D99266}"/>
          </ac:picMkLst>
        </pc:picChg>
        <pc:cxnChg chg="mod">
          <ac:chgData name="西山　晃人" userId="S::0039603624@utac.u-tokyo.ac.jp::ca16a9b9-abe7-4074-a4bb-5c37cfe61f20" providerId="AD" clId="Web-{FD68A18F-406D-048D-4DAD-6D71596F4466}" dt="2019-11-12T06:28:58.174" v="1084" actId="1076"/>
          <ac:cxnSpMkLst>
            <pc:docMk/>
            <pc:sldMk cId="1097587906" sldId="266"/>
            <ac:cxnSpMk id="4" creationId="{4BA1CAAD-7BA4-4CE7-8DE2-98BC1A287E6E}"/>
          </ac:cxnSpMkLst>
        </pc:cxnChg>
        <pc:cxnChg chg="add mod">
          <ac:chgData name="西山　晃人" userId="S::0039603624@utac.u-tokyo.ac.jp::ca16a9b9-abe7-4074-a4bb-5c37cfe61f20" providerId="AD" clId="Web-{FD68A18F-406D-048D-4DAD-6D71596F4466}" dt="2019-11-12T06:29:12.189" v="1086" actId="14100"/>
          <ac:cxnSpMkLst>
            <pc:docMk/>
            <pc:sldMk cId="1097587906" sldId="266"/>
            <ac:cxnSpMk id="11" creationId="{52A1C2BD-7074-434A-924F-B37046105C1C}"/>
          </ac:cxnSpMkLst>
        </pc:cxnChg>
      </pc:sldChg>
      <pc:sldChg chg="addSp delSp modSp add replId">
        <pc:chgData name="西山　晃人" userId="S::0039603624@utac.u-tokyo.ac.jp::ca16a9b9-abe7-4074-a4bb-5c37cfe61f20" providerId="AD" clId="Web-{FD68A18F-406D-048D-4DAD-6D71596F4466}" dt="2019-11-12T14:13:29.563" v="3864" actId="1076"/>
        <pc:sldMkLst>
          <pc:docMk/>
          <pc:sldMk cId="2511263571" sldId="267"/>
        </pc:sldMkLst>
        <pc:spChg chg="mod">
          <ac:chgData name="西山　晃人" userId="S::0039603624@utac.u-tokyo.ac.jp::ca16a9b9-abe7-4074-a4bb-5c37cfe61f20" providerId="AD" clId="Web-{FD68A18F-406D-048D-4DAD-6D71596F4466}" dt="2019-11-12T06:33:31.360" v="1227" actId="20577"/>
          <ac:spMkLst>
            <pc:docMk/>
            <pc:sldMk cId="2511263571" sldId="267"/>
            <ac:spMk id="3" creationId="{FB652A6D-91F4-4BEC-86DC-7EC11C98F9B3}"/>
          </ac:spMkLst>
        </pc:spChg>
        <pc:spChg chg="add del mod">
          <ac:chgData name="西山　晃人" userId="S::0039603624@utac.u-tokyo.ac.jp::ca16a9b9-abe7-4074-a4bb-5c37cfe61f20" providerId="AD" clId="Web-{FD68A18F-406D-048D-4DAD-6D71596F4466}" dt="2019-11-12T06:39:40.483" v="1240"/>
          <ac:spMkLst>
            <pc:docMk/>
            <pc:sldMk cId="2511263571" sldId="267"/>
            <ac:spMk id="6" creationId="{A235C0F3-B55C-4205-88E4-D09F1E8D4C57}"/>
          </ac:spMkLst>
        </pc:spChg>
        <pc:spChg chg="del">
          <ac:chgData name="西山　晃人" userId="S::0039603624@utac.u-tokyo.ac.jp::ca16a9b9-abe7-4074-a4bb-5c37cfe61f20" providerId="AD" clId="Web-{FD68A18F-406D-048D-4DAD-6D71596F4466}" dt="2019-11-12T06:29:59.580" v="1090"/>
          <ac:spMkLst>
            <pc:docMk/>
            <pc:sldMk cId="2511263571" sldId="267"/>
            <ac:spMk id="9" creationId="{53355288-01DA-4E9D-A59A-E00485FE5C88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14:13:21.657" v="3862" actId="20577"/>
          <ac:spMkLst>
            <pc:docMk/>
            <pc:sldMk cId="2511263571" sldId="267"/>
            <ac:spMk id="11" creationId="{24F881F5-70F1-4C4C-9A9A-12BA321A5801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14:13:26.922" v="3863" actId="1076"/>
          <ac:spMkLst>
            <pc:docMk/>
            <pc:sldMk cId="2511263571" sldId="267"/>
            <ac:spMk id="12" creationId="{7C3EBE91-8D46-48D2-8020-EBEFE0A21484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14:13:29.563" v="3864" actId="1076"/>
          <ac:spMkLst>
            <pc:docMk/>
            <pc:sldMk cId="2511263571" sldId="267"/>
            <ac:spMk id="13" creationId="{B80F848E-498E-4E6F-B967-3192BB7EF595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06:45:14.310" v="1348" actId="1076"/>
          <ac:spMkLst>
            <pc:docMk/>
            <pc:sldMk cId="2511263571" sldId="267"/>
            <ac:spMk id="14" creationId="{78B25A83-CB6D-4A82-880F-D5F34D45A401}"/>
          </ac:spMkLst>
        </pc:spChg>
        <pc:picChg chg="del">
          <ac:chgData name="西山　晃人" userId="S::0039603624@utac.u-tokyo.ac.jp::ca16a9b9-abe7-4074-a4bb-5c37cfe61f20" providerId="AD" clId="Web-{FD68A18F-406D-048D-4DAD-6D71596F4466}" dt="2019-11-12T06:29:59.580" v="1089"/>
          <ac:picMkLst>
            <pc:docMk/>
            <pc:sldMk cId="2511263571" sldId="267"/>
            <ac:picMk id="5" creationId="{A9766481-31C6-4F28-BE20-9B3399E8B079}"/>
          </ac:picMkLst>
        </pc:picChg>
        <pc:picChg chg="add mod">
          <ac:chgData name="西山　晃人" userId="S::0039603624@utac.u-tokyo.ac.jp::ca16a9b9-abe7-4074-a4bb-5c37cfe61f20" providerId="AD" clId="Web-{FD68A18F-406D-048D-4DAD-6D71596F4466}" dt="2019-11-12T06:41:15.092" v="1265" actId="1076"/>
          <ac:picMkLst>
            <pc:docMk/>
            <pc:sldMk cId="2511263571" sldId="267"/>
            <ac:picMk id="7" creationId="{3930B642-D290-47C9-A042-AD1A7ACD698B}"/>
          </ac:picMkLst>
        </pc:picChg>
        <pc:cxnChg chg="del">
          <ac:chgData name="西山　晃人" userId="S::0039603624@utac.u-tokyo.ac.jp::ca16a9b9-abe7-4074-a4bb-5c37cfe61f20" providerId="AD" clId="Web-{FD68A18F-406D-048D-4DAD-6D71596F4466}" dt="2019-11-12T06:29:59.580" v="1088"/>
          <ac:cxnSpMkLst>
            <pc:docMk/>
            <pc:sldMk cId="2511263571" sldId="267"/>
            <ac:cxnSpMk id="11" creationId="{52A1C2BD-7074-434A-924F-B37046105C1C}"/>
          </ac:cxnSpMkLst>
        </pc:cxnChg>
      </pc:sldChg>
      <pc:sldChg chg="delSp modSp add del replId">
        <pc:chgData name="西山　晃人" userId="S::0039603624@utac.u-tokyo.ac.jp::ca16a9b9-abe7-4074-a4bb-5c37cfe61f20" providerId="AD" clId="Web-{FD68A18F-406D-048D-4DAD-6D71596F4466}" dt="2019-11-12T06:46:06.435" v="1374"/>
        <pc:sldMkLst>
          <pc:docMk/>
          <pc:sldMk cId="3672382028" sldId="268"/>
        </pc:sldMkLst>
        <pc:spChg chg="mod">
          <ac:chgData name="西山　晃人" userId="S::0039603624@utac.u-tokyo.ac.jp::ca16a9b9-abe7-4074-a4bb-5c37cfe61f20" providerId="AD" clId="Web-{FD68A18F-406D-048D-4DAD-6D71596F4466}" dt="2019-11-12T06:45:58.451" v="1370" actId="20577"/>
          <ac:spMkLst>
            <pc:docMk/>
            <pc:sldMk cId="3672382028" sldId="268"/>
            <ac:spMk id="3" creationId="{FB652A6D-91F4-4BEC-86DC-7EC11C98F9B3}"/>
          </ac:spMkLst>
        </pc:spChg>
        <pc:spChg chg="del">
          <ac:chgData name="西山　晃人" userId="S::0039603624@utac.u-tokyo.ac.jp::ca16a9b9-abe7-4074-a4bb-5c37cfe61f20" providerId="AD" clId="Web-{FD68A18F-406D-048D-4DAD-6D71596F4466}" dt="2019-11-12T06:45:36.091" v="1350"/>
          <ac:spMkLst>
            <pc:docMk/>
            <pc:sldMk cId="3672382028" sldId="268"/>
            <ac:spMk id="12" creationId="{7C3EBE91-8D46-48D2-8020-EBEFE0A21484}"/>
          </ac:spMkLst>
        </pc:spChg>
        <pc:spChg chg="del">
          <ac:chgData name="西山　晃人" userId="S::0039603624@utac.u-tokyo.ac.jp::ca16a9b9-abe7-4074-a4bb-5c37cfe61f20" providerId="AD" clId="Web-{FD68A18F-406D-048D-4DAD-6D71596F4466}" dt="2019-11-12T06:45:38.638" v="1351"/>
          <ac:spMkLst>
            <pc:docMk/>
            <pc:sldMk cId="3672382028" sldId="268"/>
            <ac:spMk id="13" creationId="{B80F848E-498E-4E6F-B967-3192BB7EF595}"/>
          </ac:spMkLst>
        </pc:spChg>
        <pc:spChg chg="del">
          <ac:chgData name="西山　晃人" userId="S::0039603624@utac.u-tokyo.ac.jp::ca16a9b9-abe7-4074-a4bb-5c37cfe61f20" providerId="AD" clId="Web-{FD68A18F-406D-048D-4DAD-6D71596F4466}" dt="2019-11-12T06:45:40.185" v="1352"/>
          <ac:spMkLst>
            <pc:docMk/>
            <pc:sldMk cId="3672382028" sldId="268"/>
            <ac:spMk id="14" creationId="{78B25A83-CB6D-4A82-880F-D5F34D45A401}"/>
          </ac:spMkLst>
        </pc:spChg>
        <pc:picChg chg="del">
          <ac:chgData name="西山　晃人" userId="S::0039603624@utac.u-tokyo.ac.jp::ca16a9b9-abe7-4074-a4bb-5c37cfe61f20" providerId="AD" clId="Web-{FD68A18F-406D-048D-4DAD-6D71596F4466}" dt="2019-11-12T06:45:41.669" v="1353"/>
          <ac:picMkLst>
            <pc:docMk/>
            <pc:sldMk cId="3672382028" sldId="268"/>
            <ac:picMk id="7" creationId="{3930B642-D290-47C9-A042-AD1A7ACD698B}"/>
          </ac:picMkLst>
        </pc:picChg>
      </pc:sldChg>
      <pc:sldChg chg="add replId">
        <pc:chgData name="西山　晃人" userId="S::0039603624@utac.u-tokyo.ac.jp::ca16a9b9-abe7-4074-a4bb-5c37cfe61f20" providerId="AD" clId="Web-{FD68A18F-406D-048D-4DAD-6D71596F4466}" dt="2019-11-12T06:46:04.497" v="1373"/>
        <pc:sldMkLst>
          <pc:docMk/>
          <pc:sldMk cId="3266044213" sldId="269"/>
        </pc:sldMkLst>
      </pc:sldChg>
      <pc:sldChg chg="modSp add del replId">
        <pc:chgData name="西山　晃人" userId="S::0039603624@utac.u-tokyo.ac.jp::ca16a9b9-abe7-4074-a4bb-5c37cfe61f20" providerId="AD" clId="Web-{FD68A18F-406D-048D-4DAD-6D71596F4466}" dt="2019-11-12T09:22:11.902" v="3163"/>
        <pc:sldMkLst>
          <pc:docMk/>
          <pc:sldMk cId="732796236" sldId="270"/>
        </pc:sldMkLst>
        <pc:spChg chg="mod">
          <ac:chgData name="西山　晃人" userId="S::0039603624@utac.u-tokyo.ac.jp::ca16a9b9-abe7-4074-a4bb-5c37cfe61f20" providerId="AD" clId="Web-{FD68A18F-406D-048D-4DAD-6D71596F4466}" dt="2019-11-12T07:33:05.572" v="1746"/>
          <ac:spMkLst>
            <pc:docMk/>
            <pc:sldMk cId="732796236" sldId="270"/>
            <ac:spMk id="5" creationId="{B1C9FB64-C962-4DD1-8A01-9EAD3E0D157E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8:43:03.138" v="2559" actId="20577"/>
          <ac:spMkLst>
            <pc:docMk/>
            <pc:sldMk cId="732796236" sldId="270"/>
            <ac:spMk id="7" creationId="{B9BD529F-462A-402F-A6EF-9565E13E103D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8:25:55.731" v="1933" actId="20577"/>
          <ac:spMkLst>
            <pc:docMk/>
            <pc:sldMk cId="732796236" sldId="270"/>
            <ac:spMk id="11" creationId="{959C8D94-4B5B-49CE-B203-33C590058A6A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8:26:02.402" v="1936" actId="20577"/>
          <ac:spMkLst>
            <pc:docMk/>
            <pc:sldMk cId="732796236" sldId="270"/>
            <ac:spMk id="12" creationId="{B1790B11-16D5-45EF-AC4E-630072D27997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7:34:16.416" v="1749"/>
          <ac:spMkLst>
            <pc:docMk/>
            <pc:sldMk cId="732796236" sldId="270"/>
            <ac:spMk id="13" creationId="{71E194AB-3C7F-482A-8CE5-D17499786BB2}"/>
          </ac:spMkLst>
        </pc:spChg>
      </pc:sldChg>
      <pc:sldChg chg="add del replId">
        <pc:chgData name="西山　晃人" userId="S::0039603624@utac.u-tokyo.ac.jp::ca16a9b9-abe7-4074-a4bb-5c37cfe61f20" providerId="AD" clId="Web-{FD68A18F-406D-048D-4DAD-6D71596F4466}" dt="2019-11-12T06:53:15.261" v="1560"/>
        <pc:sldMkLst>
          <pc:docMk/>
          <pc:sldMk cId="3056560917" sldId="270"/>
        </pc:sldMkLst>
      </pc:sldChg>
      <pc:sldChg chg="add del replId">
        <pc:chgData name="西山　晃人" userId="S::0039603624@utac.u-tokyo.ac.jp::ca16a9b9-abe7-4074-a4bb-5c37cfe61f20" providerId="AD" clId="Web-{FD68A18F-406D-048D-4DAD-6D71596F4466}" dt="2019-11-12T07:34:37.322" v="1750"/>
        <pc:sldMkLst>
          <pc:docMk/>
          <pc:sldMk cId="684825818" sldId="271"/>
        </pc:sldMkLst>
      </pc:sldChg>
      <pc:sldChg chg="addSp delSp modSp add replId">
        <pc:chgData name="西山　晃人" userId="S::0039603624@utac.u-tokyo.ac.jp::ca16a9b9-abe7-4074-a4bb-5c37cfe61f20" providerId="AD" clId="Web-{FD68A18F-406D-048D-4DAD-6D71596F4466}" dt="2019-11-12T14:44:56.499" v="4133" actId="20577"/>
        <pc:sldMkLst>
          <pc:docMk/>
          <pc:sldMk cId="1993975289" sldId="271"/>
        </pc:sldMkLst>
        <pc:spChg chg="mod">
          <ac:chgData name="西山　晃人" userId="S::0039603624@utac.u-tokyo.ac.jp::ca16a9b9-abe7-4074-a4bb-5c37cfe61f20" providerId="AD" clId="Web-{FD68A18F-406D-048D-4DAD-6D71596F4466}" dt="2019-11-12T07:35:03.666" v="1763" actId="20577"/>
          <ac:spMkLst>
            <pc:docMk/>
            <pc:sldMk cId="1993975289" sldId="271"/>
            <ac:spMk id="2" creationId="{C1F50CA3-2A3C-4B03-809A-702C6D962225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13:53:20.686" v="3756" actId="20577"/>
          <ac:spMkLst>
            <pc:docMk/>
            <pc:sldMk cId="1993975289" sldId="271"/>
            <ac:spMk id="3" creationId="{FB652A6D-91F4-4BEC-86DC-7EC11C98F9B3}"/>
          </ac:spMkLst>
        </pc:spChg>
        <pc:spChg chg="add mod ord">
          <ac:chgData name="西山　晃人" userId="S::0039603624@utac.u-tokyo.ac.jp::ca16a9b9-abe7-4074-a4bb-5c37cfe61f20" providerId="AD" clId="Web-{FD68A18F-406D-048D-4DAD-6D71596F4466}" dt="2019-11-12T13:55:23.220" v="3770"/>
          <ac:spMkLst>
            <pc:docMk/>
            <pc:sldMk cId="1993975289" sldId="271"/>
            <ac:spMk id="14" creationId="{690A2303-4425-4D06-B00E-BC45B36A8406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14:20:05.204" v="3870" actId="20577"/>
          <ac:spMkLst>
            <pc:docMk/>
            <pc:sldMk cId="1993975289" sldId="271"/>
            <ac:spMk id="15" creationId="{62683275-36A5-4E94-88EC-46B28530C5D9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14:44:56.499" v="4133" actId="20577"/>
          <ac:spMkLst>
            <pc:docMk/>
            <pc:sldMk cId="1993975289" sldId="271"/>
            <ac:spMk id="16" creationId="{E6CB1DF8-4F05-45B3-B5A2-4CBD98FAF46C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14:21:07.892" v="3910" actId="20577"/>
          <ac:spMkLst>
            <pc:docMk/>
            <pc:sldMk cId="1993975289" sldId="271"/>
            <ac:spMk id="17" creationId="{7B7ECA90-185F-4AE5-B9E4-0FB28839D279}"/>
          </ac:spMkLst>
        </pc:spChg>
        <pc:picChg chg="add del mod">
          <ac:chgData name="西山　晃人" userId="S::0039603624@utac.u-tokyo.ac.jp::ca16a9b9-abe7-4074-a4bb-5c37cfe61f20" providerId="AD" clId="Web-{FD68A18F-406D-048D-4DAD-6D71596F4466}" dt="2019-11-12T13:51:33.289" v="3747"/>
          <ac:picMkLst>
            <pc:docMk/>
            <pc:sldMk cId="1993975289" sldId="271"/>
            <ac:picMk id="5" creationId="{9CEB7DDD-9ADA-4CA9-B144-8D408E3BAC9B}"/>
          </ac:picMkLst>
        </pc:picChg>
        <pc:picChg chg="add mod">
          <ac:chgData name="西山　晃人" userId="S::0039603624@utac.u-tokyo.ac.jp::ca16a9b9-abe7-4074-a4bb-5c37cfe61f20" providerId="AD" clId="Web-{FD68A18F-406D-048D-4DAD-6D71596F4466}" dt="2019-11-12T13:53:27.186" v="3759" actId="14100"/>
          <ac:picMkLst>
            <pc:docMk/>
            <pc:sldMk cId="1993975289" sldId="271"/>
            <ac:picMk id="8" creationId="{CDB24C35-3015-44C9-BAB9-00C309BA48EF}"/>
          </ac:picMkLst>
        </pc:picChg>
        <pc:picChg chg="add mod">
          <ac:chgData name="西山　晃人" userId="S::0039603624@utac.u-tokyo.ac.jp::ca16a9b9-abe7-4074-a4bb-5c37cfe61f20" providerId="AD" clId="Web-{FD68A18F-406D-048D-4DAD-6D71596F4466}" dt="2019-11-12T13:53:46.155" v="3764" actId="1076"/>
          <ac:picMkLst>
            <pc:docMk/>
            <pc:sldMk cId="1993975289" sldId="271"/>
            <ac:picMk id="10" creationId="{A864234A-F60F-4AA1-901E-3D1359A1690C}"/>
          </ac:picMkLst>
        </pc:picChg>
        <pc:picChg chg="add mod">
          <ac:chgData name="西山　晃人" userId="S::0039603624@utac.u-tokyo.ac.jp::ca16a9b9-abe7-4074-a4bb-5c37cfe61f20" providerId="AD" clId="Web-{FD68A18F-406D-048D-4DAD-6D71596F4466}" dt="2019-11-12T13:53:51.327" v="3765" actId="1076"/>
          <ac:picMkLst>
            <pc:docMk/>
            <pc:sldMk cId="1993975289" sldId="271"/>
            <ac:picMk id="12" creationId="{D569AC81-C3A9-439F-B02C-19BCDB481D9B}"/>
          </ac:picMkLst>
        </pc:picChg>
      </pc:sldChg>
      <pc:sldChg chg="new del">
        <pc:chgData name="西山　晃人" userId="S::0039603624@utac.u-tokyo.ac.jp::ca16a9b9-abe7-4074-a4bb-5c37cfe61f20" providerId="AD" clId="Web-{FD68A18F-406D-048D-4DAD-6D71596F4466}" dt="2019-11-12T08:15:41.324" v="1846"/>
        <pc:sldMkLst>
          <pc:docMk/>
          <pc:sldMk cId="619251063" sldId="272"/>
        </pc:sldMkLst>
      </pc:sldChg>
      <pc:sldChg chg="addSp delSp modSp add replId">
        <pc:chgData name="西山　晃人" userId="S::0039603624@utac.u-tokyo.ac.jp::ca16a9b9-abe7-4074-a4bb-5c37cfe61f20" providerId="AD" clId="Web-{FD68A18F-406D-048D-4DAD-6D71596F4466}" dt="2019-11-12T14:34:36.527" v="4024" actId="20577"/>
        <pc:sldMkLst>
          <pc:docMk/>
          <pc:sldMk cId="2694609635" sldId="272"/>
        </pc:sldMkLst>
        <pc:spChg chg="mod">
          <ac:chgData name="西山　晃人" userId="S::0039603624@utac.u-tokyo.ac.jp::ca16a9b9-abe7-4074-a4bb-5c37cfe61f20" providerId="AD" clId="Web-{FD68A18F-406D-048D-4DAD-6D71596F4466}" dt="2019-11-12T14:34:36.527" v="4024" actId="20577"/>
          <ac:spMkLst>
            <pc:docMk/>
            <pc:sldMk cId="2694609635" sldId="272"/>
            <ac:spMk id="3" creationId="{FB652A6D-91F4-4BEC-86DC-7EC11C98F9B3}"/>
          </ac:spMkLst>
        </pc:spChg>
        <pc:picChg chg="add del mod">
          <ac:chgData name="西山　晃人" userId="S::0039603624@utac.u-tokyo.ac.jp::ca16a9b9-abe7-4074-a4bb-5c37cfe61f20" providerId="AD" clId="Web-{FD68A18F-406D-048D-4DAD-6D71596F4466}" dt="2019-11-12T14:30:37.480" v="4002"/>
          <ac:picMkLst>
            <pc:docMk/>
            <pc:sldMk cId="2694609635" sldId="272"/>
            <ac:picMk id="5" creationId="{D045D272-0070-4438-88C4-90BD80D74560}"/>
          </ac:picMkLst>
        </pc:picChg>
        <pc:picChg chg="add mod">
          <ac:chgData name="西山　晃人" userId="S::0039603624@utac.u-tokyo.ac.jp::ca16a9b9-abe7-4074-a4bb-5c37cfe61f20" providerId="AD" clId="Web-{FD68A18F-406D-048D-4DAD-6D71596F4466}" dt="2019-11-12T14:30:47.511" v="4006" actId="1076"/>
          <ac:picMkLst>
            <pc:docMk/>
            <pc:sldMk cId="2694609635" sldId="272"/>
            <ac:picMk id="8" creationId="{0395B207-E43B-4252-B9C4-DF3DB8565ED0}"/>
          </ac:picMkLst>
        </pc:picChg>
      </pc:sldChg>
      <pc:sldChg chg="addSp modSp add replId">
        <pc:chgData name="西山　晃人" userId="S::0039603624@utac.u-tokyo.ac.jp::ca16a9b9-abe7-4074-a4bb-5c37cfe61f20" providerId="AD" clId="Web-{FD68A18F-406D-048D-4DAD-6D71596F4466}" dt="2019-11-12T14:45:36.030" v="4168" actId="20577"/>
        <pc:sldMkLst>
          <pc:docMk/>
          <pc:sldMk cId="3305238458" sldId="273"/>
        </pc:sldMkLst>
        <pc:spChg chg="mod">
          <ac:chgData name="西山　晃人" userId="S::0039603624@utac.u-tokyo.ac.jp::ca16a9b9-abe7-4074-a4bb-5c37cfe61f20" providerId="AD" clId="Web-{FD68A18F-406D-048D-4DAD-6D71596F4466}" dt="2019-11-12T14:35:08.215" v="4038" actId="20577"/>
          <ac:spMkLst>
            <pc:docMk/>
            <pc:sldMk cId="3305238458" sldId="273"/>
            <ac:spMk id="3" creationId="{FB652A6D-91F4-4BEC-86DC-7EC11C98F9B3}"/>
          </ac:spMkLst>
        </pc:spChg>
        <pc:spChg chg="add mod ord">
          <ac:chgData name="西山　晃人" userId="S::0039603624@utac.u-tokyo.ac.jp::ca16a9b9-abe7-4074-a4bb-5c37cfe61f20" providerId="AD" clId="Web-{FD68A18F-406D-048D-4DAD-6D71596F4466}" dt="2019-11-12T14:43:26.608" v="4104" actId="14100"/>
          <ac:spMkLst>
            <pc:docMk/>
            <pc:sldMk cId="3305238458" sldId="273"/>
            <ac:spMk id="15" creationId="{A08E6BF4-7382-4D84-876D-8B548ACFE79E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14:43:53.905" v="4107" actId="1076"/>
          <ac:spMkLst>
            <pc:docMk/>
            <pc:sldMk cId="3305238458" sldId="273"/>
            <ac:spMk id="17" creationId="{3AA7D3A7-392E-48C6-B296-A883660A69FE}"/>
          </ac:spMkLst>
        </pc:spChg>
        <pc:spChg chg="add mod">
          <ac:chgData name="西山　晃人" userId="S::0039603624@utac.u-tokyo.ac.jp::ca16a9b9-abe7-4074-a4bb-5c37cfe61f20" providerId="AD" clId="Web-{FD68A18F-406D-048D-4DAD-6D71596F4466}" dt="2019-11-12T14:45:36.030" v="4168" actId="20577"/>
          <ac:spMkLst>
            <pc:docMk/>
            <pc:sldMk cId="3305238458" sldId="273"/>
            <ac:spMk id="18" creationId="{D9DA5859-8BA2-4A79-AAFE-BFCBAA806F05}"/>
          </ac:spMkLst>
        </pc:spChg>
        <pc:picChg chg="add mod">
          <ac:chgData name="西山　晃人" userId="S::0039603624@utac.u-tokyo.ac.jp::ca16a9b9-abe7-4074-a4bb-5c37cfe61f20" providerId="AD" clId="Web-{FD68A18F-406D-048D-4DAD-6D71596F4466}" dt="2019-11-12T14:42:31.967" v="4097" actId="1076"/>
          <ac:picMkLst>
            <pc:docMk/>
            <pc:sldMk cId="3305238458" sldId="273"/>
            <ac:picMk id="5" creationId="{AD173566-FC2A-43BA-A78A-44E52BC62CFB}"/>
          </ac:picMkLst>
        </pc:picChg>
        <pc:picChg chg="add mod">
          <ac:chgData name="西山　晃人" userId="S::0039603624@utac.u-tokyo.ac.jp::ca16a9b9-abe7-4074-a4bb-5c37cfe61f20" providerId="AD" clId="Web-{FD68A18F-406D-048D-4DAD-6D71596F4466}" dt="2019-11-12T14:42:43.592" v="4099" actId="1076"/>
          <ac:picMkLst>
            <pc:docMk/>
            <pc:sldMk cId="3305238458" sldId="273"/>
            <ac:picMk id="8" creationId="{CD5D9DE2-3857-48E9-9B6E-A30DA7EEC16B}"/>
          </ac:picMkLst>
        </pc:picChg>
        <pc:picChg chg="add mod">
          <ac:chgData name="西山　晃人" userId="S::0039603624@utac.u-tokyo.ac.jp::ca16a9b9-abe7-4074-a4bb-5c37cfe61f20" providerId="AD" clId="Web-{FD68A18F-406D-048D-4DAD-6D71596F4466}" dt="2019-11-12T14:42:34.467" v="4098" actId="1076"/>
          <ac:picMkLst>
            <pc:docMk/>
            <pc:sldMk cId="3305238458" sldId="273"/>
            <ac:picMk id="10" creationId="{4AC8EF74-C22D-46F7-99CE-5EE0240DD818}"/>
          </ac:picMkLst>
        </pc:picChg>
        <pc:picChg chg="add mod ord">
          <ac:chgData name="西山　晃人" userId="S::0039603624@utac.u-tokyo.ac.jp::ca16a9b9-abe7-4074-a4bb-5c37cfe61f20" providerId="AD" clId="Web-{FD68A18F-406D-048D-4DAD-6D71596F4466}" dt="2019-11-12T14:42:14.545" v="4096"/>
          <ac:picMkLst>
            <pc:docMk/>
            <pc:sldMk cId="3305238458" sldId="273"/>
            <ac:picMk id="13" creationId="{7AEE9B09-B327-4062-AC87-523F3DDFC097}"/>
          </ac:picMkLst>
        </pc:picChg>
      </pc:sldChg>
      <pc:sldChg chg="modSp add replId">
        <pc:chgData name="西山　晃人" userId="S::0039603624@utac.u-tokyo.ac.jp::ca16a9b9-abe7-4074-a4bb-5c37cfe61f20" providerId="AD" clId="Web-{FD68A18F-406D-048D-4DAD-6D71596F4466}" dt="2019-11-12T08:41:13.216" v="2511" actId="20577"/>
        <pc:sldMkLst>
          <pc:docMk/>
          <pc:sldMk cId="1075099461" sldId="274"/>
        </pc:sldMkLst>
        <pc:spChg chg="mod">
          <ac:chgData name="西山　晃人" userId="S::0039603624@utac.u-tokyo.ac.jp::ca16a9b9-abe7-4074-a4bb-5c37cfe61f20" providerId="AD" clId="Web-{FD68A18F-406D-048D-4DAD-6D71596F4466}" dt="2019-11-12T08:41:13.216" v="2511" actId="20577"/>
          <ac:spMkLst>
            <pc:docMk/>
            <pc:sldMk cId="1075099461" sldId="274"/>
            <ac:spMk id="3" creationId="{FB652A6D-91F4-4BEC-86DC-7EC11C98F9B3}"/>
          </ac:spMkLst>
        </pc:spChg>
      </pc:sldChg>
      <pc:sldChg chg="modSp add del replId">
        <pc:chgData name="西山　晃人" userId="S::0039603624@utac.u-tokyo.ac.jp::ca16a9b9-abe7-4074-a4bb-5c37cfe61f20" providerId="AD" clId="Web-{FD68A18F-406D-048D-4DAD-6D71596F4466}" dt="2019-11-12T09:21:33.233" v="3155"/>
        <pc:sldMkLst>
          <pc:docMk/>
          <pc:sldMk cId="1324285497" sldId="275"/>
        </pc:sldMkLst>
        <pc:spChg chg="mod">
          <ac:chgData name="西山　晃人" userId="S::0039603624@utac.u-tokyo.ac.jp::ca16a9b9-abe7-4074-a4bb-5c37cfe61f20" providerId="AD" clId="Web-{FD68A18F-406D-048D-4DAD-6D71596F4466}" dt="2019-11-12T08:41:56.575" v="2519"/>
          <ac:spMkLst>
            <pc:docMk/>
            <pc:sldMk cId="1324285497" sldId="275"/>
            <ac:spMk id="5" creationId="{B1C9FB64-C962-4DD1-8A01-9EAD3E0D157E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8:42:40.107" v="2548" actId="20577"/>
          <ac:spMkLst>
            <pc:docMk/>
            <pc:sldMk cId="1324285497" sldId="275"/>
            <ac:spMk id="7" creationId="{B9BD529F-462A-402F-A6EF-9565E13E103D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8:41:59.185" v="2520"/>
          <ac:spMkLst>
            <pc:docMk/>
            <pc:sldMk cId="1324285497" sldId="275"/>
            <ac:spMk id="11" creationId="{959C8D94-4B5B-49CE-B203-33C590058A6A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8:42:01.419" v="2521"/>
          <ac:spMkLst>
            <pc:docMk/>
            <pc:sldMk cId="1324285497" sldId="275"/>
            <ac:spMk id="12" creationId="{B1790B11-16D5-45EF-AC4E-630072D27997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8:42:04.122" v="2522"/>
          <ac:spMkLst>
            <pc:docMk/>
            <pc:sldMk cId="1324285497" sldId="275"/>
            <ac:spMk id="13" creationId="{71E194AB-3C7F-482A-8CE5-D17499786BB2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8:41:43.107" v="2516"/>
          <ac:spMkLst>
            <pc:docMk/>
            <pc:sldMk cId="1324285497" sldId="275"/>
            <ac:spMk id="14" creationId="{798FEF0A-8F23-4240-80FE-908D6295A31F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8:41:45.966" v="2517"/>
          <ac:spMkLst>
            <pc:docMk/>
            <pc:sldMk cId="1324285497" sldId="275"/>
            <ac:spMk id="15" creationId="{43679B5F-EE08-4849-93A9-9FD73FF282BF}"/>
          </ac:spMkLst>
        </pc:spChg>
      </pc:sldChg>
      <pc:sldChg chg="add del replId">
        <pc:chgData name="西山　晃人" userId="S::0039603624@utac.u-tokyo.ac.jp::ca16a9b9-abe7-4074-a4bb-5c37cfe61f20" providerId="AD" clId="Web-{FD68A18F-406D-048D-4DAD-6D71596F4466}" dt="2019-11-12T08:42:10.622" v="2524"/>
        <pc:sldMkLst>
          <pc:docMk/>
          <pc:sldMk cId="902447516" sldId="276"/>
        </pc:sldMkLst>
      </pc:sldChg>
      <pc:sldChg chg="modSp add replId">
        <pc:chgData name="西山　晃人" userId="S::0039603624@utac.u-tokyo.ac.jp::ca16a9b9-abe7-4074-a4bb-5c37cfe61f20" providerId="AD" clId="Web-{FD68A18F-406D-048D-4DAD-6D71596F4466}" dt="2019-11-12T08:47:55.013" v="2850" actId="20577"/>
        <pc:sldMkLst>
          <pc:docMk/>
          <pc:sldMk cId="2876064754" sldId="276"/>
        </pc:sldMkLst>
        <pc:spChg chg="mod">
          <ac:chgData name="西山　晃人" userId="S::0039603624@utac.u-tokyo.ac.jp::ca16a9b9-abe7-4074-a4bb-5c37cfe61f20" providerId="AD" clId="Web-{FD68A18F-406D-048D-4DAD-6D71596F4466}" dt="2019-11-12T08:42:32.685" v="2538" actId="20577"/>
          <ac:spMkLst>
            <pc:docMk/>
            <pc:sldMk cId="2876064754" sldId="276"/>
            <ac:spMk id="2" creationId="{C1F50CA3-2A3C-4B03-809A-702C6D962225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8:47:55.013" v="2850" actId="20577"/>
          <ac:spMkLst>
            <pc:docMk/>
            <pc:sldMk cId="2876064754" sldId="276"/>
            <ac:spMk id="3" creationId="{FB652A6D-91F4-4BEC-86DC-7EC11C98F9B3}"/>
          </ac:spMkLst>
        </pc:spChg>
      </pc:sldChg>
      <pc:sldChg chg="modSp add replId">
        <pc:chgData name="西山　晃人" userId="S::0039603624@utac.u-tokyo.ac.jp::ca16a9b9-abe7-4074-a4bb-5c37cfe61f20" providerId="AD" clId="Web-{FD68A18F-406D-048D-4DAD-6D71596F4466}" dt="2019-11-12T09:17:55.094" v="3076" actId="20577"/>
        <pc:sldMkLst>
          <pc:docMk/>
          <pc:sldMk cId="1505307875" sldId="277"/>
        </pc:sldMkLst>
        <pc:spChg chg="mod">
          <ac:chgData name="西山　晃人" userId="S::0039603624@utac.u-tokyo.ac.jp::ca16a9b9-abe7-4074-a4bb-5c37cfe61f20" providerId="AD" clId="Web-{FD68A18F-406D-048D-4DAD-6D71596F4466}" dt="2019-11-12T09:17:55.094" v="3076" actId="20577"/>
          <ac:spMkLst>
            <pc:docMk/>
            <pc:sldMk cId="1505307875" sldId="277"/>
            <ac:spMk id="3" creationId="{FB652A6D-91F4-4BEC-86DC-7EC11C98F9B3}"/>
          </ac:spMkLst>
        </pc:spChg>
      </pc:sldChg>
      <pc:sldChg chg="add del replId">
        <pc:chgData name="西山　晃人" userId="S::0039603624@utac.u-tokyo.ac.jp::ca16a9b9-abe7-4074-a4bb-5c37cfe61f20" providerId="AD" clId="Web-{FD68A18F-406D-048D-4DAD-6D71596F4466}" dt="2019-11-12T09:18:07.328" v="3080"/>
        <pc:sldMkLst>
          <pc:docMk/>
          <pc:sldMk cId="216385257" sldId="278"/>
        </pc:sldMkLst>
      </pc:sldChg>
      <pc:sldChg chg="modSp add replId">
        <pc:chgData name="西山　晃人" userId="S::0039603624@utac.u-tokyo.ac.jp::ca16a9b9-abe7-4074-a4bb-5c37cfe61f20" providerId="AD" clId="Web-{FD68A18F-406D-048D-4DAD-6D71596F4466}" dt="2019-11-12T09:21:20.299" v="3153" actId="14100"/>
        <pc:sldMkLst>
          <pc:docMk/>
          <pc:sldMk cId="2960289103" sldId="278"/>
        </pc:sldMkLst>
        <pc:spChg chg="mod">
          <ac:chgData name="西山　晃人" userId="S::0039603624@utac.u-tokyo.ac.jp::ca16a9b9-abe7-4074-a4bb-5c37cfe61f20" providerId="AD" clId="Web-{FD68A18F-406D-048D-4DAD-6D71596F4466}" dt="2019-11-12T09:18:38.375" v="3085"/>
          <ac:spMkLst>
            <pc:docMk/>
            <pc:sldMk cId="2960289103" sldId="278"/>
            <ac:spMk id="7" creationId="{B9BD529F-462A-402F-A6EF-9565E13E103D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18:24.922" v="3082"/>
          <ac:spMkLst>
            <pc:docMk/>
            <pc:sldMk cId="2960289103" sldId="278"/>
            <ac:spMk id="8" creationId="{143A39BB-2FC7-4E77-A012-A3F6050C1B8C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1:20.299" v="3153" actId="14100"/>
          <ac:spMkLst>
            <pc:docMk/>
            <pc:sldMk cId="2960289103" sldId="278"/>
            <ac:spMk id="11" creationId="{959C8D94-4B5B-49CE-B203-33C590058A6A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1:16.366" v="3152" actId="14100"/>
          <ac:spMkLst>
            <pc:docMk/>
            <pc:sldMk cId="2960289103" sldId="278"/>
            <ac:spMk id="12" creationId="{B1790B11-16D5-45EF-AC4E-630072D27997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1:11.928" v="3151" actId="14100"/>
          <ac:spMkLst>
            <pc:docMk/>
            <pc:sldMk cId="2960289103" sldId="278"/>
            <ac:spMk id="13" creationId="{71E194AB-3C7F-482A-8CE5-D17499786BB2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1:05.126" v="3150" actId="14100"/>
          <ac:spMkLst>
            <pc:docMk/>
            <pc:sldMk cId="2960289103" sldId="278"/>
            <ac:spMk id="14" creationId="{798FEF0A-8F23-4240-80FE-908D6295A31F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1:01.316" v="3149" actId="14100"/>
          <ac:spMkLst>
            <pc:docMk/>
            <pc:sldMk cId="2960289103" sldId="278"/>
            <ac:spMk id="15" creationId="{43679B5F-EE08-4849-93A9-9FD73FF282BF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0:53.146" v="3147" actId="20577"/>
          <ac:spMkLst>
            <pc:docMk/>
            <pc:sldMk cId="2960289103" sldId="278"/>
            <ac:spMk id="16" creationId="{30F2E605-B019-4D85-ACE3-B5D2C27616E1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0:56.837" v="3148" actId="14100"/>
          <ac:spMkLst>
            <pc:docMk/>
            <pc:sldMk cId="2960289103" sldId="278"/>
            <ac:spMk id="17" creationId="{9ACCAF57-3634-46ED-96F3-80BBF6AE4933}"/>
          </ac:spMkLst>
        </pc:spChg>
      </pc:sldChg>
      <pc:sldChg chg="modSp add replId">
        <pc:chgData name="西山　晃人" userId="S::0039603624@utac.u-tokyo.ac.jp::ca16a9b9-abe7-4074-a4bb-5c37cfe61f20" providerId="AD" clId="Web-{FD68A18F-406D-048D-4DAD-6D71596F4466}" dt="2019-11-12T09:23:32.056" v="3229" actId="20577"/>
        <pc:sldMkLst>
          <pc:docMk/>
          <pc:sldMk cId="2034278736" sldId="279"/>
        </pc:sldMkLst>
        <pc:spChg chg="mod">
          <ac:chgData name="西山　晃人" userId="S::0039603624@utac.u-tokyo.ac.jp::ca16a9b9-abe7-4074-a4bb-5c37cfe61f20" providerId="AD" clId="Web-{FD68A18F-406D-048D-4DAD-6D71596F4466}" dt="2019-11-12T09:19:03.844" v="3098" actId="20577"/>
          <ac:spMkLst>
            <pc:docMk/>
            <pc:sldMk cId="2034278736" sldId="279"/>
            <ac:spMk id="2" creationId="{C1F50CA3-2A3C-4B03-809A-702C6D962225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3:32.056" v="3229" actId="20577"/>
          <ac:spMkLst>
            <pc:docMk/>
            <pc:sldMk cId="2034278736" sldId="279"/>
            <ac:spMk id="3" creationId="{FB652A6D-91F4-4BEC-86DC-7EC11C98F9B3}"/>
          </ac:spMkLst>
        </pc:spChg>
      </pc:sldChg>
      <pc:sldChg chg="modSp add replId">
        <pc:chgData name="西山　晃人" userId="S::0039603624@utac.u-tokyo.ac.jp::ca16a9b9-abe7-4074-a4bb-5c37cfe61f20" providerId="AD" clId="Web-{FD68A18F-406D-048D-4DAD-6D71596F4466}" dt="2019-11-12T09:22:02.593" v="3161"/>
        <pc:sldMkLst>
          <pc:docMk/>
          <pc:sldMk cId="1111646009" sldId="280"/>
        </pc:sldMkLst>
        <pc:spChg chg="mod">
          <ac:chgData name="西山　晃人" userId="S::0039603624@utac.u-tokyo.ac.jp::ca16a9b9-abe7-4074-a4bb-5c37cfe61f20" providerId="AD" clId="Web-{FD68A18F-406D-048D-4DAD-6D71596F4466}" dt="2019-11-12T09:21:48.113" v="3156"/>
          <ac:spMkLst>
            <pc:docMk/>
            <pc:sldMk cId="1111646009" sldId="280"/>
            <ac:spMk id="7" creationId="{B9BD529F-462A-402F-A6EF-9565E13E103D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1:57.618" v="3159"/>
          <ac:spMkLst>
            <pc:docMk/>
            <pc:sldMk cId="1111646009" sldId="280"/>
            <ac:spMk id="8" creationId="{143A39BB-2FC7-4E77-A012-A3F6050C1B8C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1:50.981" v="3157"/>
          <ac:spMkLst>
            <pc:docMk/>
            <pc:sldMk cId="1111646009" sldId="280"/>
            <ac:spMk id="14" creationId="{798FEF0A-8F23-4240-80FE-908D6295A31F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1:53.636" v="3158"/>
          <ac:spMkLst>
            <pc:docMk/>
            <pc:sldMk cId="1111646009" sldId="280"/>
            <ac:spMk id="15" creationId="{43679B5F-EE08-4849-93A9-9FD73FF282BF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2:00.037" v="3160"/>
          <ac:spMkLst>
            <pc:docMk/>
            <pc:sldMk cId="1111646009" sldId="280"/>
            <ac:spMk id="16" creationId="{30F2E605-B019-4D85-ACE3-B5D2C27616E1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2:02.593" v="3161"/>
          <ac:spMkLst>
            <pc:docMk/>
            <pc:sldMk cId="1111646009" sldId="280"/>
            <ac:spMk id="17" creationId="{9ACCAF57-3634-46ED-96F3-80BBF6AE4933}"/>
          </ac:spMkLst>
        </pc:spChg>
      </pc:sldChg>
      <pc:sldChg chg="modSp add replId">
        <pc:chgData name="西山　晃人" userId="S::0039603624@utac.u-tokyo.ac.jp::ca16a9b9-abe7-4074-a4bb-5c37cfe61f20" providerId="AD" clId="Web-{FD68A18F-406D-048D-4DAD-6D71596F4466}" dt="2019-11-12T09:22:35.618" v="3170"/>
        <pc:sldMkLst>
          <pc:docMk/>
          <pc:sldMk cId="1048798172" sldId="281"/>
        </pc:sldMkLst>
        <pc:spChg chg="mod">
          <ac:chgData name="西山　晃人" userId="S::0039603624@utac.u-tokyo.ac.jp::ca16a9b9-abe7-4074-a4bb-5c37cfe61f20" providerId="AD" clId="Web-{FD68A18F-406D-048D-4DAD-6D71596F4466}" dt="2019-11-12T09:22:20.492" v="3164"/>
          <ac:spMkLst>
            <pc:docMk/>
            <pc:sldMk cId="1048798172" sldId="281"/>
            <ac:spMk id="5" creationId="{B1C9FB64-C962-4DD1-8A01-9EAD3E0D157E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2:31.328" v="3168"/>
          <ac:spMkLst>
            <pc:docMk/>
            <pc:sldMk cId="1048798172" sldId="281"/>
            <ac:spMk id="8" creationId="{143A39BB-2FC7-4E77-A012-A3F6050C1B8C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2:22.538" v="3165"/>
          <ac:spMkLst>
            <pc:docMk/>
            <pc:sldMk cId="1048798172" sldId="281"/>
            <ac:spMk id="11" creationId="{959C8D94-4B5B-49CE-B203-33C590058A6A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2:24.844" v="3166"/>
          <ac:spMkLst>
            <pc:docMk/>
            <pc:sldMk cId="1048798172" sldId="281"/>
            <ac:spMk id="12" creationId="{B1790B11-16D5-45EF-AC4E-630072D27997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2:27.163" v="3167"/>
          <ac:spMkLst>
            <pc:docMk/>
            <pc:sldMk cId="1048798172" sldId="281"/>
            <ac:spMk id="13" creationId="{71E194AB-3C7F-482A-8CE5-D17499786BB2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2:33.327" v="3169"/>
          <ac:spMkLst>
            <pc:docMk/>
            <pc:sldMk cId="1048798172" sldId="281"/>
            <ac:spMk id="16" creationId="{30F2E605-B019-4D85-ACE3-B5D2C27616E1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2:35.618" v="3170"/>
          <ac:spMkLst>
            <pc:docMk/>
            <pc:sldMk cId="1048798172" sldId="281"/>
            <ac:spMk id="17" creationId="{9ACCAF57-3634-46ED-96F3-80BBF6AE4933}"/>
          </ac:spMkLst>
        </pc:spChg>
      </pc:sldChg>
      <pc:sldChg chg="modSp add replId">
        <pc:chgData name="西山　晃人" userId="S::0039603624@utac.u-tokyo.ac.jp::ca16a9b9-abe7-4074-a4bb-5c37cfe61f20" providerId="AD" clId="Web-{FD68A18F-406D-048D-4DAD-6D71596F4466}" dt="2019-11-12T09:22:52.284" v="3175"/>
        <pc:sldMkLst>
          <pc:docMk/>
          <pc:sldMk cId="3453818857" sldId="282"/>
        </pc:sldMkLst>
        <pc:spChg chg="mod">
          <ac:chgData name="西山　晃人" userId="S::0039603624@utac.u-tokyo.ac.jp::ca16a9b9-abe7-4074-a4bb-5c37cfe61f20" providerId="AD" clId="Web-{FD68A18F-406D-048D-4DAD-6D71596F4466}" dt="2019-11-12T09:22:47.439" v="3173"/>
          <ac:spMkLst>
            <pc:docMk/>
            <pc:sldMk cId="3453818857" sldId="282"/>
            <ac:spMk id="8" creationId="{143A39BB-2FC7-4E77-A012-A3F6050C1B8C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2:50.050" v="3174"/>
          <ac:spMkLst>
            <pc:docMk/>
            <pc:sldMk cId="3453818857" sldId="282"/>
            <ac:spMk id="16" creationId="{30F2E605-B019-4D85-ACE3-B5D2C27616E1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2:52.284" v="3175"/>
          <ac:spMkLst>
            <pc:docMk/>
            <pc:sldMk cId="3453818857" sldId="282"/>
            <ac:spMk id="17" creationId="{9ACCAF57-3634-46ED-96F3-80BBF6AE4933}"/>
          </ac:spMkLst>
        </pc:spChg>
      </pc:sldChg>
      <pc:sldChg chg="modSp add replId">
        <pc:chgData name="西山　晃人" userId="S::0039603624@utac.u-tokyo.ac.jp::ca16a9b9-abe7-4074-a4bb-5c37cfe61f20" providerId="AD" clId="Web-{FD68A18F-406D-048D-4DAD-6D71596F4466}" dt="2019-11-12T09:23:57.133" v="3243" actId="20577"/>
        <pc:sldMkLst>
          <pc:docMk/>
          <pc:sldMk cId="199483228" sldId="283"/>
        </pc:sldMkLst>
        <pc:spChg chg="mod">
          <ac:chgData name="西山　晃人" userId="S::0039603624@utac.u-tokyo.ac.jp::ca16a9b9-abe7-4074-a4bb-5c37cfe61f20" providerId="AD" clId="Web-{FD68A18F-406D-048D-4DAD-6D71596F4466}" dt="2019-11-12T09:23:57.133" v="3243" actId="20577"/>
          <ac:spMkLst>
            <pc:docMk/>
            <pc:sldMk cId="199483228" sldId="283"/>
            <ac:spMk id="3" creationId="{FB652A6D-91F4-4BEC-86DC-7EC11C98F9B3}"/>
          </ac:spMkLst>
        </pc:spChg>
      </pc:sldChg>
      <pc:sldChg chg="modSp add replId">
        <pc:chgData name="西山　晃人" userId="S::0039603624@utac.u-tokyo.ac.jp::ca16a9b9-abe7-4074-a4bb-5c37cfe61f20" providerId="AD" clId="Web-{FD68A18F-406D-048D-4DAD-6D71596F4466}" dt="2019-11-12T09:24:25.787" v="3253" actId="20577"/>
        <pc:sldMkLst>
          <pc:docMk/>
          <pc:sldMk cId="471596399" sldId="284"/>
        </pc:sldMkLst>
        <pc:spChg chg="mod">
          <ac:chgData name="西山　晃人" userId="S::0039603624@utac.u-tokyo.ac.jp::ca16a9b9-abe7-4074-a4bb-5c37cfe61f20" providerId="AD" clId="Web-{FD68A18F-406D-048D-4DAD-6D71596F4466}" dt="2019-11-12T09:24:25.787" v="3253" actId="20577"/>
          <ac:spMkLst>
            <pc:docMk/>
            <pc:sldMk cId="471596399" sldId="284"/>
            <ac:spMk id="3" creationId="{FB652A6D-91F4-4BEC-86DC-7EC11C98F9B3}"/>
          </ac:spMkLst>
        </pc:spChg>
      </pc:sldChg>
      <pc:sldChg chg="modSp add replId">
        <pc:chgData name="西山　晃人" userId="S::0039603624@utac.u-tokyo.ac.jp::ca16a9b9-abe7-4074-a4bb-5c37cfe61f20" providerId="AD" clId="Web-{FD68A18F-406D-048D-4DAD-6D71596F4466}" dt="2019-11-12T09:35:43.413" v="3394" actId="20577"/>
        <pc:sldMkLst>
          <pc:docMk/>
          <pc:sldMk cId="318521167" sldId="285"/>
        </pc:sldMkLst>
        <pc:spChg chg="mod">
          <ac:chgData name="西山　晃人" userId="S::0039603624@utac.u-tokyo.ac.jp::ca16a9b9-abe7-4074-a4bb-5c37cfe61f20" providerId="AD" clId="Web-{FD68A18F-406D-048D-4DAD-6D71596F4466}" dt="2019-11-12T09:35:43.413" v="3394" actId="20577"/>
          <ac:spMkLst>
            <pc:docMk/>
            <pc:sldMk cId="318521167" sldId="285"/>
            <ac:spMk id="3" creationId="{FB652A6D-91F4-4BEC-86DC-7EC11C98F9B3}"/>
          </ac:spMkLst>
        </pc:spChg>
      </pc:sldChg>
      <pc:sldChg chg="modSp add replId">
        <pc:chgData name="西山　晃人" userId="S::0039603624@utac.u-tokyo.ac.jp::ca16a9b9-abe7-4074-a4bb-5c37cfe61f20" providerId="AD" clId="Web-{FD68A18F-406D-048D-4DAD-6D71596F4466}" dt="2019-11-12T13:41:32.019" v="3728" actId="1076"/>
        <pc:sldMkLst>
          <pc:docMk/>
          <pc:sldMk cId="119065464" sldId="286"/>
        </pc:sldMkLst>
        <pc:spChg chg="mod">
          <ac:chgData name="西山　晃人" userId="S::0039603624@utac.u-tokyo.ac.jp::ca16a9b9-abe7-4074-a4bb-5c37cfe61f20" providerId="AD" clId="Web-{FD68A18F-406D-048D-4DAD-6D71596F4466}" dt="2019-11-12T13:41:32.019" v="3728" actId="1076"/>
          <ac:spMkLst>
            <pc:docMk/>
            <pc:sldMk cId="119065464" sldId="286"/>
            <ac:spMk id="2" creationId="{C1F50CA3-2A3C-4B03-809A-702C6D962225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13:41:31.378" v="3725" actId="20577"/>
          <ac:spMkLst>
            <pc:docMk/>
            <pc:sldMk cId="119065464" sldId="286"/>
            <ac:spMk id="3" creationId="{FB652A6D-91F4-4BEC-86DC-7EC11C98F9B3}"/>
          </ac:spMkLst>
        </pc:spChg>
      </pc:sldChg>
      <pc:sldChg chg="modSp add del replId">
        <pc:chgData name="西山　晃人" userId="S::0039603624@utac.u-tokyo.ac.jp::ca16a9b9-abe7-4074-a4bb-5c37cfe61f20" providerId="AD" clId="Web-{FD68A18F-406D-048D-4DAD-6D71596F4466}" dt="2019-11-12T09:33:26.053" v="3275"/>
        <pc:sldMkLst>
          <pc:docMk/>
          <pc:sldMk cId="3315849158" sldId="286"/>
        </pc:sldMkLst>
        <pc:spChg chg="mod">
          <ac:chgData name="西山　晃人" userId="S::0039603624@utac.u-tokyo.ac.jp::ca16a9b9-abe7-4074-a4bb-5c37cfe61f20" providerId="AD" clId="Web-{FD68A18F-406D-048D-4DAD-6D71596F4466}" dt="2019-11-12T09:25:03.018" v="3267" actId="20577"/>
          <ac:spMkLst>
            <pc:docMk/>
            <pc:sldMk cId="3315849158" sldId="286"/>
            <ac:spMk id="2" creationId="{C1F50CA3-2A3C-4B03-809A-702C6D962225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09:25:11.483" v="3272" actId="20577"/>
          <ac:spMkLst>
            <pc:docMk/>
            <pc:sldMk cId="3315849158" sldId="286"/>
            <ac:spMk id="3" creationId="{FB652A6D-91F4-4BEC-86DC-7EC11C98F9B3}"/>
          </ac:spMkLst>
        </pc:spChg>
      </pc:sldChg>
      <pc:sldChg chg="modSp add replId">
        <pc:chgData name="西山　晃人" userId="S::0039603624@utac.u-tokyo.ac.jp::ca16a9b9-abe7-4074-a4bb-5c37cfe61f20" providerId="AD" clId="Web-{FD68A18F-406D-048D-4DAD-6D71596F4466}" dt="2019-11-12T13:40:48.253" v="3700" actId="20577"/>
        <pc:sldMkLst>
          <pc:docMk/>
          <pc:sldMk cId="2650349117" sldId="287"/>
        </pc:sldMkLst>
        <pc:spChg chg="mod">
          <ac:chgData name="西山　晃人" userId="S::0039603624@utac.u-tokyo.ac.jp::ca16a9b9-abe7-4074-a4bb-5c37cfe61f20" providerId="AD" clId="Web-{FD68A18F-406D-048D-4DAD-6D71596F4466}" dt="2019-11-12T09:34:43.163" v="3350" actId="20577"/>
          <ac:spMkLst>
            <pc:docMk/>
            <pc:sldMk cId="2650349117" sldId="287"/>
            <ac:spMk id="2" creationId="{C1F50CA3-2A3C-4B03-809A-702C6D962225}"/>
          </ac:spMkLst>
        </pc:spChg>
        <pc:spChg chg="mod">
          <ac:chgData name="西山　晃人" userId="S::0039603624@utac.u-tokyo.ac.jp::ca16a9b9-abe7-4074-a4bb-5c37cfe61f20" providerId="AD" clId="Web-{FD68A18F-406D-048D-4DAD-6D71596F4466}" dt="2019-11-12T13:40:48.253" v="3700" actId="20577"/>
          <ac:spMkLst>
            <pc:docMk/>
            <pc:sldMk cId="2650349117" sldId="287"/>
            <ac:spMk id="3" creationId="{FB652A6D-91F4-4BEC-86DC-7EC11C98F9B3}"/>
          </ac:spMkLst>
        </pc:spChg>
      </pc:sldChg>
      <pc:sldChg chg="addSp delSp modSp add del replId">
        <pc:chgData name="西山　晃人" userId="S::0039603624@utac.u-tokyo.ac.jp::ca16a9b9-abe7-4074-a4bb-5c37cfe61f20" providerId="AD" clId="Web-{FD68A18F-406D-048D-4DAD-6D71596F4466}" dt="2019-11-12T13:34:12.642" v="3405"/>
        <pc:sldMkLst>
          <pc:docMk/>
          <pc:sldMk cId="1884957787" sldId="288"/>
        </pc:sldMkLst>
        <pc:spChg chg="del">
          <ac:chgData name="西山　晃人" userId="S::0039603624@utac.u-tokyo.ac.jp::ca16a9b9-abe7-4074-a4bb-5c37cfe61f20" providerId="AD" clId="Web-{FD68A18F-406D-048D-4DAD-6D71596F4466}" dt="2019-11-12T13:32:35.188" v="3398"/>
          <ac:spMkLst>
            <pc:docMk/>
            <pc:sldMk cId="1884957787" sldId="288"/>
            <ac:spMk id="2" creationId="{C1F50CA3-2A3C-4B03-809A-702C6D962225}"/>
          </ac:spMkLst>
        </pc:spChg>
        <pc:spChg chg="del">
          <ac:chgData name="西山　晃人" userId="S::0039603624@utac.u-tokyo.ac.jp::ca16a9b9-abe7-4074-a4bb-5c37cfe61f20" providerId="AD" clId="Web-{FD68A18F-406D-048D-4DAD-6D71596F4466}" dt="2019-11-12T13:32:40.595" v="3400"/>
          <ac:spMkLst>
            <pc:docMk/>
            <pc:sldMk cId="1884957787" sldId="288"/>
            <ac:spMk id="3" creationId="{FB652A6D-91F4-4BEC-86DC-7EC11C98F9B3}"/>
          </ac:spMkLst>
        </pc:spChg>
        <pc:spChg chg="del mod">
          <ac:chgData name="西山　晃人" userId="S::0039603624@utac.u-tokyo.ac.jp::ca16a9b9-abe7-4074-a4bb-5c37cfe61f20" providerId="AD" clId="Web-{FD68A18F-406D-048D-4DAD-6D71596F4466}" dt="2019-11-12T13:32:47.267" v="3404"/>
          <ac:spMkLst>
            <pc:docMk/>
            <pc:sldMk cId="1884957787" sldId="288"/>
            <ac:spMk id="6" creationId="{5BA38D33-356C-4234-9235-6BF267C3D13D}"/>
          </ac:spMkLst>
        </pc:spChg>
        <pc:spChg chg="add del mod">
          <ac:chgData name="西山　晃人" userId="S::0039603624@utac.u-tokyo.ac.jp::ca16a9b9-abe7-4074-a4bb-5c37cfe61f20" providerId="AD" clId="Web-{FD68A18F-406D-048D-4DAD-6D71596F4466}" dt="2019-11-12T13:32:37.845" v="3399"/>
          <ac:spMkLst>
            <pc:docMk/>
            <pc:sldMk cId="1884957787" sldId="288"/>
            <ac:spMk id="7" creationId="{1FF901FA-8400-4D19-9BE4-93B88535151F}"/>
          </ac:spMkLst>
        </pc:spChg>
        <pc:spChg chg="add del mod">
          <ac:chgData name="西山　晃人" userId="S::0039603624@utac.u-tokyo.ac.jp::ca16a9b9-abe7-4074-a4bb-5c37cfe61f20" providerId="AD" clId="Web-{FD68A18F-406D-048D-4DAD-6D71596F4466}" dt="2019-11-12T13:32:42.610" v="3401"/>
          <ac:spMkLst>
            <pc:docMk/>
            <pc:sldMk cId="1884957787" sldId="288"/>
            <ac:spMk id="9" creationId="{62805352-D6B2-40E8-8620-700A6BBFFFDC}"/>
          </ac:spMkLst>
        </pc:spChg>
        <pc:cxnChg chg="del">
          <ac:chgData name="西山　晃人" userId="S::0039603624@utac.u-tokyo.ac.jp::ca16a9b9-abe7-4074-a4bb-5c37cfe61f20" providerId="AD" clId="Web-{FD68A18F-406D-048D-4DAD-6D71596F4466}" dt="2019-11-12T13:32:44.517" v="3402"/>
          <ac:cxnSpMkLst>
            <pc:docMk/>
            <pc:sldMk cId="1884957787" sldId="288"/>
            <ac:cxnSpMk id="4" creationId="{4BA1CAAD-7BA4-4CE7-8DE2-98BC1A287E6E}"/>
          </ac:cxnSpMkLst>
        </pc:cxnChg>
      </pc:sldChg>
      <pc:sldMasterChg chg="del delSldLayout">
        <pc:chgData name="西山　晃人" userId="S::0039603624@utac.u-tokyo.ac.jp::ca16a9b9-abe7-4074-a4bb-5c37cfe61f20" providerId="AD" clId="Web-{FD68A18F-406D-048D-4DAD-6D71596F4466}" dt="2019-11-12T04:42:37.449" v="6"/>
        <pc:sldMasterMkLst>
          <pc:docMk/>
          <pc:sldMasterMk cId="2907289730" sldId="2147483648"/>
        </pc:sldMasterMkLst>
        <pc:sldLayoutChg chg="del">
          <pc:chgData name="西山　晃人" userId="S::0039603624@utac.u-tokyo.ac.jp::ca16a9b9-abe7-4074-a4bb-5c37cfe61f20" providerId="AD" clId="Web-{FD68A18F-406D-048D-4DAD-6D71596F4466}" dt="2019-11-12T04:42:37.449" v="6"/>
          <pc:sldLayoutMkLst>
            <pc:docMk/>
            <pc:sldMasterMk cId="2907289730" sldId="2147483648"/>
            <pc:sldLayoutMk cId="3849106771" sldId="2147483649"/>
          </pc:sldLayoutMkLst>
        </pc:sldLayoutChg>
        <pc:sldLayoutChg chg="del">
          <pc:chgData name="西山　晃人" userId="S::0039603624@utac.u-tokyo.ac.jp::ca16a9b9-abe7-4074-a4bb-5c37cfe61f20" providerId="AD" clId="Web-{FD68A18F-406D-048D-4DAD-6D71596F4466}" dt="2019-11-12T04:42:37.449" v="6"/>
          <pc:sldLayoutMkLst>
            <pc:docMk/>
            <pc:sldMasterMk cId="2907289730" sldId="2147483648"/>
            <pc:sldLayoutMk cId="2040515858" sldId="2147483650"/>
          </pc:sldLayoutMkLst>
        </pc:sldLayoutChg>
        <pc:sldLayoutChg chg="del">
          <pc:chgData name="西山　晃人" userId="S::0039603624@utac.u-tokyo.ac.jp::ca16a9b9-abe7-4074-a4bb-5c37cfe61f20" providerId="AD" clId="Web-{FD68A18F-406D-048D-4DAD-6D71596F4466}" dt="2019-11-12T04:42:37.449" v="6"/>
          <pc:sldLayoutMkLst>
            <pc:docMk/>
            <pc:sldMasterMk cId="2907289730" sldId="2147483648"/>
            <pc:sldLayoutMk cId="4083904788" sldId="2147483651"/>
          </pc:sldLayoutMkLst>
        </pc:sldLayoutChg>
        <pc:sldLayoutChg chg="del">
          <pc:chgData name="西山　晃人" userId="S::0039603624@utac.u-tokyo.ac.jp::ca16a9b9-abe7-4074-a4bb-5c37cfe61f20" providerId="AD" clId="Web-{FD68A18F-406D-048D-4DAD-6D71596F4466}" dt="2019-11-12T04:42:37.449" v="6"/>
          <pc:sldLayoutMkLst>
            <pc:docMk/>
            <pc:sldMasterMk cId="2907289730" sldId="2147483648"/>
            <pc:sldLayoutMk cId="1395402986" sldId="2147483652"/>
          </pc:sldLayoutMkLst>
        </pc:sldLayoutChg>
        <pc:sldLayoutChg chg="del">
          <pc:chgData name="西山　晃人" userId="S::0039603624@utac.u-tokyo.ac.jp::ca16a9b9-abe7-4074-a4bb-5c37cfe61f20" providerId="AD" clId="Web-{FD68A18F-406D-048D-4DAD-6D71596F4466}" dt="2019-11-12T04:42:37.449" v="6"/>
          <pc:sldLayoutMkLst>
            <pc:docMk/>
            <pc:sldMasterMk cId="2907289730" sldId="2147483648"/>
            <pc:sldLayoutMk cId="797884901" sldId="2147483653"/>
          </pc:sldLayoutMkLst>
        </pc:sldLayoutChg>
        <pc:sldLayoutChg chg="del">
          <pc:chgData name="西山　晃人" userId="S::0039603624@utac.u-tokyo.ac.jp::ca16a9b9-abe7-4074-a4bb-5c37cfe61f20" providerId="AD" clId="Web-{FD68A18F-406D-048D-4DAD-6D71596F4466}" dt="2019-11-12T04:42:37.449" v="6"/>
          <pc:sldLayoutMkLst>
            <pc:docMk/>
            <pc:sldMasterMk cId="2907289730" sldId="2147483648"/>
            <pc:sldLayoutMk cId="539588861" sldId="2147483654"/>
          </pc:sldLayoutMkLst>
        </pc:sldLayoutChg>
        <pc:sldLayoutChg chg="del">
          <pc:chgData name="西山　晃人" userId="S::0039603624@utac.u-tokyo.ac.jp::ca16a9b9-abe7-4074-a4bb-5c37cfe61f20" providerId="AD" clId="Web-{FD68A18F-406D-048D-4DAD-6D71596F4466}" dt="2019-11-12T04:42:37.449" v="6"/>
          <pc:sldLayoutMkLst>
            <pc:docMk/>
            <pc:sldMasterMk cId="2907289730" sldId="2147483648"/>
            <pc:sldLayoutMk cId="2042860812" sldId="2147483655"/>
          </pc:sldLayoutMkLst>
        </pc:sldLayoutChg>
        <pc:sldLayoutChg chg="del">
          <pc:chgData name="西山　晃人" userId="S::0039603624@utac.u-tokyo.ac.jp::ca16a9b9-abe7-4074-a4bb-5c37cfe61f20" providerId="AD" clId="Web-{FD68A18F-406D-048D-4DAD-6D71596F4466}" dt="2019-11-12T04:42:37.449" v="6"/>
          <pc:sldLayoutMkLst>
            <pc:docMk/>
            <pc:sldMasterMk cId="2907289730" sldId="2147483648"/>
            <pc:sldLayoutMk cId="3888451093" sldId="2147483656"/>
          </pc:sldLayoutMkLst>
        </pc:sldLayoutChg>
        <pc:sldLayoutChg chg="del">
          <pc:chgData name="西山　晃人" userId="S::0039603624@utac.u-tokyo.ac.jp::ca16a9b9-abe7-4074-a4bb-5c37cfe61f20" providerId="AD" clId="Web-{FD68A18F-406D-048D-4DAD-6D71596F4466}" dt="2019-11-12T04:42:37.449" v="6"/>
          <pc:sldLayoutMkLst>
            <pc:docMk/>
            <pc:sldMasterMk cId="2907289730" sldId="2147483648"/>
            <pc:sldLayoutMk cId="2189387916" sldId="2147483657"/>
          </pc:sldLayoutMkLst>
        </pc:sldLayoutChg>
        <pc:sldLayoutChg chg="del">
          <pc:chgData name="西山　晃人" userId="S::0039603624@utac.u-tokyo.ac.jp::ca16a9b9-abe7-4074-a4bb-5c37cfe61f20" providerId="AD" clId="Web-{FD68A18F-406D-048D-4DAD-6D71596F4466}" dt="2019-11-12T04:42:37.449" v="6"/>
          <pc:sldLayoutMkLst>
            <pc:docMk/>
            <pc:sldMasterMk cId="2907289730" sldId="2147483648"/>
            <pc:sldLayoutMk cId="2575747102" sldId="2147483658"/>
          </pc:sldLayoutMkLst>
        </pc:sldLayoutChg>
        <pc:sldLayoutChg chg="del">
          <pc:chgData name="西山　晃人" userId="S::0039603624@utac.u-tokyo.ac.jp::ca16a9b9-abe7-4074-a4bb-5c37cfe61f20" providerId="AD" clId="Web-{FD68A18F-406D-048D-4DAD-6D71596F4466}" dt="2019-11-12T04:42:37.449" v="6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4:42:43.731" v="7"/>
        <pc:sldMasterMkLst>
          <pc:docMk/>
          <pc:sldMasterMk cId="470343409" sldId="2147483660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4:42:43.731" v="7"/>
          <pc:sldLayoutMkLst>
            <pc:docMk/>
            <pc:sldMasterMk cId="470343409" sldId="2147483660"/>
            <pc:sldLayoutMk cId="2603547789" sldId="214748366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2:43.731" v="7"/>
          <pc:sldLayoutMkLst>
            <pc:docMk/>
            <pc:sldMasterMk cId="470343409" sldId="2147483660"/>
            <pc:sldLayoutMk cId="3702495917" sldId="214748366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2:43.731" v="7"/>
          <pc:sldLayoutMkLst>
            <pc:docMk/>
            <pc:sldMasterMk cId="470343409" sldId="2147483660"/>
            <pc:sldLayoutMk cId="127770663" sldId="214748366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2:43.731" v="7"/>
          <pc:sldLayoutMkLst>
            <pc:docMk/>
            <pc:sldMasterMk cId="470343409" sldId="2147483660"/>
            <pc:sldLayoutMk cId="805514247" sldId="214748366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2:43.731" v="7"/>
          <pc:sldLayoutMkLst>
            <pc:docMk/>
            <pc:sldMasterMk cId="470343409" sldId="2147483660"/>
            <pc:sldLayoutMk cId="226580334" sldId="214748366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2:43.731" v="7"/>
          <pc:sldLayoutMkLst>
            <pc:docMk/>
            <pc:sldMasterMk cId="470343409" sldId="2147483660"/>
            <pc:sldLayoutMk cId="1842117790" sldId="214748366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2:43.731" v="7"/>
          <pc:sldLayoutMkLst>
            <pc:docMk/>
            <pc:sldMasterMk cId="470343409" sldId="2147483660"/>
            <pc:sldLayoutMk cId="3078426526" sldId="214748366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2:43.731" v="7"/>
          <pc:sldLayoutMkLst>
            <pc:docMk/>
            <pc:sldMasterMk cId="470343409" sldId="2147483660"/>
            <pc:sldLayoutMk cId="771404385" sldId="214748366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2:43.731" v="7"/>
          <pc:sldLayoutMkLst>
            <pc:docMk/>
            <pc:sldMasterMk cId="470343409" sldId="2147483660"/>
            <pc:sldLayoutMk cId="2565797982" sldId="214748366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2:43.731" v="7"/>
          <pc:sldLayoutMkLst>
            <pc:docMk/>
            <pc:sldMasterMk cId="470343409" sldId="2147483660"/>
            <pc:sldLayoutMk cId="2169950772" sldId="214748367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2:43.731" v="7"/>
          <pc:sldLayoutMkLst>
            <pc:docMk/>
            <pc:sldMasterMk cId="470343409" sldId="2147483660"/>
            <pc:sldLayoutMk cId="1708052129" sldId="2147483671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4:43:17.043" v="9"/>
        <pc:sldMasterMkLst>
          <pc:docMk/>
          <pc:sldMasterMk cId="1429933727" sldId="2147483672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4:43:17.043" v="9"/>
          <pc:sldLayoutMkLst>
            <pc:docMk/>
            <pc:sldMasterMk cId="1429933727" sldId="2147483672"/>
            <pc:sldLayoutMk cId="2412527291" sldId="214748367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7.043" v="9"/>
          <pc:sldLayoutMkLst>
            <pc:docMk/>
            <pc:sldMasterMk cId="1429933727" sldId="2147483672"/>
            <pc:sldLayoutMk cId="3561320231" sldId="214748367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7.043" v="9"/>
          <pc:sldLayoutMkLst>
            <pc:docMk/>
            <pc:sldMasterMk cId="1429933727" sldId="2147483672"/>
            <pc:sldLayoutMk cId="505589374" sldId="214748367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7.043" v="9"/>
          <pc:sldLayoutMkLst>
            <pc:docMk/>
            <pc:sldMasterMk cId="1429933727" sldId="2147483672"/>
            <pc:sldLayoutMk cId="2373762850" sldId="214748367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7.043" v="9"/>
          <pc:sldLayoutMkLst>
            <pc:docMk/>
            <pc:sldMasterMk cId="1429933727" sldId="2147483672"/>
            <pc:sldLayoutMk cId="1989614552" sldId="214748367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7.043" v="9"/>
          <pc:sldLayoutMkLst>
            <pc:docMk/>
            <pc:sldMasterMk cId="1429933727" sldId="2147483672"/>
            <pc:sldLayoutMk cId="4236679590" sldId="214748367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7.043" v="9"/>
          <pc:sldLayoutMkLst>
            <pc:docMk/>
            <pc:sldMasterMk cId="1429933727" sldId="2147483672"/>
            <pc:sldLayoutMk cId="3337905999" sldId="214748367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7.043" v="9"/>
          <pc:sldLayoutMkLst>
            <pc:docMk/>
            <pc:sldMasterMk cId="1429933727" sldId="2147483672"/>
            <pc:sldLayoutMk cId="3639128145" sldId="214748368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7.043" v="9"/>
          <pc:sldLayoutMkLst>
            <pc:docMk/>
            <pc:sldMasterMk cId="1429933727" sldId="2147483672"/>
            <pc:sldLayoutMk cId="4136945240" sldId="214748368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7.043" v="9"/>
          <pc:sldLayoutMkLst>
            <pc:docMk/>
            <pc:sldMasterMk cId="1429933727" sldId="2147483672"/>
            <pc:sldLayoutMk cId="3838361362" sldId="214748368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7.043" v="9"/>
          <pc:sldLayoutMkLst>
            <pc:docMk/>
            <pc:sldMasterMk cId="1429933727" sldId="2147483672"/>
            <pc:sldLayoutMk cId="2166390247" sldId="2147483683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4:43:19.262" v="10"/>
        <pc:sldMasterMkLst>
          <pc:docMk/>
          <pc:sldMasterMk cId="1031856798" sldId="2147483684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4:43:19.262" v="10"/>
          <pc:sldLayoutMkLst>
            <pc:docMk/>
            <pc:sldMasterMk cId="1031856798" sldId="2147483684"/>
            <pc:sldLayoutMk cId="2556754806" sldId="214748368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9.262" v="10"/>
          <pc:sldLayoutMkLst>
            <pc:docMk/>
            <pc:sldMasterMk cId="1031856798" sldId="2147483684"/>
            <pc:sldLayoutMk cId="2297586264" sldId="214748368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9.262" v="10"/>
          <pc:sldLayoutMkLst>
            <pc:docMk/>
            <pc:sldMasterMk cId="1031856798" sldId="2147483684"/>
            <pc:sldLayoutMk cId="3800433758" sldId="214748368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9.262" v="10"/>
          <pc:sldLayoutMkLst>
            <pc:docMk/>
            <pc:sldMasterMk cId="1031856798" sldId="2147483684"/>
            <pc:sldLayoutMk cId="2107124705" sldId="214748368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9.262" v="10"/>
          <pc:sldLayoutMkLst>
            <pc:docMk/>
            <pc:sldMasterMk cId="1031856798" sldId="2147483684"/>
            <pc:sldLayoutMk cId="1477242183" sldId="214748368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9.262" v="10"/>
          <pc:sldLayoutMkLst>
            <pc:docMk/>
            <pc:sldMasterMk cId="1031856798" sldId="2147483684"/>
            <pc:sldLayoutMk cId="3238315123" sldId="214748369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9.262" v="10"/>
          <pc:sldLayoutMkLst>
            <pc:docMk/>
            <pc:sldMasterMk cId="1031856798" sldId="2147483684"/>
            <pc:sldLayoutMk cId="2285946503" sldId="214748369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9.262" v="10"/>
          <pc:sldLayoutMkLst>
            <pc:docMk/>
            <pc:sldMasterMk cId="1031856798" sldId="2147483684"/>
            <pc:sldLayoutMk cId="1040832922" sldId="214748369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9.262" v="10"/>
          <pc:sldLayoutMkLst>
            <pc:docMk/>
            <pc:sldMasterMk cId="1031856798" sldId="2147483684"/>
            <pc:sldLayoutMk cId="3164244588" sldId="214748369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9.262" v="10"/>
          <pc:sldLayoutMkLst>
            <pc:docMk/>
            <pc:sldMasterMk cId="1031856798" sldId="2147483684"/>
            <pc:sldLayoutMk cId="3590083885" sldId="214748369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19.262" v="10"/>
          <pc:sldLayoutMkLst>
            <pc:docMk/>
            <pc:sldMasterMk cId="1031856798" sldId="2147483684"/>
            <pc:sldLayoutMk cId="139075180" sldId="2147483695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4:43:21.121" v="11"/>
        <pc:sldMasterMkLst>
          <pc:docMk/>
          <pc:sldMasterMk cId="1966891149" sldId="2147483696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4:43:21.121" v="11"/>
          <pc:sldLayoutMkLst>
            <pc:docMk/>
            <pc:sldMasterMk cId="1966891149" sldId="2147483696"/>
            <pc:sldLayoutMk cId="312471239" sldId="214748369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1.121" v="11"/>
          <pc:sldLayoutMkLst>
            <pc:docMk/>
            <pc:sldMasterMk cId="1966891149" sldId="2147483696"/>
            <pc:sldLayoutMk cId="79352866" sldId="214748369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1.121" v="11"/>
          <pc:sldLayoutMkLst>
            <pc:docMk/>
            <pc:sldMasterMk cId="1966891149" sldId="2147483696"/>
            <pc:sldLayoutMk cId="1528967201" sldId="214748369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1.121" v="11"/>
          <pc:sldLayoutMkLst>
            <pc:docMk/>
            <pc:sldMasterMk cId="1966891149" sldId="2147483696"/>
            <pc:sldLayoutMk cId="1677642366" sldId="214748370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1.121" v="11"/>
          <pc:sldLayoutMkLst>
            <pc:docMk/>
            <pc:sldMasterMk cId="1966891149" sldId="2147483696"/>
            <pc:sldLayoutMk cId="602517771" sldId="214748370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1.121" v="11"/>
          <pc:sldLayoutMkLst>
            <pc:docMk/>
            <pc:sldMasterMk cId="1966891149" sldId="2147483696"/>
            <pc:sldLayoutMk cId="3109869884" sldId="214748370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1.121" v="11"/>
          <pc:sldLayoutMkLst>
            <pc:docMk/>
            <pc:sldMasterMk cId="1966891149" sldId="2147483696"/>
            <pc:sldLayoutMk cId="3204589702" sldId="214748370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1.121" v="11"/>
          <pc:sldLayoutMkLst>
            <pc:docMk/>
            <pc:sldMasterMk cId="1966891149" sldId="2147483696"/>
            <pc:sldLayoutMk cId="2050696932" sldId="214748370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1.121" v="11"/>
          <pc:sldLayoutMkLst>
            <pc:docMk/>
            <pc:sldMasterMk cId="1966891149" sldId="2147483696"/>
            <pc:sldLayoutMk cId="1657995449" sldId="214748370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1.121" v="11"/>
          <pc:sldLayoutMkLst>
            <pc:docMk/>
            <pc:sldMasterMk cId="1966891149" sldId="2147483696"/>
            <pc:sldLayoutMk cId="3814865802" sldId="214748370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1.121" v="11"/>
          <pc:sldLayoutMkLst>
            <pc:docMk/>
            <pc:sldMasterMk cId="1966891149" sldId="2147483696"/>
            <pc:sldLayoutMk cId="2301549212" sldId="2147483707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4:43:23.918" v="12"/>
        <pc:sldMasterMkLst>
          <pc:docMk/>
          <pc:sldMasterMk cId="2682501755" sldId="2147483708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4:43:23.918" v="12"/>
          <pc:sldLayoutMkLst>
            <pc:docMk/>
            <pc:sldMasterMk cId="2682501755" sldId="2147483708"/>
            <pc:sldLayoutMk cId="389567430" sldId="214748370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3.918" v="12"/>
          <pc:sldLayoutMkLst>
            <pc:docMk/>
            <pc:sldMasterMk cId="2682501755" sldId="2147483708"/>
            <pc:sldLayoutMk cId="114601269" sldId="214748371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3.918" v="12"/>
          <pc:sldLayoutMkLst>
            <pc:docMk/>
            <pc:sldMasterMk cId="2682501755" sldId="2147483708"/>
            <pc:sldLayoutMk cId="83854607" sldId="214748371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3.918" v="12"/>
          <pc:sldLayoutMkLst>
            <pc:docMk/>
            <pc:sldMasterMk cId="2682501755" sldId="2147483708"/>
            <pc:sldLayoutMk cId="3203044000" sldId="214748371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3.918" v="12"/>
          <pc:sldLayoutMkLst>
            <pc:docMk/>
            <pc:sldMasterMk cId="2682501755" sldId="2147483708"/>
            <pc:sldLayoutMk cId="1260815884" sldId="214748371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3.918" v="12"/>
          <pc:sldLayoutMkLst>
            <pc:docMk/>
            <pc:sldMasterMk cId="2682501755" sldId="2147483708"/>
            <pc:sldLayoutMk cId="3077151765" sldId="214748371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3.918" v="12"/>
          <pc:sldLayoutMkLst>
            <pc:docMk/>
            <pc:sldMasterMk cId="2682501755" sldId="2147483708"/>
            <pc:sldLayoutMk cId="1221303008" sldId="214748371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3.918" v="12"/>
          <pc:sldLayoutMkLst>
            <pc:docMk/>
            <pc:sldMasterMk cId="2682501755" sldId="2147483708"/>
            <pc:sldLayoutMk cId="2604827255" sldId="214748371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3.918" v="12"/>
          <pc:sldLayoutMkLst>
            <pc:docMk/>
            <pc:sldMasterMk cId="2682501755" sldId="2147483708"/>
            <pc:sldLayoutMk cId="31108723" sldId="214748371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3.918" v="12"/>
          <pc:sldLayoutMkLst>
            <pc:docMk/>
            <pc:sldMasterMk cId="2682501755" sldId="2147483708"/>
            <pc:sldLayoutMk cId="145044885" sldId="214748371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3.918" v="12"/>
          <pc:sldLayoutMkLst>
            <pc:docMk/>
            <pc:sldMasterMk cId="2682501755" sldId="2147483708"/>
            <pc:sldLayoutMk cId="3243235580" sldId="2147483719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4:43:27.434" v="13"/>
        <pc:sldMasterMkLst>
          <pc:docMk/>
          <pc:sldMasterMk cId="2296353130" sldId="2147483720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4:43:27.434" v="13"/>
          <pc:sldLayoutMkLst>
            <pc:docMk/>
            <pc:sldMasterMk cId="2296353130" sldId="2147483720"/>
            <pc:sldLayoutMk cId="1172307766" sldId="214748372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7.434" v="13"/>
          <pc:sldLayoutMkLst>
            <pc:docMk/>
            <pc:sldMasterMk cId="2296353130" sldId="2147483720"/>
            <pc:sldLayoutMk cId="1346157712" sldId="214748372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7.434" v="13"/>
          <pc:sldLayoutMkLst>
            <pc:docMk/>
            <pc:sldMasterMk cId="2296353130" sldId="2147483720"/>
            <pc:sldLayoutMk cId="2784464380" sldId="214748372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7.434" v="13"/>
          <pc:sldLayoutMkLst>
            <pc:docMk/>
            <pc:sldMasterMk cId="2296353130" sldId="2147483720"/>
            <pc:sldLayoutMk cId="2547173164" sldId="214748372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7.434" v="13"/>
          <pc:sldLayoutMkLst>
            <pc:docMk/>
            <pc:sldMasterMk cId="2296353130" sldId="2147483720"/>
            <pc:sldLayoutMk cId="3035158243" sldId="214748372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7.434" v="13"/>
          <pc:sldLayoutMkLst>
            <pc:docMk/>
            <pc:sldMasterMk cId="2296353130" sldId="2147483720"/>
            <pc:sldLayoutMk cId="2623029476" sldId="214748372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7.434" v="13"/>
          <pc:sldLayoutMkLst>
            <pc:docMk/>
            <pc:sldMasterMk cId="2296353130" sldId="2147483720"/>
            <pc:sldLayoutMk cId="1799629636" sldId="214748372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7.434" v="13"/>
          <pc:sldLayoutMkLst>
            <pc:docMk/>
            <pc:sldMasterMk cId="2296353130" sldId="2147483720"/>
            <pc:sldLayoutMk cId="3649351267" sldId="214748372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7.434" v="13"/>
          <pc:sldLayoutMkLst>
            <pc:docMk/>
            <pc:sldMasterMk cId="2296353130" sldId="2147483720"/>
            <pc:sldLayoutMk cId="2639254503" sldId="214748372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7.434" v="13"/>
          <pc:sldLayoutMkLst>
            <pc:docMk/>
            <pc:sldMasterMk cId="2296353130" sldId="2147483720"/>
            <pc:sldLayoutMk cId="2990405472" sldId="214748373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3:27.434" v="13"/>
          <pc:sldLayoutMkLst>
            <pc:docMk/>
            <pc:sldMasterMk cId="2296353130" sldId="2147483720"/>
            <pc:sldLayoutMk cId="2544002294" sldId="2147483731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4:44:16.090" v="24"/>
        <pc:sldMasterMkLst>
          <pc:docMk/>
          <pc:sldMasterMk cId="754201202" sldId="2147483732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4:44:16.090" v="24"/>
          <pc:sldLayoutMkLst>
            <pc:docMk/>
            <pc:sldMasterMk cId="754201202" sldId="2147483732"/>
            <pc:sldLayoutMk cId="1068893335" sldId="214748373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16.090" v="24"/>
          <pc:sldLayoutMkLst>
            <pc:docMk/>
            <pc:sldMasterMk cId="754201202" sldId="2147483732"/>
            <pc:sldLayoutMk cId="3934936276" sldId="214748373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16.090" v="24"/>
          <pc:sldLayoutMkLst>
            <pc:docMk/>
            <pc:sldMasterMk cId="754201202" sldId="2147483732"/>
            <pc:sldLayoutMk cId="2328412251" sldId="214748373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16.090" v="24"/>
          <pc:sldLayoutMkLst>
            <pc:docMk/>
            <pc:sldMasterMk cId="754201202" sldId="2147483732"/>
            <pc:sldLayoutMk cId="1961676613" sldId="214748373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16.090" v="24"/>
          <pc:sldLayoutMkLst>
            <pc:docMk/>
            <pc:sldMasterMk cId="754201202" sldId="2147483732"/>
            <pc:sldLayoutMk cId="2346239862" sldId="214748373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16.090" v="24"/>
          <pc:sldLayoutMkLst>
            <pc:docMk/>
            <pc:sldMasterMk cId="754201202" sldId="2147483732"/>
            <pc:sldLayoutMk cId="3357834288" sldId="214748373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16.090" v="24"/>
          <pc:sldLayoutMkLst>
            <pc:docMk/>
            <pc:sldMasterMk cId="754201202" sldId="2147483732"/>
            <pc:sldLayoutMk cId="2841426066" sldId="214748373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16.090" v="24"/>
          <pc:sldLayoutMkLst>
            <pc:docMk/>
            <pc:sldMasterMk cId="754201202" sldId="2147483732"/>
            <pc:sldLayoutMk cId="2861975566" sldId="214748374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16.090" v="24"/>
          <pc:sldLayoutMkLst>
            <pc:docMk/>
            <pc:sldMasterMk cId="754201202" sldId="2147483732"/>
            <pc:sldLayoutMk cId="2602666177" sldId="214748374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16.090" v="24"/>
          <pc:sldLayoutMkLst>
            <pc:docMk/>
            <pc:sldMasterMk cId="754201202" sldId="2147483732"/>
            <pc:sldLayoutMk cId="651498254" sldId="214748374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16.090" v="24"/>
          <pc:sldLayoutMkLst>
            <pc:docMk/>
            <pc:sldMasterMk cId="754201202" sldId="2147483732"/>
            <pc:sldLayoutMk cId="3465970150" sldId="2147483743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4:44:04.074" v="23"/>
        <pc:sldMasterMkLst>
          <pc:docMk/>
          <pc:sldMasterMk cId="105074683" sldId="2147483744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4:44:04.074" v="23"/>
          <pc:sldLayoutMkLst>
            <pc:docMk/>
            <pc:sldMasterMk cId="105074683" sldId="2147483744"/>
            <pc:sldLayoutMk cId="611276017" sldId="214748374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4.074" v="23"/>
          <pc:sldLayoutMkLst>
            <pc:docMk/>
            <pc:sldMasterMk cId="105074683" sldId="2147483744"/>
            <pc:sldLayoutMk cId="745878021" sldId="214748374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4.074" v="23"/>
          <pc:sldLayoutMkLst>
            <pc:docMk/>
            <pc:sldMasterMk cId="105074683" sldId="2147483744"/>
            <pc:sldLayoutMk cId="342550200" sldId="214748374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4.074" v="23"/>
          <pc:sldLayoutMkLst>
            <pc:docMk/>
            <pc:sldMasterMk cId="105074683" sldId="2147483744"/>
            <pc:sldLayoutMk cId="924546259" sldId="214748374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4.074" v="23"/>
          <pc:sldLayoutMkLst>
            <pc:docMk/>
            <pc:sldMasterMk cId="105074683" sldId="2147483744"/>
            <pc:sldLayoutMk cId="71962255" sldId="214748374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4.074" v="23"/>
          <pc:sldLayoutMkLst>
            <pc:docMk/>
            <pc:sldMasterMk cId="105074683" sldId="2147483744"/>
            <pc:sldLayoutMk cId="592384935" sldId="214748375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4.074" v="23"/>
          <pc:sldLayoutMkLst>
            <pc:docMk/>
            <pc:sldMasterMk cId="105074683" sldId="2147483744"/>
            <pc:sldLayoutMk cId="2886573593" sldId="214748375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4.074" v="23"/>
          <pc:sldLayoutMkLst>
            <pc:docMk/>
            <pc:sldMasterMk cId="105074683" sldId="2147483744"/>
            <pc:sldLayoutMk cId="2212407906" sldId="214748375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4.074" v="23"/>
          <pc:sldLayoutMkLst>
            <pc:docMk/>
            <pc:sldMasterMk cId="105074683" sldId="2147483744"/>
            <pc:sldLayoutMk cId="3835376213" sldId="214748375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4.074" v="23"/>
          <pc:sldLayoutMkLst>
            <pc:docMk/>
            <pc:sldMasterMk cId="105074683" sldId="2147483744"/>
            <pc:sldLayoutMk cId="2045535169" sldId="214748375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4.074" v="23"/>
          <pc:sldLayoutMkLst>
            <pc:docMk/>
            <pc:sldMasterMk cId="105074683" sldId="2147483744"/>
            <pc:sldLayoutMk cId="3292874117" sldId="2147483755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4:45:26.386" v="29"/>
        <pc:sldMasterMkLst>
          <pc:docMk/>
          <pc:sldMasterMk cId="942469423" sldId="2147483744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4:45:26.386" v="29"/>
          <pc:sldLayoutMkLst>
            <pc:docMk/>
            <pc:sldMasterMk cId="942469423" sldId="2147483744"/>
            <pc:sldLayoutMk cId="1894660779" sldId="214748374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26.386" v="29"/>
          <pc:sldLayoutMkLst>
            <pc:docMk/>
            <pc:sldMasterMk cId="942469423" sldId="2147483744"/>
            <pc:sldLayoutMk cId="926513154" sldId="214748374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26.386" v="29"/>
          <pc:sldLayoutMkLst>
            <pc:docMk/>
            <pc:sldMasterMk cId="942469423" sldId="2147483744"/>
            <pc:sldLayoutMk cId="2596338318" sldId="214748374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26.386" v="29"/>
          <pc:sldLayoutMkLst>
            <pc:docMk/>
            <pc:sldMasterMk cId="942469423" sldId="2147483744"/>
            <pc:sldLayoutMk cId="3444675744" sldId="214748374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26.386" v="29"/>
          <pc:sldLayoutMkLst>
            <pc:docMk/>
            <pc:sldMasterMk cId="942469423" sldId="2147483744"/>
            <pc:sldLayoutMk cId="3000600835" sldId="214748374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26.386" v="29"/>
          <pc:sldLayoutMkLst>
            <pc:docMk/>
            <pc:sldMasterMk cId="942469423" sldId="2147483744"/>
            <pc:sldLayoutMk cId="2301688439" sldId="214748375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26.386" v="29"/>
          <pc:sldLayoutMkLst>
            <pc:docMk/>
            <pc:sldMasterMk cId="942469423" sldId="2147483744"/>
            <pc:sldLayoutMk cId="500337089" sldId="214748375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26.386" v="29"/>
          <pc:sldLayoutMkLst>
            <pc:docMk/>
            <pc:sldMasterMk cId="942469423" sldId="2147483744"/>
            <pc:sldLayoutMk cId="4100357432" sldId="214748375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26.386" v="29"/>
          <pc:sldLayoutMkLst>
            <pc:docMk/>
            <pc:sldMasterMk cId="942469423" sldId="2147483744"/>
            <pc:sldLayoutMk cId="3587689213" sldId="214748375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26.386" v="29"/>
          <pc:sldLayoutMkLst>
            <pc:docMk/>
            <pc:sldMasterMk cId="942469423" sldId="2147483744"/>
            <pc:sldLayoutMk cId="2645222643" sldId="214748375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26.386" v="29"/>
          <pc:sldLayoutMkLst>
            <pc:docMk/>
            <pc:sldMasterMk cId="942469423" sldId="2147483744"/>
            <pc:sldLayoutMk cId="2786422772" sldId="2147483755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4:45:34.714" v="30"/>
        <pc:sldMasterMkLst>
          <pc:docMk/>
          <pc:sldMasterMk cId="1378161581" sldId="2147483756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4:45:34.714" v="30"/>
          <pc:sldLayoutMkLst>
            <pc:docMk/>
            <pc:sldMasterMk cId="1378161581" sldId="2147483756"/>
            <pc:sldLayoutMk cId="3423418935" sldId="214748375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34.714" v="30"/>
          <pc:sldLayoutMkLst>
            <pc:docMk/>
            <pc:sldMasterMk cId="1378161581" sldId="2147483756"/>
            <pc:sldLayoutMk cId="3248563338" sldId="214748375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34.714" v="30"/>
          <pc:sldLayoutMkLst>
            <pc:docMk/>
            <pc:sldMasterMk cId="1378161581" sldId="2147483756"/>
            <pc:sldLayoutMk cId="110406275" sldId="214748375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34.714" v="30"/>
          <pc:sldLayoutMkLst>
            <pc:docMk/>
            <pc:sldMasterMk cId="1378161581" sldId="2147483756"/>
            <pc:sldLayoutMk cId="2669460106" sldId="214748376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34.714" v="30"/>
          <pc:sldLayoutMkLst>
            <pc:docMk/>
            <pc:sldMasterMk cId="1378161581" sldId="2147483756"/>
            <pc:sldLayoutMk cId="3021353863" sldId="214748376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34.714" v="30"/>
          <pc:sldLayoutMkLst>
            <pc:docMk/>
            <pc:sldMasterMk cId="1378161581" sldId="2147483756"/>
            <pc:sldLayoutMk cId="1645596764" sldId="214748376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34.714" v="30"/>
          <pc:sldLayoutMkLst>
            <pc:docMk/>
            <pc:sldMasterMk cId="1378161581" sldId="2147483756"/>
            <pc:sldLayoutMk cId="1007218186" sldId="214748376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34.714" v="30"/>
          <pc:sldLayoutMkLst>
            <pc:docMk/>
            <pc:sldMasterMk cId="1378161581" sldId="2147483756"/>
            <pc:sldLayoutMk cId="471609410" sldId="214748376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34.714" v="30"/>
          <pc:sldLayoutMkLst>
            <pc:docMk/>
            <pc:sldMasterMk cId="1378161581" sldId="2147483756"/>
            <pc:sldLayoutMk cId="3431778283" sldId="214748376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34.714" v="30"/>
          <pc:sldLayoutMkLst>
            <pc:docMk/>
            <pc:sldMasterMk cId="1378161581" sldId="2147483756"/>
            <pc:sldLayoutMk cId="4180989120" sldId="214748376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5:34.714" v="30"/>
          <pc:sldLayoutMkLst>
            <pc:docMk/>
            <pc:sldMasterMk cId="1378161581" sldId="2147483756"/>
            <pc:sldLayoutMk cId="1629948031" sldId="2147483767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4:44:01.340" v="22"/>
        <pc:sldMasterMkLst>
          <pc:docMk/>
          <pc:sldMasterMk cId="2054607427" sldId="2147483756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4:44:01.340" v="22"/>
          <pc:sldLayoutMkLst>
            <pc:docMk/>
            <pc:sldMasterMk cId="2054607427" sldId="2147483756"/>
            <pc:sldLayoutMk cId="2512030038" sldId="214748375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1.340" v="22"/>
          <pc:sldLayoutMkLst>
            <pc:docMk/>
            <pc:sldMasterMk cId="2054607427" sldId="2147483756"/>
            <pc:sldLayoutMk cId="3920681686" sldId="214748375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1.340" v="22"/>
          <pc:sldLayoutMkLst>
            <pc:docMk/>
            <pc:sldMasterMk cId="2054607427" sldId="2147483756"/>
            <pc:sldLayoutMk cId="1890305169" sldId="214748375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1.340" v="22"/>
          <pc:sldLayoutMkLst>
            <pc:docMk/>
            <pc:sldMasterMk cId="2054607427" sldId="2147483756"/>
            <pc:sldLayoutMk cId="1849034975" sldId="214748376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1.340" v="22"/>
          <pc:sldLayoutMkLst>
            <pc:docMk/>
            <pc:sldMasterMk cId="2054607427" sldId="2147483756"/>
            <pc:sldLayoutMk cId="625867761" sldId="214748376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1.340" v="22"/>
          <pc:sldLayoutMkLst>
            <pc:docMk/>
            <pc:sldMasterMk cId="2054607427" sldId="2147483756"/>
            <pc:sldLayoutMk cId="284467026" sldId="214748376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1.340" v="22"/>
          <pc:sldLayoutMkLst>
            <pc:docMk/>
            <pc:sldMasterMk cId="2054607427" sldId="2147483756"/>
            <pc:sldLayoutMk cId="2110108980" sldId="214748376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1.340" v="22"/>
          <pc:sldLayoutMkLst>
            <pc:docMk/>
            <pc:sldMasterMk cId="2054607427" sldId="2147483756"/>
            <pc:sldLayoutMk cId="2454535655" sldId="214748376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1.340" v="22"/>
          <pc:sldLayoutMkLst>
            <pc:docMk/>
            <pc:sldMasterMk cId="2054607427" sldId="2147483756"/>
            <pc:sldLayoutMk cId="1423396059" sldId="214748376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1.340" v="22"/>
          <pc:sldLayoutMkLst>
            <pc:docMk/>
            <pc:sldMasterMk cId="2054607427" sldId="2147483756"/>
            <pc:sldLayoutMk cId="2683068700" sldId="214748376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4:01.340" v="22"/>
          <pc:sldLayoutMkLst>
            <pc:docMk/>
            <pc:sldMasterMk cId="2054607427" sldId="2147483756"/>
            <pc:sldLayoutMk cId="1411953970" sldId="2147483767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4:46:19.636" v="33"/>
        <pc:sldMasterMkLst>
          <pc:docMk/>
          <pc:sldMasterMk cId="3194773965" sldId="2147483768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4:46:19.636" v="33"/>
          <pc:sldLayoutMkLst>
            <pc:docMk/>
            <pc:sldMasterMk cId="3194773965" sldId="2147483768"/>
            <pc:sldLayoutMk cId="38160360" sldId="214748376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19.636" v="33"/>
          <pc:sldLayoutMkLst>
            <pc:docMk/>
            <pc:sldMasterMk cId="3194773965" sldId="2147483768"/>
            <pc:sldLayoutMk cId="1898421064" sldId="214748377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19.636" v="33"/>
          <pc:sldLayoutMkLst>
            <pc:docMk/>
            <pc:sldMasterMk cId="3194773965" sldId="2147483768"/>
            <pc:sldLayoutMk cId="627414786" sldId="214748377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19.636" v="33"/>
          <pc:sldLayoutMkLst>
            <pc:docMk/>
            <pc:sldMasterMk cId="3194773965" sldId="2147483768"/>
            <pc:sldLayoutMk cId="905536756" sldId="214748377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19.636" v="33"/>
          <pc:sldLayoutMkLst>
            <pc:docMk/>
            <pc:sldMasterMk cId="3194773965" sldId="2147483768"/>
            <pc:sldLayoutMk cId="3262893888" sldId="214748377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19.636" v="33"/>
          <pc:sldLayoutMkLst>
            <pc:docMk/>
            <pc:sldMasterMk cId="3194773965" sldId="2147483768"/>
            <pc:sldLayoutMk cId="2588095705" sldId="214748377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19.636" v="33"/>
          <pc:sldLayoutMkLst>
            <pc:docMk/>
            <pc:sldMasterMk cId="3194773965" sldId="2147483768"/>
            <pc:sldLayoutMk cId="1925801927" sldId="214748377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19.636" v="33"/>
          <pc:sldLayoutMkLst>
            <pc:docMk/>
            <pc:sldMasterMk cId="3194773965" sldId="2147483768"/>
            <pc:sldLayoutMk cId="455062450" sldId="214748377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19.636" v="33"/>
          <pc:sldLayoutMkLst>
            <pc:docMk/>
            <pc:sldMasterMk cId="3194773965" sldId="2147483768"/>
            <pc:sldLayoutMk cId="883855481" sldId="214748377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19.636" v="33"/>
          <pc:sldLayoutMkLst>
            <pc:docMk/>
            <pc:sldMasterMk cId="3194773965" sldId="2147483768"/>
            <pc:sldLayoutMk cId="2954521093" sldId="214748377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19.636" v="33"/>
          <pc:sldLayoutMkLst>
            <pc:docMk/>
            <pc:sldMasterMk cId="3194773965" sldId="2147483768"/>
            <pc:sldLayoutMk cId="1304769533" sldId="2147483779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4:46:32.167" v="34"/>
        <pc:sldMasterMkLst>
          <pc:docMk/>
          <pc:sldMasterMk cId="101601292" sldId="2147483780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4:46:32.167" v="34"/>
          <pc:sldLayoutMkLst>
            <pc:docMk/>
            <pc:sldMasterMk cId="101601292" sldId="2147483780"/>
            <pc:sldLayoutMk cId="3913325151" sldId="214748378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32.167" v="34"/>
          <pc:sldLayoutMkLst>
            <pc:docMk/>
            <pc:sldMasterMk cId="101601292" sldId="2147483780"/>
            <pc:sldLayoutMk cId="2937277015" sldId="214748378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32.167" v="34"/>
          <pc:sldLayoutMkLst>
            <pc:docMk/>
            <pc:sldMasterMk cId="101601292" sldId="2147483780"/>
            <pc:sldLayoutMk cId="2144667592" sldId="214748378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32.167" v="34"/>
          <pc:sldLayoutMkLst>
            <pc:docMk/>
            <pc:sldMasterMk cId="101601292" sldId="2147483780"/>
            <pc:sldLayoutMk cId="4275824231" sldId="214748378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32.167" v="34"/>
          <pc:sldLayoutMkLst>
            <pc:docMk/>
            <pc:sldMasterMk cId="101601292" sldId="2147483780"/>
            <pc:sldLayoutMk cId="2639058327" sldId="214748378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32.167" v="34"/>
          <pc:sldLayoutMkLst>
            <pc:docMk/>
            <pc:sldMasterMk cId="101601292" sldId="2147483780"/>
            <pc:sldLayoutMk cId="2072581180" sldId="214748378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32.167" v="34"/>
          <pc:sldLayoutMkLst>
            <pc:docMk/>
            <pc:sldMasterMk cId="101601292" sldId="2147483780"/>
            <pc:sldLayoutMk cId="2541081737" sldId="214748378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32.167" v="34"/>
          <pc:sldLayoutMkLst>
            <pc:docMk/>
            <pc:sldMasterMk cId="101601292" sldId="2147483780"/>
            <pc:sldLayoutMk cId="2927116394" sldId="214748378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32.167" v="34"/>
          <pc:sldLayoutMkLst>
            <pc:docMk/>
            <pc:sldMasterMk cId="101601292" sldId="2147483780"/>
            <pc:sldLayoutMk cId="1154693748" sldId="214748378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32.167" v="34"/>
          <pc:sldLayoutMkLst>
            <pc:docMk/>
            <pc:sldMasterMk cId="101601292" sldId="2147483780"/>
            <pc:sldLayoutMk cId="297597602" sldId="214748379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32.167" v="34"/>
          <pc:sldLayoutMkLst>
            <pc:docMk/>
            <pc:sldMasterMk cId="101601292" sldId="2147483780"/>
            <pc:sldLayoutMk cId="107395298" sldId="2147483791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4:46:48.902" v="35"/>
        <pc:sldMasterMkLst>
          <pc:docMk/>
          <pc:sldMasterMk cId="3713117591" sldId="2147483792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1610124664" sldId="214748379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351515919" sldId="214748379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4157972716" sldId="214748379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3124636904" sldId="214748379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2214668436" sldId="214748379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2235968742" sldId="214748379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1236436973" sldId="214748379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3167276201" sldId="214748380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3441157033" sldId="214748380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1891625924" sldId="214748380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1309998599" sldId="214748380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572078411" sldId="214748380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4148520650" sldId="214748380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2784181223" sldId="214748380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2457345467" sldId="214748380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849022121" sldId="214748380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48.902" v="35"/>
          <pc:sldLayoutMkLst>
            <pc:docMk/>
            <pc:sldMasterMk cId="3713117591" sldId="2147483792"/>
            <pc:sldLayoutMk cId="4033371643" sldId="2147483809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4:46:59.401" v="36"/>
        <pc:sldMasterMkLst>
          <pc:docMk/>
          <pc:sldMasterMk cId="931853445" sldId="2147483810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4:46:59.401" v="36"/>
          <pc:sldLayoutMkLst>
            <pc:docMk/>
            <pc:sldMasterMk cId="931853445" sldId="2147483810"/>
            <pc:sldLayoutMk cId="2080440542" sldId="214748381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59.401" v="36"/>
          <pc:sldLayoutMkLst>
            <pc:docMk/>
            <pc:sldMasterMk cId="931853445" sldId="2147483810"/>
            <pc:sldLayoutMk cId="470042509" sldId="214748381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59.401" v="36"/>
          <pc:sldLayoutMkLst>
            <pc:docMk/>
            <pc:sldMasterMk cId="931853445" sldId="2147483810"/>
            <pc:sldLayoutMk cId="3253369925" sldId="214748381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59.401" v="36"/>
          <pc:sldLayoutMkLst>
            <pc:docMk/>
            <pc:sldMasterMk cId="931853445" sldId="2147483810"/>
            <pc:sldLayoutMk cId="538286157" sldId="214748381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59.401" v="36"/>
          <pc:sldLayoutMkLst>
            <pc:docMk/>
            <pc:sldMasterMk cId="931853445" sldId="2147483810"/>
            <pc:sldLayoutMk cId="1174926596" sldId="214748381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59.401" v="36"/>
          <pc:sldLayoutMkLst>
            <pc:docMk/>
            <pc:sldMasterMk cId="931853445" sldId="2147483810"/>
            <pc:sldLayoutMk cId="1957116772" sldId="214748381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59.401" v="36"/>
          <pc:sldLayoutMkLst>
            <pc:docMk/>
            <pc:sldMasterMk cId="931853445" sldId="2147483810"/>
            <pc:sldLayoutMk cId="1077713706" sldId="214748381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59.401" v="36"/>
          <pc:sldLayoutMkLst>
            <pc:docMk/>
            <pc:sldMasterMk cId="931853445" sldId="2147483810"/>
            <pc:sldLayoutMk cId="3909183750" sldId="214748381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59.401" v="36"/>
          <pc:sldLayoutMkLst>
            <pc:docMk/>
            <pc:sldMasterMk cId="931853445" sldId="2147483810"/>
            <pc:sldLayoutMk cId="3559901260" sldId="214748381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59.401" v="36"/>
          <pc:sldLayoutMkLst>
            <pc:docMk/>
            <pc:sldMasterMk cId="931853445" sldId="2147483810"/>
            <pc:sldLayoutMk cId="1026729412" sldId="214748382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6:59.401" v="36"/>
          <pc:sldLayoutMkLst>
            <pc:docMk/>
            <pc:sldMasterMk cId="931853445" sldId="2147483810"/>
            <pc:sldLayoutMk cId="681665480" sldId="2147483821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4:47:06.839" v="37"/>
        <pc:sldMasterMkLst>
          <pc:docMk/>
          <pc:sldMasterMk cId="359672088" sldId="2147483822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4:47:06.839" v="37"/>
          <pc:sldLayoutMkLst>
            <pc:docMk/>
            <pc:sldMasterMk cId="359672088" sldId="2147483822"/>
            <pc:sldLayoutMk cId="4208411534" sldId="214748382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7:06.839" v="37"/>
          <pc:sldLayoutMkLst>
            <pc:docMk/>
            <pc:sldMasterMk cId="359672088" sldId="2147483822"/>
            <pc:sldLayoutMk cId="33569693" sldId="214748382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7:06.839" v="37"/>
          <pc:sldLayoutMkLst>
            <pc:docMk/>
            <pc:sldMasterMk cId="359672088" sldId="2147483822"/>
            <pc:sldLayoutMk cId="3096507890" sldId="214748382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7:06.839" v="37"/>
          <pc:sldLayoutMkLst>
            <pc:docMk/>
            <pc:sldMasterMk cId="359672088" sldId="2147483822"/>
            <pc:sldLayoutMk cId="140629715" sldId="214748382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7:06.839" v="37"/>
          <pc:sldLayoutMkLst>
            <pc:docMk/>
            <pc:sldMasterMk cId="359672088" sldId="2147483822"/>
            <pc:sldLayoutMk cId="3886326343" sldId="214748382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7:06.839" v="37"/>
          <pc:sldLayoutMkLst>
            <pc:docMk/>
            <pc:sldMasterMk cId="359672088" sldId="2147483822"/>
            <pc:sldLayoutMk cId="1866837020" sldId="214748382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7:06.839" v="37"/>
          <pc:sldLayoutMkLst>
            <pc:docMk/>
            <pc:sldMasterMk cId="359672088" sldId="2147483822"/>
            <pc:sldLayoutMk cId="1170194733" sldId="214748382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7:06.839" v="37"/>
          <pc:sldLayoutMkLst>
            <pc:docMk/>
            <pc:sldMasterMk cId="359672088" sldId="2147483822"/>
            <pc:sldLayoutMk cId="3573633210" sldId="214748383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7:06.839" v="37"/>
          <pc:sldLayoutMkLst>
            <pc:docMk/>
            <pc:sldMasterMk cId="359672088" sldId="2147483822"/>
            <pc:sldLayoutMk cId="1389264627" sldId="214748383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7:06.839" v="37"/>
          <pc:sldLayoutMkLst>
            <pc:docMk/>
            <pc:sldMasterMk cId="359672088" sldId="2147483822"/>
            <pc:sldLayoutMk cId="2658818210" sldId="214748383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4:47:06.839" v="37"/>
          <pc:sldLayoutMkLst>
            <pc:docMk/>
            <pc:sldMasterMk cId="359672088" sldId="2147483822"/>
            <pc:sldLayoutMk cId="189615457" sldId="2147483833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12:01.911" v="169"/>
        <pc:sldMasterMkLst>
          <pc:docMk/>
          <pc:sldMasterMk cId="1071344652" sldId="2147483834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12:01.911" v="169"/>
          <pc:sldLayoutMkLst>
            <pc:docMk/>
            <pc:sldMasterMk cId="1071344652" sldId="2147483834"/>
            <pc:sldLayoutMk cId="2654464521" sldId="214748383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01.911" v="169"/>
          <pc:sldLayoutMkLst>
            <pc:docMk/>
            <pc:sldMasterMk cId="1071344652" sldId="2147483834"/>
            <pc:sldLayoutMk cId="661901043" sldId="214748383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01.911" v="169"/>
          <pc:sldLayoutMkLst>
            <pc:docMk/>
            <pc:sldMasterMk cId="1071344652" sldId="2147483834"/>
            <pc:sldLayoutMk cId="2516357541" sldId="214748383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01.911" v="169"/>
          <pc:sldLayoutMkLst>
            <pc:docMk/>
            <pc:sldMasterMk cId="1071344652" sldId="2147483834"/>
            <pc:sldLayoutMk cId="583364072" sldId="214748383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01.911" v="169"/>
          <pc:sldLayoutMkLst>
            <pc:docMk/>
            <pc:sldMasterMk cId="1071344652" sldId="2147483834"/>
            <pc:sldLayoutMk cId="2672284762" sldId="214748383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01.911" v="169"/>
          <pc:sldLayoutMkLst>
            <pc:docMk/>
            <pc:sldMasterMk cId="1071344652" sldId="2147483834"/>
            <pc:sldLayoutMk cId="3074338904" sldId="214748384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01.911" v="169"/>
          <pc:sldLayoutMkLst>
            <pc:docMk/>
            <pc:sldMasterMk cId="1071344652" sldId="2147483834"/>
            <pc:sldLayoutMk cId="1753721856" sldId="214748384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01.911" v="169"/>
          <pc:sldLayoutMkLst>
            <pc:docMk/>
            <pc:sldMasterMk cId="1071344652" sldId="2147483834"/>
            <pc:sldLayoutMk cId="3724921972" sldId="214748384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01.911" v="169"/>
          <pc:sldLayoutMkLst>
            <pc:docMk/>
            <pc:sldMasterMk cId="1071344652" sldId="2147483834"/>
            <pc:sldLayoutMk cId="2256081790" sldId="214748384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01.911" v="169"/>
          <pc:sldLayoutMkLst>
            <pc:docMk/>
            <pc:sldMasterMk cId="1071344652" sldId="2147483834"/>
            <pc:sldLayoutMk cId="889939771" sldId="214748384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01.911" v="169"/>
          <pc:sldLayoutMkLst>
            <pc:docMk/>
            <pc:sldMasterMk cId="1071344652" sldId="2147483834"/>
            <pc:sldLayoutMk cId="116353201" sldId="2147483845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12:32.739" v="170"/>
        <pc:sldMasterMkLst>
          <pc:docMk/>
          <pc:sldMasterMk cId="3717268312" sldId="2147483846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12:32.739" v="170"/>
          <pc:sldLayoutMkLst>
            <pc:docMk/>
            <pc:sldMasterMk cId="3717268312" sldId="2147483846"/>
            <pc:sldLayoutMk cId="840331457" sldId="214748384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32.739" v="170"/>
          <pc:sldLayoutMkLst>
            <pc:docMk/>
            <pc:sldMasterMk cId="3717268312" sldId="2147483846"/>
            <pc:sldLayoutMk cId="2335058542" sldId="214748384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32.739" v="170"/>
          <pc:sldLayoutMkLst>
            <pc:docMk/>
            <pc:sldMasterMk cId="3717268312" sldId="2147483846"/>
            <pc:sldLayoutMk cId="3578154124" sldId="214748384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32.739" v="170"/>
          <pc:sldLayoutMkLst>
            <pc:docMk/>
            <pc:sldMasterMk cId="3717268312" sldId="2147483846"/>
            <pc:sldLayoutMk cId="2689384547" sldId="214748385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32.739" v="170"/>
          <pc:sldLayoutMkLst>
            <pc:docMk/>
            <pc:sldMasterMk cId="3717268312" sldId="2147483846"/>
            <pc:sldLayoutMk cId="2364096008" sldId="214748385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32.739" v="170"/>
          <pc:sldLayoutMkLst>
            <pc:docMk/>
            <pc:sldMasterMk cId="3717268312" sldId="2147483846"/>
            <pc:sldLayoutMk cId="172903415" sldId="214748385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32.739" v="170"/>
          <pc:sldLayoutMkLst>
            <pc:docMk/>
            <pc:sldMasterMk cId="3717268312" sldId="2147483846"/>
            <pc:sldLayoutMk cId="1478903103" sldId="214748385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32.739" v="170"/>
          <pc:sldLayoutMkLst>
            <pc:docMk/>
            <pc:sldMasterMk cId="3717268312" sldId="2147483846"/>
            <pc:sldLayoutMk cId="3988822658" sldId="214748385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32.739" v="170"/>
          <pc:sldLayoutMkLst>
            <pc:docMk/>
            <pc:sldMasterMk cId="3717268312" sldId="2147483846"/>
            <pc:sldLayoutMk cId="3142075094" sldId="214748385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32.739" v="170"/>
          <pc:sldLayoutMkLst>
            <pc:docMk/>
            <pc:sldMasterMk cId="3717268312" sldId="2147483846"/>
            <pc:sldLayoutMk cId="3900767393" sldId="214748385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2:32.739" v="170"/>
          <pc:sldLayoutMkLst>
            <pc:docMk/>
            <pc:sldMasterMk cId="3717268312" sldId="2147483846"/>
            <pc:sldLayoutMk cId="2826766389" sldId="2147483857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13:05.957" v="172"/>
        <pc:sldMasterMkLst>
          <pc:docMk/>
          <pc:sldMasterMk cId="3057930595" sldId="2147483858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13:05.957" v="172"/>
          <pc:sldLayoutMkLst>
            <pc:docMk/>
            <pc:sldMasterMk cId="3057930595" sldId="2147483858"/>
            <pc:sldLayoutMk cId="1056469529" sldId="214748385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05.957" v="172"/>
          <pc:sldLayoutMkLst>
            <pc:docMk/>
            <pc:sldMasterMk cId="3057930595" sldId="2147483858"/>
            <pc:sldLayoutMk cId="3957427279" sldId="214748386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05.957" v="172"/>
          <pc:sldLayoutMkLst>
            <pc:docMk/>
            <pc:sldMasterMk cId="3057930595" sldId="2147483858"/>
            <pc:sldLayoutMk cId="2073154316" sldId="214748386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05.957" v="172"/>
          <pc:sldLayoutMkLst>
            <pc:docMk/>
            <pc:sldMasterMk cId="3057930595" sldId="2147483858"/>
            <pc:sldLayoutMk cId="2689030879" sldId="214748386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05.957" v="172"/>
          <pc:sldLayoutMkLst>
            <pc:docMk/>
            <pc:sldMasterMk cId="3057930595" sldId="2147483858"/>
            <pc:sldLayoutMk cId="1880325452" sldId="214748386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05.957" v="172"/>
          <pc:sldLayoutMkLst>
            <pc:docMk/>
            <pc:sldMasterMk cId="3057930595" sldId="2147483858"/>
            <pc:sldLayoutMk cId="976711909" sldId="214748386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05.957" v="172"/>
          <pc:sldLayoutMkLst>
            <pc:docMk/>
            <pc:sldMasterMk cId="3057930595" sldId="2147483858"/>
            <pc:sldLayoutMk cId="3750295855" sldId="214748386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05.957" v="172"/>
          <pc:sldLayoutMkLst>
            <pc:docMk/>
            <pc:sldMasterMk cId="3057930595" sldId="2147483858"/>
            <pc:sldLayoutMk cId="1506449435" sldId="214748386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05.957" v="172"/>
          <pc:sldLayoutMkLst>
            <pc:docMk/>
            <pc:sldMasterMk cId="3057930595" sldId="2147483858"/>
            <pc:sldLayoutMk cId="536394162" sldId="214748386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05.957" v="172"/>
          <pc:sldLayoutMkLst>
            <pc:docMk/>
            <pc:sldMasterMk cId="3057930595" sldId="2147483858"/>
            <pc:sldLayoutMk cId="2948639382" sldId="214748386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05.957" v="172"/>
          <pc:sldLayoutMkLst>
            <pc:docMk/>
            <pc:sldMasterMk cId="3057930595" sldId="2147483858"/>
            <pc:sldLayoutMk cId="3741243750" sldId="2147483869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13:19.223" v="173"/>
        <pc:sldMasterMkLst>
          <pc:docMk/>
          <pc:sldMasterMk cId="4117735789" sldId="2147483870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13:19.223" v="173"/>
          <pc:sldLayoutMkLst>
            <pc:docMk/>
            <pc:sldMasterMk cId="4117735789" sldId="2147483870"/>
            <pc:sldLayoutMk cId="4186811126" sldId="214748387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19.223" v="173"/>
          <pc:sldLayoutMkLst>
            <pc:docMk/>
            <pc:sldMasterMk cId="4117735789" sldId="2147483870"/>
            <pc:sldLayoutMk cId="2014343014" sldId="214748387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19.223" v="173"/>
          <pc:sldLayoutMkLst>
            <pc:docMk/>
            <pc:sldMasterMk cId="4117735789" sldId="2147483870"/>
            <pc:sldLayoutMk cId="1174438454" sldId="214748387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19.223" v="173"/>
          <pc:sldLayoutMkLst>
            <pc:docMk/>
            <pc:sldMasterMk cId="4117735789" sldId="2147483870"/>
            <pc:sldLayoutMk cId="894252885" sldId="214748387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19.223" v="173"/>
          <pc:sldLayoutMkLst>
            <pc:docMk/>
            <pc:sldMasterMk cId="4117735789" sldId="2147483870"/>
            <pc:sldLayoutMk cId="2850447006" sldId="214748387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19.223" v="173"/>
          <pc:sldLayoutMkLst>
            <pc:docMk/>
            <pc:sldMasterMk cId="4117735789" sldId="2147483870"/>
            <pc:sldLayoutMk cId="1624915683" sldId="214748387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19.223" v="173"/>
          <pc:sldLayoutMkLst>
            <pc:docMk/>
            <pc:sldMasterMk cId="4117735789" sldId="2147483870"/>
            <pc:sldLayoutMk cId="3286131007" sldId="214748387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19.223" v="173"/>
          <pc:sldLayoutMkLst>
            <pc:docMk/>
            <pc:sldMasterMk cId="4117735789" sldId="2147483870"/>
            <pc:sldLayoutMk cId="3737419194" sldId="214748387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19.223" v="173"/>
          <pc:sldLayoutMkLst>
            <pc:docMk/>
            <pc:sldMasterMk cId="4117735789" sldId="2147483870"/>
            <pc:sldLayoutMk cId="1910912912" sldId="214748387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19.223" v="173"/>
          <pc:sldLayoutMkLst>
            <pc:docMk/>
            <pc:sldMasterMk cId="4117735789" sldId="2147483870"/>
            <pc:sldLayoutMk cId="3745370139" sldId="214748388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19.223" v="173"/>
          <pc:sldLayoutMkLst>
            <pc:docMk/>
            <pc:sldMasterMk cId="4117735789" sldId="2147483870"/>
            <pc:sldLayoutMk cId="3366515244" sldId="2147483881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13:33.160" v="174"/>
        <pc:sldMasterMkLst>
          <pc:docMk/>
          <pc:sldMasterMk cId="2869449926" sldId="2147483882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13:33.160" v="174"/>
          <pc:sldLayoutMkLst>
            <pc:docMk/>
            <pc:sldMasterMk cId="2869449926" sldId="2147483882"/>
            <pc:sldLayoutMk cId="460835635" sldId="214748388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33.160" v="174"/>
          <pc:sldLayoutMkLst>
            <pc:docMk/>
            <pc:sldMasterMk cId="2869449926" sldId="2147483882"/>
            <pc:sldLayoutMk cId="420301753" sldId="214748388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33.160" v="174"/>
          <pc:sldLayoutMkLst>
            <pc:docMk/>
            <pc:sldMasterMk cId="2869449926" sldId="2147483882"/>
            <pc:sldLayoutMk cId="869738613" sldId="214748388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33.160" v="174"/>
          <pc:sldLayoutMkLst>
            <pc:docMk/>
            <pc:sldMasterMk cId="2869449926" sldId="2147483882"/>
            <pc:sldLayoutMk cId="3864476838" sldId="214748388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33.160" v="174"/>
          <pc:sldLayoutMkLst>
            <pc:docMk/>
            <pc:sldMasterMk cId="2869449926" sldId="2147483882"/>
            <pc:sldLayoutMk cId="84008675" sldId="214748388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33.160" v="174"/>
          <pc:sldLayoutMkLst>
            <pc:docMk/>
            <pc:sldMasterMk cId="2869449926" sldId="2147483882"/>
            <pc:sldLayoutMk cId="1059349150" sldId="214748388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33.160" v="174"/>
          <pc:sldLayoutMkLst>
            <pc:docMk/>
            <pc:sldMasterMk cId="2869449926" sldId="2147483882"/>
            <pc:sldLayoutMk cId="482044409" sldId="214748388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33.160" v="174"/>
          <pc:sldLayoutMkLst>
            <pc:docMk/>
            <pc:sldMasterMk cId="2869449926" sldId="2147483882"/>
            <pc:sldLayoutMk cId="2701067809" sldId="214748389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33.160" v="174"/>
          <pc:sldLayoutMkLst>
            <pc:docMk/>
            <pc:sldMasterMk cId="2869449926" sldId="2147483882"/>
            <pc:sldLayoutMk cId="1124481790" sldId="214748389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33.160" v="174"/>
          <pc:sldLayoutMkLst>
            <pc:docMk/>
            <pc:sldMasterMk cId="2869449926" sldId="2147483882"/>
            <pc:sldLayoutMk cId="1279861295" sldId="214748389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33.160" v="174"/>
          <pc:sldLayoutMkLst>
            <pc:docMk/>
            <pc:sldMasterMk cId="2869449926" sldId="2147483882"/>
            <pc:sldLayoutMk cId="2307966192" sldId="2147483893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13:54.817" v="184"/>
        <pc:sldMasterMkLst>
          <pc:docMk/>
          <pc:sldMasterMk cId="2915768469" sldId="2147483894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13:54.817" v="184"/>
          <pc:sldLayoutMkLst>
            <pc:docMk/>
            <pc:sldMasterMk cId="2915768469" sldId="2147483894"/>
            <pc:sldLayoutMk cId="466798127" sldId="214748389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54.817" v="184"/>
          <pc:sldLayoutMkLst>
            <pc:docMk/>
            <pc:sldMasterMk cId="2915768469" sldId="2147483894"/>
            <pc:sldLayoutMk cId="4038043168" sldId="214748389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54.817" v="184"/>
          <pc:sldLayoutMkLst>
            <pc:docMk/>
            <pc:sldMasterMk cId="2915768469" sldId="2147483894"/>
            <pc:sldLayoutMk cId="1553865978" sldId="214748389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54.817" v="184"/>
          <pc:sldLayoutMkLst>
            <pc:docMk/>
            <pc:sldMasterMk cId="2915768469" sldId="2147483894"/>
            <pc:sldLayoutMk cId="3210461369" sldId="214748389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54.817" v="184"/>
          <pc:sldLayoutMkLst>
            <pc:docMk/>
            <pc:sldMasterMk cId="2915768469" sldId="2147483894"/>
            <pc:sldLayoutMk cId="2967202650" sldId="214748389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54.817" v="184"/>
          <pc:sldLayoutMkLst>
            <pc:docMk/>
            <pc:sldMasterMk cId="2915768469" sldId="2147483894"/>
            <pc:sldLayoutMk cId="889683836" sldId="214748390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54.817" v="184"/>
          <pc:sldLayoutMkLst>
            <pc:docMk/>
            <pc:sldMasterMk cId="2915768469" sldId="2147483894"/>
            <pc:sldLayoutMk cId="775242013" sldId="214748390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54.817" v="184"/>
          <pc:sldLayoutMkLst>
            <pc:docMk/>
            <pc:sldMasterMk cId="2915768469" sldId="2147483894"/>
            <pc:sldLayoutMk cId="4215083656" sldId="214748390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54.817" v="184"/>
          <pc:sldLayoutMkLst>
            <pc:docMk/>
            <pc:sldMasterMk cId="2915768469" sldId="2147483894"/>
            <pc:sldLayoutMk cId="1119315481" sldId="214748390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54.817" v="184"/>
          <pc:sldLayoutMkLst>
            <pc:docMk/>
            <pc:sldMasterMk cId="2915768469" sldId="2147483894"/>
            <pc:sldLayoutMk cId="347970835" sldId="214748390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3:54.817" v="184"/>
          <pc:sldLayoutMkLst>
            <pc:docMk/>
            <pc:sldMasterMk cId="2915768469" sldId="2147483894"/>
            <pc:sldLayoutMk cId="2312724970" sldId="2147483905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14:06.770" v="185"/>
        <pc:sldMasterMkLst>
          <pc:docMk/>
          <pc:sldMasterMk cId="2563518767" sldId="2147483906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14:06.770" v="185"/>
          <pc:sldLayoutMkLst>
            <pc:docMk/>
            <pc:sldMasterMk cId="2563518767" sldId="2147483906"/>
            <pc:sldLayoutMk cId="2553545942" sldId="214748390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06.770" v="185"/>
          <pc:sldLayoutMkLst>
            <pc:docMk/>
            <pc:sldMasterMk cId="2563518767" sldId="2147483906"/>
            <pc:sldLayoutMk cId="650559064" sldId="214748390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06.770" v="185"/>
          <pc:sldLayoutMkLst>
            <pc:docMk/>
            <pc:sldMasterMk cId="2563518767" sldId="2147483906"/>
            <pc:sldLayoutMk cId="2127851548" sldId="214748390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06.770" v="185"/>
          <pc:sldLayoutMkLst>
            <pc:docMk/>
            <pc:sldMasterMk cId="2563518767" sldId="2147483906"/>
            <pc:sldLayoutMk cId="1827137276" sldId="214748391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06.770" v="185"/>
          <pc:sldLayoutMkLst>
            <pc:docMk/>
            <pc:sldMasterMk cId="2563518767" sldId="2147483906"/>
            <pc:sldLayoutMk cId="2877949269" sldId="214748391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06.770" v="185"/>
          <pc:sldLayoutMkLst>
            <pc:docMk/>
            <pc:sldMasterMk cId="2563518767" sldId="2147483906"/>
            <pc:sldLayoutMk cId="4094303955" sldId="214748391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06.770" v="185"/>
          <pc:sldLayoutMkLst>
            <pc:docMk/>
            <pc:sldMasterMk cId="2563518767" sldId="2147483906"/>
            <pc:sldLayoutMk cId="2224322368" sldId="214748391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06.770" v="185"/>
          <pc:sldLayoutMkLst>
            <pc:docMk/>
            <pc:sldMasterMk cId="2563518767" sldId="2147483906"/>
            <pc:sldLayoutMk cId="1836046557" sldId="214748391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06.770" v="185"/>
          <pc:sldLayoutMkLst>
            <pc:docMk/>
            <pc:sldMasterMk cId="2563518767" sldId="2147483906"/>
            <pc:sldLayoutMk cId="2048710206" sldId="214748391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06.770" v="185"/>
          <pc:sldLayoutMkLst>
            <pc:docMk/>
            <pc:sldMasterMk cId="2563518767" sldId="2147483906"/>
            <pc:sldLayoutMk cId="895818675" sldId="214748391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06.770" v="185"/>
          <pc:sldLayoutMkLst>
            <pc:docMk/>
            <pc:sldMasterMk cId="2563518767" sldId="2147483906"/>
            <pc:sldLayoutMk cId="2809368761" sldId="2147483917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14:25.816" v="186"/>
        <pc:sldMasterMkLst>
          <pc:docMk/>
          <pc:sldMasterMk cId="3689228359" sldId="2147483918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14:25.816" v="186"/>
          <pc:sldLayoutMkLst>
            <pc:docMk/>
            <pc:sldMasterMk cId="3689228359" sldId="2147483918"/>
            <pc:sldLayoutMk cId="1147775289" sldId="214748391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25.816" v="186"/>
          <pc:sldLayoutMkLst>
            <pc:docMk/>
            <pc:sldMasterMk cId="3689228359" sldId="2147483918"/>
            <pc:sldLayoutMk cId="2211532307" sldId="214748392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25.816" v="186"/>
          <pc:sldLayoutMkLst>
            <pc:docMk/>
            <pc:sldMasterMk cId="3689228359" sldId="2147483918"/>
            <pc:sldLayoutMk cId="1591064118" sldId="214748392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25.816" v="186"/>
          <pc:sldLayoutMkLst>
            <pc:docMk/>
            <pc:sldMasterMk cId="3689228359" sldId="2147483918"/>
            <pc:sldLayoutMk cId="3949590628" sldId="214748392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25.816" v="186"/>
          <pc:sldLayoutMkLst>
            <pc:docMk/>
            <pc:sldMasterMk cId="3689228359" sldId="2147483918"/>
            <pc:sldLayoutMk cId="3240598197" sldId="214748392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25.816" v="186"/>
          <pc:sldLayoutMkLst>
            <pc:docMk/>
            <pc:sldMasterMk cId="3689228359" sldId="2147483918"/>
            <pc:sldLayoutMk cId="593511735" sldId="214748392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25.816" v="186"/>
          <pc:sldLayoutMkLst>
            <pc:docMk/>
            <pc:sldMasterMk cId="3689228359" sldId="2147483918"/>
            <pc:sldLayoutMk cId="4059036527" sldId="214748392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25.816" v="186"/>
          <pc:sldLayoutMkLst>
            <pc:docMk/>
            <pc:sldMasterMk cId="3689228359" sldId="2147483918"/>
            <pc:sldLayoutMk cId="2123620656" sldId="214748392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25.816" v="186"/>
          <pc:sldLayoutMkLst>
            <pc:docMk/>
            <pc:sldMasterMk cId="3689228359" sldId="2147483918"/>
            <pc:sldLayoutMk cId="3039707054" sldId="214748392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25.816" v="186"/>
          <pc:sldLayoutMkLst>
            <pc:docMk/>
            <pc:sldMasterMk cId="3689228359" sldId="2147483918"/>
            <pc:sldLayoutMk cId="2641048858" sldId="214748392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25.816" v="186"/>
          <pc:sldLayoutMkLst>
            <pc:docMk/>
            <pc:sldMasterMk cId="3689228359" sldId="2147483918"/>
            <pc:sldLayoutMk cId="2274566000" sldId="214748392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25.816" v="186"/>
          <pc:sldLayoutMkLst>
            <pc:docMk/>
            <pc:sldMasterMk cId="3689228359" sldId="2147483918"/>
            <pc:sldLayoutMk cId="3447905577" sldId="214748393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25.816" v="186"/>
          <pc:sldLayoutMkLst>
            <pc:docMk/>
            <pc:sldMasterMk cId="3689228359" sldId="2147483918"/>
            <pc:sldLayoutMk cId="3648236304" sldId="214748393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25.816" v="186"/>
          <pc:sldLayoutMkLst>
            <pc:docMk/>
            <pc:sldMasterMk cId="3689228359" sldId="2147483918"/>
            <pc:sldLayoutMk cId="3721694655" sldId="214748393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25.816" v="186"/>
          <pc:sldLayoutMkLst>
            <pc:docMk/>
            <pc:sldMasterMk cId="3689228359" sldId="2147483918"/>
            <pc:sldLayoutMk cId="2935313852" sldId="214748393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25.816" v="186"/>
          <pc:sldLayoutMkLst>
            <pc:docMk/>
            <pc:sldMasterMk cId="3689228359" sldId="2147483918"/>
            <pc:sldLayoutMk cId="2046538805" sldId="2147483934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14:31.238" v="187"/>
        <pc:sldMasterMkLst>
          <pc:docMk/>
          <pc:sldMasterMk cId="3604186762" sldId="2147483935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14:31.238" v="187"/>
          <pc:sldLayoutMkLst>
            <pc:docMk/>
            <pc:sldMasterMk cId="3604186762" sldId="2147483935"/>
            <pc:sldLayoutMk cId="1533378778" sldId="214748393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1.238" v="187"/>
          <pc:sldLayoutMkLst>
            <pc:docMk/>
            <pc:sldMasterMk cId="3604186762" sldId="2147483935"/>
            <pc:sldLayoutMk cId="2305686904" sldId="214748393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1.238" v="187"/>
          <pc:sldLayoutMkLst>
            <pc:docMk/>
            <pc:sldMasterMk cId="3604186762" sldId="2147483935"/>
            <pc:sldLayoutMk cId="2092896298" sldId="214748393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1.238" v="187"/>
          <pc:sldLayoutMkLst>
            <pc:docMk/>
            <pc:sldMasterMk cId="3604186762" sldId="2147483935"/>
            <pc:sldLayoutMk cId="2964240374" sldId="214748393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1.238" v="187"/>
          <pc:sldLayoutMkLst>
            <pc:docMk/>
            <pc:sldMasterMk cId="3604186762" sldId="2147483935"/>
            <pc:sldLayoutMk cId="3620667431" sldId="214748394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1.238" v="187"/>
          <pc:sldLayoutMkLst>
            <pc:docMk/>
            <pc:sldMasterMk cId="3604186762" sldId="2147483935"/>
            <pc:sldLayoutMk cId="2655307180" sldId="214748394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1.238" v="187"/>
          <pc:sldLayoutMkLst>
            <pc:docMk/>
            <pc:sldMasterMk cId="3604186762" sldId="2147483935"/>
            <pc:sldLayoutMk cId="1625303623" sldId="214748394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1.238" v="187"/>
          <pc:sldLayoutMkLst>
            <pc:docMk/>
            <pc:sldMasterMk cId="3604186762" sldId="2147483935"/>
            <pc:sldLayoutMk cId="3734152711" sldId="214748394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1.238" v="187"/>
          <pc:sldLayoutMkLst>
            <pc:docMk/>
            <pc:sldMasterMk cId="3604186762" sldId="2147483935"/>
            <pc:sldLayoutMk cId="1208870348" sldId="214748394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1.238" v="187"/>
          <pc:sldLayoutMkLst>
            <pc:docMk/>
            <pc:sldMasterMk cId="3604186762" sldId="2147483935"/>
            <pc:sldLayoutMk cId="519810641" sldId="214748394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1.238" v="187"/>
          <pc:sldLayoutMkLst>
            <pc:docMk/>
            <pc:sldMasterMk cId="3604186762" sldId="2147483935"/>
            <pc:sldLayoutMk cId="2114935700" sldId="2147483946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14:37.160" v="188"/>
        <pc:sldMasterMkLst>
          <pc:docMk/>
          <pc:sldMasterMk cId="141339831" sldId="2147483947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14:37.160" v="188"/>
          <pc:sldLayoutMkLst>
            <pc:docMk/>
            <pc:sldMasterMk cId="141339831" sldId="2147483947"/>
            <pc:sldLayoutMk cId="131616278" sldId="214748394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7.160" v="188"/>
          <pc:sldLayoutMkLst>
            <pc:docMk/>
            <pc:sldMasterMk cId="141339831" sldId="2147483947"/>
            <pc:sldLayoutMk cId="729025562" sldId="214748394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7.160" v="188"/>
          <pc:sldLayoutMkLst>
            <pc:docMk/>
            <pc:sldMasterMk cId="141339831" sldId="2147483947"/>
            <pc:sldLayoutMk cId="569909235" sldId="214748395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7.160" v="188"/>
          <pc:sldLayoutMkLst>
            <pc:docMk/>
            <pc:sldMasterMk cId="141339831" sldId="2147483947"/>
            <pc:sldLayoutMk cId="4057698374" sldId="214748395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7.160" v="188"/>
          <pc:sldLayoutMkLst>
            <pc:docMk/>
            <pc:sldMasterMk cId="141339831" sldId="2147483947"/>
            <pc:sldLayoutMk cId="1631546927" sldId="214748395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7.160" v="188"/>
          <pc:sldLayoutMkLst>
            <pc:docMk/>
            <pc:sldMasterMk cId="141339831" sldId="2147483947"/>
            <pc:sldLayoutMk cId="798775703" sldId="214748395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7.160" v="188"/>
          <pc:sldLayoutMkLst>
            <pc:docMk/>
            <pc:sldMasterMk cId="141339831" sldId="2147483947"/>
            <pc:sldLayoutMk cId="1358784446" sldId="214748395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7.160" v="188"/>
          <pc:sldLayoutMkLst>
            <pc:docMk/>
            <pc:sldMasterMk cId="141339831" sldId="2147483947"/>
            <pc:sldLayoutMk cId="75934629" sldId="214748395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7.160" v="188"/>
          <pc:sldLayoutMkLst>
            <pc:docMk/>
            <pc:sldMasterMk cId="141339831" sldId="2147483947"/>
            <pc:sldLayoutMk cId="297423001" sldId="214748395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7.160" v="188"/>
          <pc:sldLayoutMkLst>
            <pc:docMk/>
            <pc:sldMasterMk cId="141339831" sldId="2147483947"/>
            <pc:sldLayoutMk cId="978717535" sldId="214748395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4:37.160" v="188"/>
          <pc:sldLayoutMkLst>
            <pc:docMk/>
            <pc:sldMasterMk cId="141339831" sldId="2147483947"/>
            <pc:sldLayoutMk cId="2903845143" sldId="2147483958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16:46.660" v="192"/>
        <pc:sldMasterMkLst>
          <pc:docMk/>
          <pc:sldMasterMk cId="783425024" sldId="2147483959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16:46.660" v="192"/>
          <pc:sldLayoutMkLst>
            <pc:docMk/>
            <pc:sldMasterMk cId="783425024" sldId="2147483959"/>
            <pc:sldLayoutMk cId="2907813751" sldId="214748396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6:46.660" v="192"/>
          <pc:sldLayoutMkLst>
            <pc:docMk/>
            <pc:sldMasterMk cId="783425024" sldId="2147483959"/>
            <pc:sldLayoutMk cId="4267565110" sldId="214748396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6:46.660" v="192"/>
          <pc:sldLayoutMkLst>
            <pc:docMk/>
            <pc:sldMasterMk cId="783425024" sldId="2147483959"/>
            <pc:sldLayoutMk cId="601450148" sldId="214748396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6:46.660" v="192"/>
          <pc:sldLayoutMkLst>
            <pc:docMk/>
            <pc:sldMasterMk cId="783425024" sldId="2147483959"/>
            <pc:sldLayoutMk cId="2414860593" sldId="214748396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6:46.660" v="192"/>
          <pc:sldLayoutMkLst>
            <pc:docMk/>
            <pc:sldMasterMk cId="783425024" sldId="2147483959"/>
            <pc:sldLayoutMk cId="1789909799" sldId="214748396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6:46.660" v="192"/>
          <pc:sldLayoutMkLst>
            <pc:docMk/>
            <pc:sldMasterMk cId="783425024" sldId="2147483959"/>
            <pc:sldLayoutMk cId="1442834397" sldId="214748396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6:46.660" v="192"/>
          <pc:sldLayoutMkLst>
            <pc:docMk/>
            <pc:sldMasterMk cId="783425024" sldId="2147483959"/>
            <pc:sldLayoutMk cId="2203955442" sldId="214748396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6:46.660" v="192"/>
          <pc:sldLayoutMkLst>
            <pc:docMk/>
            <pc:sldMasterMk cId="783425024" sldId="2147483959"/>
            <pc:sldLayoutMk cId="3670767756" sldId="214748396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6:46.660" v="192"/>
          <pc:sldLayoutMkLst>
            <pc:docMk/>
            <pc:sldMasterMk cId="783425024" sldId="2147483959"/>
            <pc:sldLayoutMk cId="3457105246" sldId="214748396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6:46.660" v="192"/>
          <pc:sldLayoutMkLst>
            <pc:docMk/>
            <pc:sldMasterMk cId="783425024" sldId="2147483959"/>
            <pc:sldLayoutMk cId="1383153032" sldId="214748396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6:46.660" v="192"/>
          <pc:sldLayoutMkLst>
            <pc:docMk/>
            <pc:sldMasterMk cId="783425024" sldId="2147483959"/>
            <pc:sldLayoutMk cId="3945418580" sldId="2147483970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17:04.988" v="198"/>
        <pc:sldMasterMkLst>
          <pc:docMk/>
          <pc:sldMasterMk cId="1447725128" sldId="2147483971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17:04.988" v="198"/>
          <pc:sldLayoutMkLst>
            <pc:docMk/>
            <pc:sldMasterMk cId="1447725128" sldId="2147483971"/>
            <pc:sldLayoutMk cId="2728303405" sldId="214748397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04.988" v="198"/>
          <pc:sldLayoutMkLst>
            <pc:docMk/>
            <pc:sldMasterMk cId="1447725128" sldId="2147483971"/>
            <pc:sldLayoutMk cId="3924191425" sldId="214748397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04.988" v="198"/>
          <pc:sldLayoutMkLst>
            <pc:docMk/>
            <pc:sldMasterMk cId="1447725128" sldId="2147483971"/>
            <pc:sldLayoutMk cId="1763018584" sldId="214748397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04.988" v="198"/>
          <pc:sldLayoutMkLst>
            <pc:docMk/>
            <pc:sldMasterMk cId="1447725128" sldId="2147483971"/>
            <pc:sldLayoutMk cId="714945922" sldId="214748397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04.988" v="198"/>
          <pc:sldLayoutMkLst>
            <pc:docMk/>
            <pc:sldMasterMk cId="1447725128" sldId="2147483971"/>
            <pc:sldLayoutMk cId="807295" sldId="214748397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04.988" v="198"/>
          <pc:sldLayoutMkLst>
            <pc:docMk/>
            <pc:sldMasterMk cId="1447725128" sldId="2147483971"/>
            <pc:sldLayoutMk cId="2131725428" sldId="214748397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04.988" v="198"/>
          <pc:sldLayoutMkLst>
            <pc:docMk/>
            <pc:sldMasterMk cId="1447725128" sldId="2147483971"/>
            <pc:sldLayoutMk cId="1741925084" sldId="214748397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04.988" v="198"/>
          <pc:sldLayoutMkLst>
            <pc:docMk/>
            <pc:sldMasterMk cId="1447725128" sldId="2147483971"/>
            <pc:sldLayoutMk cId="1896768961" sldId="214748397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04.988" v="198"/>
          <pc:sldLayoutMkLst>
            <pc:docMk/>
            <pc:sldMasterMk cId="1447725128" sldId="2147483971"/>
            <pc:sldLayoutMk cId="128957481" sldId="214748398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04.988" v="198"/>
          <pc:sldLayoutMkLst>
            <pc:docMk/>
            <pc:sldMasterMk cId="1447725128" sldId="2147483971"/>
            <pc:sldLayoutMk cId="186018189" sldId="214748398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04.988" v="198"/>
          <pc:sldLayoutMkLst>
            <pc:docMk/>
            <pc:sldMasterMk cId="1447725128" sldId="2147483971"/>
            <pc:sldLayoutMk cId="1978250577" sldId="2147483982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17:25.863" v="199"/>
        <pc:sldMasterMkLst>
          <pc:docMk/>
          <pc:sldMasterMk cId="3683054316" sldId="2147483983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17:25.863" v="199"/>
          <pc:sldLayoutMkLst>
            <pc:docMk/>
            <pc:sldMasterMk cId="3683054316" sldId="2147483983"/>
            <pc:sldLayoutMk cId="3341696956" sldId="214748398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25.863" v="199"/>
          <pc:sldLayoutMkLst>
            <pc:docMk/>
            <pc:sldMasterMk cId="3683054316" sldId="2147483983"/>
            <pc:sldLayoutMk cId="3636729724" sldId="214748398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25.863" v="199"/>
          <pc:sldLayoutMkLst>
            <pc:docMk/>
            <pc:sldMasterMk cId="3683054316" sldId="2147483983"/>
            <pc:sldLayoutMk cId="1776240123" sldId="214748398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25.863" v="199"/>
          <pc:sldLayoutMkLst>
            <pc:docMk/>
            <pc:sldMasterMk cId="3683054316" sldId="2147483983"/>
            <pc:sldLayoutMk cId="2946328297" sldId="214748398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25.863" v="199"/>
          <pc:sldLayoutMkLst>
            <pc:docMk/>
            <pc:sldMasterMk cId="3683054316" sldId="2147483983"/>
            <pc:sldLayoutMk cId="2057249271" sldId="214748398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25.863" v="199"/>
          <pc:sldLayoutMkLst>
            <pc:docMk/>
            <pc:sldMasterMk cId="3683054316" sldId="2147483983"/>
            <pc:sldLayoutMk cId="2409166770" sldId="214748398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25.863" v="199"/>
          <pc:sldLayoutMkLst>
            <pc:docMk/>
            <pc:sldMasterMk cId="3683054316" sldId="2147483983"/>
            <pc:sldLayoutMk cId="1793848617" sldId="214748399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25.863" v="199"/>
          <pc:sldLayoutMkLst>
            <pc:docMk/>
            <pc:sldMasterMk cId="3683054316" sldId="2147483983"/>
            <pc:sldLayoutMk cId="678468443" sldId="214748399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25.863" v="199"/>
          <pc:sldLayoutMkLst>
            <pc:docMk/>
            <pc:sldMasterMk cId="3683054316" sldId="2147483983"/>
            <pc:sldLayoutMk cId="2302771163" sldId="214748399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25.863" v="199"/>
          <pc:sldLayoutMkLst>
            <pc:docMk/>
            <pc:sldMasterMk cId="3683054316" sldId="2147483983"/>
            <pc:sldLayoutMk cId="1660947907" sldId="214748399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25.863" v="199"/>
          <pc:sldLayoutMkLst>
            <pc:docMk/>
            <pc:sldMasterMk cId="3683054316" sldId="2147483983"/>
            <pc:sldLayoutMk cId="226815801" sldId="2147483994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17:34.144" v="200"/>
        <pc:sldMasterMkLst>
          <pc:docMk/>
          <pc:sldMasterMk cId="1504649695" sldId="2147483995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17:34.144" v="200"/>
          <pc:sldLayoutMkLst>
            <pc:docMk/>
            <pc:sldMasterMk cId="1504649695" sldId="2147483995"/>
            <pc:sldLayoutMk cId="3081031954" sldId="214748399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34.144" v="200"/>
          <pc:sldLayoutMkLst>
            <pc:docMk/>
            <pc:sldMasterMk cId="1504649695" sldId="2147483995"/>
            <pc:sldLayoutMk cId="506088377" sldId="214748399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34.144" v="200"/>
          <pc:sldLayoutMkLst>
            <pc:docMk/>
            <pc:sldMasterMk cId="1504649695" sldId="2147483995"/>
            <pc:sldLayoutMk cId="1162915559" sldId="214748399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34.144" v="200"/>
          <pc:sldLayoutMkLst>
            <pc:docMk/>
            <pc:sldMasterMk cId="1504649695" sldId="2147483995"/>
            <pc:sldLayoutMk cId="1192549789" sldId="214748399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34.144" v="200"/>
          <pc:sldLayoutMkLst>
            <pc:docMk/>
            <pc:sldMasterMk cId="1504649695" sldId="2147483995"/>
            <pc:sldLayoutMk cId="20496057" sldId="214748400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34.144" v="200"/>
          <pc:sldLayoutMkLst>
            <pc:docMk/>
            <pc:sldMasterMk cId="1504649695" sldId="2147483995"/>
            <pc:sldLayoutMk cId="1107212660" sldId="214748400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34.144" v="200"/>
          <pc:sldLayoutMkLst>
            <pc:docMk/>
            <pc:sldMasterMk cId="1504649695" sldId="2147483995"/>
            <pc:sldLayoutMk cId="246691234" sldId="214748400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34.144" v="200"/>
          <pc:sldLayoutMkLst>
            <pc:docMk/>
            <pc:sldMasterMk cId="1504649695" sldId="2147483995"/>
            <pc:sldLayoutMk cId="4040625760" sldId="214748400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34.144" v="200"/>
          <pc:sldLayoutMkLst>
            <pc:docMk/>
            <pc:sldMasterMk cId="1504649695" sldId="2147483995"/>
            <pc:sldLayoutMk cId="3239776831" sldId="214748400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34.144" v="200"/>
          <pc:sldLayoutMkLst>
            <pc:docMk/>
            <pc:sldMasterMk cId="1504649695" sldId="2147483995"/>
            <pc:sldLayoutMk cId="2184312007" sldId="214748400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34.144" v="200"/>
          <pc:sldLayoutMkLst>
            <pc:docMk/>
            <pc:sldMasterMk cId="1504649695" sldId="2147483995"/>
            <pc:sldLayoutMk cId="4026996837" sldId="2147484006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17:47.534" v="201"/>
        <pc:sldMasterMkLst>
          <pc:docMk/>
          <pc:sldMasterMk cId="3429116895" sldId="2147484007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17:47.534" v="201"/>
          <pc:sldLayoutMkLst>
            <pc:docMk/>
            <pc:sldMasterMk cId="3429116895" sldId="2147484007"/>
            <pc:sldLayoutMk cId="924460233" sldId="214748400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47.534" v="201"/>
          <pc:sldLayoutMkLst>
            <pc:docMk/>
            <pc:sldMasterMk cId="3429116895" sldId="2147484007"/>
            <pc:sldLayoutMk cId="1100518318" sldId="214748400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47.534" v="201"/>
          <pc:sldLayoutMkLst>
            <pc:docMk/>
            <pc:sldMasterMk cId="3429116895" sldId="2147484007"/>
            <pc:sldLayoutMk cId="1727396386" sldId="214748401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47.534" v="201"/>
          <pc:sldLayoutMkLst>
            <pc:docMk/>
            <pc:sldMasterMk cId="3429116895" sldId="2147484007"/>
            <pc:sldLayoutMk cId="1772671992" sldId="214748401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47.534" v="201"/>
          <pc:sldLayoutMkLst>
            <pc:docMk/>
            <pc:sldMasterMk cId="3429116895" sldId="2147484007"/>
            <pc:sldLayoutMk cId="593100225" sldId="214748401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47.534" v="201"/>
          <pc:sldLayoutMkLst>
            <pc:docMk/>
            <pc:sldMasterMk cId="3429116895" sldId="2147484007"/>
            <pc:sldLayoutMk cId="3871746857" sldId="214748401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47.534" v="201"/>
          <pc:sldLayoutMkLst>
            <pc:docMk/>
            <pc:sldMasterMk cId="3429116895" sldId="2147484007"/>
            <pc:sldLayoutMk cId="1528164703" sldId="214748401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47.534" v="201"/>
          <pc:sldLayoutMkLst>
            <pc:docMk/>
            <pc:sldMasterMk cId="3429116895" sldId="2147484007"/>
            <pc:sldLayoutMk cId="1961233120" sldId="214748401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47.534" v="201"/>
          <pc:sldLayoutMkLst>
            <pc:docMk/>
            <pc:sldMasterMk cId="3429116895" sldId="2147484007"/>
            <pc:sldLayoutMk cId="3162418257" sldId="214748401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47.534" v="201"/>
          <pc:sldLayoutMkLst>
            <pc:docMk/>
            <pc:sldMasterMk cId="3429116895" sldId="2147484007"/>
            <pc:sldLayoutMk cId="2048213281" sldId="214748401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17:47.534" v="201"/>
          <pc:sldLayoutMkLst>
            <pc:docMk/>
            <pc:sldMasterMk cId="3429116895" sldId="2147484007"/>
            <pc:sldLayoutMk cId="2538231058" sldId="2147484018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23:49.345" v="237"/>
        <pc:sldMasterMkLst>
          <pc:docMk/>
          <pc:sldMasterMk cId="742961994" sldId="2147484019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742961994" sldId="2147484019"/>
            <pc:sldLayoutMk cId="3137756058" sldId="214748402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742961994" sldId="2147484019"/>
            <pc:sldLayoutMk cId="1761964386" sldId="214748402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742961994" sldId="2147484019"/>
            <pc:sldLayoutMk cId="3059923776" sldId="214748402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742961994" sldId="2147484019"/>
            <pc:sldLayoutMk cId="4293638614" sldId="214748402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742961994" sldId="2147484019"/>
            <pc:sldLayoutMk cId="4131856470" sldId="214748402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742961994" sldId="2147484019"/>
            <pc:sldLayoutMk cId="394995574" sldId="214748402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742961994" sldId="2147484019"/>
            <pc:sldLayoutMk cId="1100878188" sldId="214748402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742961994" sldId="2147484019"/>
            <pc:sldLayoutMk cId="3414364823" sldId="214748402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742961994" sldId="2147484019"/>
            <pc:sldLayoutMk cId="1059320744" sldId="214748402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742961994" sldId="2147484019"/>
            <pc:sldLayoutMk cId="2443475243" sldId="214748402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742961994" sldId="2147484019"/>
            <pc:sldLayoutMk cId="2788108825" sldId="2147484030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20:58.440" v="233"/>
        <pc:sldMasterMkLst>
          <pc:docMk/>
          <pc:sldMasterMk cId="1790203969" sldId="2147484031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20:58.440" v="233"/>
          <pc:sldLayoutMkLst>
            <pc:docMk/>
            <pc:sldMasterMk cId="1790203969" sldId="2147484031"/>
            <pc:sldLayoutMk cId="493369089" sldId="214748403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8.440" v="233"/>
          <pc:sldLayoutMkLst>
            <pc:docMk/>
            <pc:sldMasterMk cId="1790203969" sldId="2147484031"/>
            <pc:sldLayoutMk cId="609535375" sldId="214748403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8.440" v="233"/>
          <pc:sldLayoutMkLst>
            <pc:docMk/>
            <pc:sldMasterMk cId="1790203969" sldId="2147484031"/>
            <pc:sldLayoutMk cId="507475138" sldId="214748403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8.440" v="233"/>
          <pc:sldLayoutMkLst>
            <pc:docMk/>
            <pc:sldMasterMk cId="1790203969" sldId="2147484031"/>
            <pc:sldLayoutMk cId="1307859083" sldId="214748403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8.440" v="233"/>
          <pc:sldLayoutMkLst>
            <pc:docMk/>
            <pc:sldMasterMk cId="1790203969" sldId="2147484031"/>
            <pc:sldLayoutMk cId="1492354464" sldId="214748403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8.440" v="233"/>
          <pc:sldLayoutMkLst>
            <pc:docMk/>
            <pc:sldMasterMk cId="1790203969" sldId="2147484031"/>
            <pc:sldLayoutMk cId="3128523706" sldId="214748403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8.440" v="233"/>
          <pc:sldLayoutMkLst>
            <pc:docMk/>
            <pc:sldMasterMk cId="1790203969" sldId="2147484031"/>
            <pc:sldLayoutMk cId="1255677001" sldId="214748403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8.440" v="233"/>
          <pc:sldLayoutMkLst>
            <pc:docMk/>
            <pc:sldMasterMk cId="1790203969" sldId="2147484031"/>
            <pc:sldLayoutMk cId="3129056485" sldId="214748403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8.440" v="233"/>
          <pc:sldLayoutMkLst>
            <pc:docMk/>
            <pc:sldMasterMk cId="1790203969" sldId="2147484031"/>
            <pc:sldLayoutMk cId="3541599518" sldId="214748404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8.440" v="233"/>
          <pc:sldLayoutMkLst>
            <pc:docMk/>
            <pc:sldMasterMk cId="1790203969" sldId="2147484031"/>
            <pc:sldLayoutMk cId="3238710166" sldId="214748404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8.440" v="233"/>
          <pc:sldLayoutMkLst>
            <pc:docMk/>
            <pc:sldMasterMk cId="1790203969" sldId="2147484031"/>
            <pc:sldLayoutMk cId="2542758701" sldId="2147484042"/>
          </pc:sldLayoutMkLst>
        </pc:sldLayoutChg>
      </pc:sldMasterChg>
      <pc:sldMasterChg chg="add addSldLayout modSldLayout">
        <pc:chgData name="西山　晃人" userId="S::0039603624@utac.u-tokyo.ac.jp::ca16a9b9-abe7-4074-a4bb-5c37cfe61f20" providerId="AD" clId="Web-{FD68A18F-406D-048D-4DAD-6D71596F4466}" dt="2019-11-12T05:23:49.345" v="237"/>
        <pc:sldMasterMkLst>
          <pc:docMk/>
          <pc:sldMasterMk cId="2626090966" sldId="2147484031"/>
        </pc:sldMasterMkLst>
        <pc:sldLayoutChg chg="add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2626090966" sldId="2147484031"/>
            <pc:sldLayoutMk cId="3842193872" sldId="2147484032"/>
          </pc:sldLayoutMkLst>
        </pc:sldLayoutChg>
        <pc:sldLayoutChg chg="add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2626090966" sldId="2147484031"/>
            <pc:sldLayoutMk cId="2636692232" sldId="2147484033"/>
          </pc:sldLayoutMkLst>
        </pc:sldLayoutChg>
        <pc:sldLayoutChg chg="add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2626090966" sldId="2147484031"/>
            <pc:sldLayoutMk cId="4030024141" sldId="2147484034"/>
          </pc:sldLayoutMkLst>
        </pc:sldLayoutChg>
        <pc:sldLayoutChg chg="add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2626090966" sldId="2147484031"/>
            <pc:sldLayoutMk cId="2992745428" sldId="2147484035"/>
          </pc:sldLayoutMkLst>
        </pc:sldLayoutChg>
        <pc:sldLayoutChg chg="add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2626090966" sldId="2147484031"/>
            <pc:sldLayoutMk cId="1622781797" sldId="2147484036"/>
          </pc:sldLayoutMkLst>
        </pc:sldLayoutChg>
        <pc:sldLayoutChg chg="add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2626090966" sldId="2147484031"/>
            <pc:sldLayoutMk cId="3271261160" sldId="2147484037"/>
          </pc:sldLayoutMkLst>
        </pc:sldLayoutChg>
        <pc:sldLayoutChg chg="add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2626090966" sldId="2147484031"/>
            <pc:sldLayoutMk cId="3799480765" sldId="2147484038"/>
          </pc:sldLayoutMkLst>
        </pc:sldLayoutChg>
        <pc:sldLayoutChg chg="add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2626090966" sldId="2147484031"/>
            <pc:sldLayoutMk cId="685760476" sldId="2147484039"/>
          </pc:sldLayoutMkLst>
        </pc:sldLayoutChg>
        <pc:sldLayoutChg chg="add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2626090966" sldId="2147484031"/>
            <pc:sldLayoutMk cId="3124824434" sldId="2147484040"/>
          </pc:sldLayoutMkLst>
        </pc:sldLayoutChg>
        <pc:sldLayoutChg chg="add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2626090966" sldId="2147484031"/>
            <pc:sldLayoutMk cId="2415724000" sldId="2147484041"/>
          </pc:sldLayoutMkLst>
        </pc:sldLayoutChg>
        <pc:sldLayoutChg chg="add mod replId">
          <pc:chgData name="西山　晃人" userId="S::0039603624@utac.u-tokyo.ac.jp::ca16a9b9-abe7-4074-a4bb-5c37cfe61f20" providerId="AD" clId="Web-{FD68A18F-406D-048D-4DAD-6D71596F4466}" dt="2019-11-12T05:23:49.345" v="237"/>
          <pc:sldLayoutMkLst>
            <pc:docMk/>
            <pc:sldMasterMk cId="2626090966" sldId="2147484031"/>
            <pc:sldLayoutMk cId="2731036092" sldId="2147484042"/>
          </pc:sldLayoutMkLst>
        </pc:sldLayoutChg>
      </pc:sldMasterChg>
      <pc:sldMasterChg chg="add del addSldLayout delSldLayout modSldLayout">
        <pc:chgData name="西山　晃人" userId="S::0039603624@utac.u-tokyo.ac.jp::ca16a9b9-abe7-4074-a4bb-5c37cfe61f20" providerId="AD" clId="Web-{FD68A18F-406D-048D-4DAD-6D71596F4466}" dt="2019-11-12T05:20:55.830" v="230"/>
        <pc:sldMasterMkLst>
          <pc:docMk/>
          <pc:sldMasterMk cId="1586034872" sldId="2147484043"/>
        </pc:sldMasterMkLst>
        <pc:sldLayoutChg chg="add del mod replId">
          <pc:chgData name="西山　晃人" userId="S::0039603624@utac.u-tokyo.ac.jp::ca16a9b9-abe7-4074-a4bb-5c37cfe61f20" providerId="AD" clId="Web-{FD68A18F-406D-048D-4DAD-6D71596F4466}" dt="2019-11-12T05:20:55.830" v="230"/>
          <pc:sldLayoutMkLst>
            <pc:docMk/>
            <pc:sldMasterMk cId="1586034872" sldId="2147484043"/>
            <pc:sldLayoutMk cId="4207743969" sldId="2147484044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5.830" v="230"/>
          <pc:sldLayoutMkLst>
            <pc:docMk/>
            <pc:sldMasterMk cId="1586034872" sldId="2147484043"/>
            <pc:sldLayoutMk cId="3062489669" sldId="2147484045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5.830" v="230"/>
          <pc:sldLayoutMkLst>
            <pc:docMk/>
            <pc:sldMasterMk cId="1586034872" sldId="2147484043"/>
            <pc:sldLayoutMk cId="4014435823" sldId="2147484046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5.830" v="230"/>
          <pc:sldLayoutMkLst>
            <pc:docMk/>
            <pc:sldMasterMk cId="1586034872" sldId="2147484043"/>
            <pc:sldLayoutMk cId="1930453171" sldId="2147484047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5.830" v="230"/>
          <pc:sldLayoutMkLst>
            <pc:docMk/>
            <pc:sldMasterMk cId="1586034872" sldId="2147484043"/>
            <pc:sldLayoutMk cId="1306066880" sldId="2147484048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5.830" v="230"/>
          <pc:sldLayoutMkLst>
            <pc:docMk/>
            <pc:sldMasterMk cId="1586034872" sldId="2147484043"/>
            <pc:sldLayoutMk cId="111683039" sldId="2147484049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5.830" v="230"/>
          <pc:sldLayoutMkLst>
            <pc:docMk/>
            <pc:sldMasterMk cId="1586034872" sldId="2147484043"/>
            <pc:sldLayoutMk cId="3839689197" sldId="2147484050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5.830" v="230"/>
          <pc:sldLayoutMkLst>
            <pc:docMk/>
            <pc:sldMasterMk cId="1586034872" sldId="2147484043"/>
            <pc:sldLayoutMk cId="3214322967" sldId="2147484051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5.830" v="230"/>
          <pc:sldLayoutMkLst>
            <pc:docMk/>
            <pc:sldMasterMk cId="1586034872" sldId="2147484043"/>
            <pc:sldLayoutMk cId="3809861863" sldId="2147484052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5.830" v="230"/>
          <pc:sldLayoutMkLst>
            <pc:docMk/>
            <pc:sldMasterMk cId="1586034872" sldId="2147484043"/>
            <pc:sldLayoutMk cId="2568044612" sldId="2147484053"/>
          </pc:sldLayoutMkLst>
        </pc:sldLayoutChg>
        <pc:sldLayoutChg chg="add del mod replId">
          <pc:chgData name="西山　晃人" userId="S::0039603624@utac.u-tokyo.ac.jp::ca16a9b9-abe7-4074-a4bb-5c37cfe61f20" providerId="AD" clId="Web-{FD68A18F-406D-048D-4DAD-6D71596F4466}" dt="2019-11-12T05:20:55.830" v="230"/>
          <pc:sldLayoutMkLst>
            <pc:docMk/>
            <pc:sldMasterMk cId="1586034872" sldId="2147484043"/>
            <pc:sldLayoutMk cId="4067273345" sldId="2147484054"/>
          </pc:sldLayoutMkLst>
        </pc:sldLayoutChg>
      </pc:sldMasterChg>
    </pc:docChg>
  </pc:docChgLst>
  <pc:docChgLst>
    <pc:chgData name="西山　晃人" userId="S::0039603624@utac.u-tokyo.ac.jp::ca16a9b9-abe7-4074-a4bb-5c37cfe61f20" providerId="AD" clId="Web-{59BAD43F-D5D8-46CB-830B-AC7176AEFF0D}"/>
    <pc:docChg chg="modSld">
      <pc:chgData name="西山　晃人" userId="S::0039603624@utac.u-tokyo.ac.jp::ca16a9b9-abe7-4074-a4bb-5c37cfe61f20" providerId="AD" clId="Web-{59BAD43F-D5D8-46CB-830B-AC7176AEFF0D}" dt="2019-11-12T04:39:18.982" v="6" actId="20577"/>
      <pc:docMkLst>
        <pc:docMk/>
      </pc:docMkLst>
      <pc:sldChg chg="modSp">
        <pc:chgData name="西山　晃人" userId="S::0039603624@utac.u-tokyo.ac.jp::ca16a9b9-abe7-4074-a4bb-5c37cfe61f20" providerId="AD" clId="Web-{59BAD43F-D5D8-46CB-830B-AC7176AEFF0D}" dt="2019-11-12T04:39:16.247" v="4" actId="20577"/>
        <pc:sldMkLst>
          <pc:docMk/>
          <pc:sldMk cId="2128380218" sldId="256"/>
        </pc:sldMkLst>
        <pc:spChg chg="mod">
          <ac:chgData name="西山　晃人" userId="S::0039603624@utac.u-tokyo.ac.jp::ca16a9b9-abe7-4074-a4bb-5c37cfe61f20" providerId="AD" clId="Web-{59BAD43F-D5D8-46CB-830B-AC7176AEFF0D}" dt="2019-11-12T04:39:16.247" v="4" actId="20577"/>
          <ac:spMkLst>
            <pc:docMk/>
            <pc:sldMk cId="2128380218" sldId="256"/>
            <ac:spMk id="2" creationId="{00000000-0000-0000-0000-000000000000}"/>
          </ac:spMkLst>
        </pc:spChg>
      </pc:sldChg>
    </pc:docChg>
  </pc:docChgLst>
  <pc:docChgLst>
    <pc:chgData name=" " userId="ca16a9b9-abe7-4074-a4bb-5c37cfe61f20" providerId="ADAL" clId="{E4FA68F9-E2FC-483B-9FC2-DA3E68F7EADE}"/>
    <pc:docChg chg="undo custSel addSld delSld modSld">
      <pc:chgData name=" " userId="ca16a9b9-abe7-4074-a4bb-5c37cfe61f20" providerId="ADAL" clId="{E4FA68F9-E2FC-483B-9FC2-DA3E68F7EADE}" dt="2019-11-13T06:09:30.812" v="482" actId="20577"/>
      <pc:docMkLst>
        <pc:docMk/>
      </pc:docMkLst>
      <pc:sldChg chg="modSp">
        <pc:chgData name=" " userId="ca16a9b9-abe7-4074-a4bb-5c37cfe61f20" providerId="ADAL" clId="{E4FA68F9-E2FC-483B-9FC2-DA3E68F7EADE}" dt="2019-11-13T05:57:56.441" v="318" actId="2711"/>
        <pc:sldMkLst>
          <pc:docMk/>
          <pc:sldMk cId="2128380218" sldId="256"/>
        </pc:sldMkLst>
        <pc:spChg chg="mod">
          <ac:chgData name=" " userId="ca16a9b9-abe7-4074-a4bb-5c37cfe61f20" providerId="ADAL" clId="{E4FA68F9-E2FC-483B-9FC2-DA3E68F7EADE}" dt="2019-11-13T05:57:56.441" v="318" actId="2711"/>
          <ac:spMkLst>
            <pc:docMk/>
            <pc:sldMk cId="2128380218" sldId="256"/>
            <ac:spMk id="2" creationId="{00000000-0000-0000-0000-000000000000}"/>
          </ac:spMkLst>
        </pc:spChg>
      </pc:sldChg>
      <pc:sldChg chg="modSp">
        <pc:chgData name=" " userId="ca16a9b9-abe7-4074-a4bb-5c37cfe61f20" providerId="ADAL" clId="{E4FA68F9-E2FC-483B-9FC2-DA3E68F7EADE}" dt="2019-11-13T05:59:03.783" v="403" actId="20577"/>
        <pc:sldMkLst>
          <pc:docMk/>
          <pc:sldMk cId="2511263571" sldId="267"/>
        </pc:sldMkLst>
        <pc:spChg chg="mod">
          <ac:chgData name=" " userId="ca16a9b9-abe7-4074-a4bb-5c37cfe61f20" providerId="ADAL" clId="{E4FA68F9-E2FC-483B-9FC2-DA3E68F7EADE}" dt="2019-11-13T05:59:03.783" v="403" actId="20577"/>
          <ac:spMkLst>
            <pc:docMk/>
            <pc:sldMk cId="2511263571" sldId="267"/>
            <ac:spMk id="3" creationId="{FB652A6D-91F4-4BEC-86DC-7EC11C98F9B3}"/>
          </ac:spMkLst>
        </pc:spChg>
      </pc:sldChg>
      <pc:sldChg chg="modSp">
        <pc:chgData name=" " userId="ca16a9b9-abe7-4074-a4bb-5c37cfe61f20" providerId="ADAL" clId="{E4FA68F9-E2FC-483B-9FC2-DA3E68F7EADE}" dt="2019-11-13T06:09:30.812" v="482" actId="20577"/>
        <pc:sldMkLst>
          <pc:docMk/>
          <pc:sldMk cId="2034278736" sldId="279"/>
        </pc:sldMkLst>
        <pc:spChg chg="mod">
          <ac:chgData name=" " userId="ca16a9b9-abe7-4074-a4bb-5c37cfe61f20" providerId="ADAL" clId="{E4FA68F9-E2FC-483B-9FC2-DA3E68F7EADE}" dt="2019-11-13T06:09:30.812" v="482" actId="20577"/>
          <ac:spMkLst>
            <pc:docMk/>
            <pc:sldMk cId="2034278736" sldId="279"/>
            <ac:spMk id="3" creationId="{FB652A6D-91F4-4BEC-86DC-7EC11C98F9B3}"/>
          </ac:spMkLst>
        </pc:spChg>
        <pc:picChg chg="mod">
          <ac:chgData name=" " userId="ca16a9b9-abe7-4074-a4bb-5c37cfe61f20" providerId="ADAL" clId="{E4FA68F9-E2FC-483B-9FC2-DA3E68F7EADE}" dt="2019-11-13T06:08:02.045" v="440" actId="1076"/>
          <ac:picMkLst>
            <pc:docMk/>
            <pc:sldMk cId="2034278736" sldId="279"/>
            <ac:picMk id="9" creationId="{CECD7F1A-092A-4E6B-9C32-8E0A4CC7413C}"/>
          </ac:picMkLst>
        </pc:picChg>
      </pc:sldChg>
      <pc:sldChg chg="modSp">
        <pc:chgData name=" " userId="ca16a9b9-abe7-4074-a4bb-5c37cfe61f20" providerId="ADAL" clId="{E4FA68F9-E2FC-483B-9FC2-DA3E68F7EADE}" dt="2019-11-13T06:04:56.865" v="432" actId="20577"/>
        <pc:sldMkLst>
          <pc:docMk/>
          <pc:sldMk cId="199483228" sldId="283"/>
        </pc:sldMkLst>
        <pc:spChg chg="mod">
          <ac:chgData name=" " userId="ca16a9b9-abe7-4074-a4bb-5c37cfe61f20" providerId="ADAL" clId="{E4FA68F9-E2FC-483B-9FC2-DA3E68F7EADE}" dt="2019-11-13T06:04:56.865" v="432" actId="20577"/>
          <ac:spMkLst>
            <pc:docMk/>
            <pc:sldMk cId="199483228" sldId="283"/>
            <ac:spMk id="3" creationId="{FB652A6D-91F4-4BEC-86DC-7EC11C98F9B3}"/>
          </ac:spMkLst>
        </pc:spChg>
      </pc:sldChg>
      <pc:sldChg chg="modSp">
        <pc:chgData name=" " userId="ca16a9b9-abe7-4074-a4bb-5c37cfe61f20" providerId="ADAL" clId="{E4FA68F9-E2FC-483B-9FC2-DA3E68F7EADE}" dt="2019-11-13T06:03:50.133" v="431"/>
        <pc:sldMkLst>
          <pc:docMk/>
          <pc:sldMk cId="119065464" sldId="286"/>
        </pc:sldMkLst>
        <pc:spChg chg="mod">
          <ac:chgData name=" " userId="ca16a9b9-abe7-4074-a4bb-5c37cfe61f20" providerId="ADAL" clId="{E4FA68F9-E2FC-483B-9FC2-DA3E68F7EADE}" dt="2019-11-13T06:03:50.133" v="431"/>
          <ac:spMkLst>
            <pc:docMk/>
            <pc:sldMk cId="119065464" sldId="286"/>
            <ac:spMk id="3" creationId="{FB652A6D-91F4-4BEC-86DC-7EC11C98F9B3}"/>
          </ac:spMkLst>
        </pc:spChg>
      </pc:sldChg>
      <pc:sldChg chg="modSp add del">
        <pc:chgData name=" " userId="ca16a9b9-abe7-4074-a4bb-5c37cfe61f20" providerId="ADAL" clId="{E4FA68F9-E2FC-483B-9FC2-DA3E68F7EADE}" dt="2019-11-13T05:56:52.709" v="279" actId="2696"/>
        <pc:sldMkLst>
          <pc:docMk/>
          <pc:sldMk cId="265658446" sldId="288"/>
        </pc:sldMkLst>
        <pc:spChg chg="mod">
          <ac:chgData name=" " userId="ca16a9b9-abe7-4074-a4bb-5c37cfe61f20" providerId="ADAL" clId="{E4FA68F9-E2FC-483B-9FC2-DA3E68F7EADE}" dt="2019-11-13T05:56:11.548" v="241"/>
          <ac:spMkLst>
            <pc:docMk/>
            <pc:sldMk cId="265658446" sldId="288"/>
            <ac:spMk id="2" creationId="{C1F50CA3-2A3C-4B03-809A-702C6D962225}"/>
          </ac:spMkLst>
        </pc:spChg>
        <pc:spChg chg="mod">
          <ac:chgData name=" " userId="ca16a9b9-abe7-4074-a4bb-5c37cfe61f20" providerId="ADAL" clId="{E4FA68F9-E2FC-483B-9FC2-DA3E68F7EADE}" dt="2019-11-13T05:56:27.370" v="278" actId="20577"/>
          <ac:spMkLst>
            <pc:docMk/>
            <pc:sldMk cId="265658446" sldId="288"/>
            <ac:spMk id="3" creationId="{FB652A6D-91F4-4BEC-86DC-7EC11C98F9B3}"/>
          </ac:spMkLst>
        </pc:spChg>
      </pc:sldChg>
      <pc:sldChg chg="addSp delSp modSp add setBg">
        <pc:chgData name=" " userId="ca16a9b9-abe7-4074-a4bb-5c37cfe61f20" providerId="ADAL" clId="{E4FA68F9-E2FC-483B-9FC2-DA3E68F7EADE}" dt="2019-11-13T05:57:42.697" v="317" actId="478"/>
        <pc:sldMkLst>
          <pc:docMk/>
          <pc:sldMk cId="3324155074" sldId="288"/>
        </pc:sldMkLst>
        <pc:spChg chg="mod">
          <ac:chgData name=" " userId="ca16a9b9-abe7-4074-a4bb-5c37cfe61f20" providerId="ADAL" clId="{E4FA68F9-E2FC-483B-9FC2-DA3E68F7EADE}" dt="2019-11-13T05:57:27.846" v="313" actId="2711"/>
          <ac:spMkLst>
            <pc:docMk/>
            <pc:sldMk cId="3324155074" sldId="288"/>
            <ac:spMk id="2" creationId="{00000000-0000-0000-0000-000000000000}"/>
          </ac:spMkLst>
        </pc:spChg>
        <pc:spChg chg="del mod">
          <ac:chgData name=" " userId="ca16a9b9-abe7-4074-a4bb-5c37cfe61f20" providerId="ADAL" clId="{E4FA68F9-E2FC-483B-9FC2-DA3E68F7EADE}" dt="2019-11-13T05:57:38.086" v="315" actId="478"/>
          <ac:spMkLst>
            <pc:docMk/>
            <pc:sldMk cId="3324155074" sldId="288"/>
            <ac:spMk id="3" creationId="{00000000-0000-0000-0000-000000000000}"/>
          </ac:spMkLst>
        </pc:spChg>
        <pc:spChg chg="add del mod">
          <ac:chgData name=" " userId="ca16a9b9-abe7-4074-a4bb-5c37cfe61f20" providerId="ADAL" clId="{E4FA68F9-E2FC-483B-9FC2-DA3E68F7EADE}" dt="2019-11-13T05:57:42.697" v="317" actId="478"/>
          <ac:spMkLst>
            <pc:docMk/>
            <pc:sldMk cId="3324155074" sldId="288"/>
            <ac:spMk id="6" creationId="{0AD909B9-7DC7-4B81-B2AB-CA31C9C80E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9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2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3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9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4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6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8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6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2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5030" y="383426"/>
            <a:ext cx="10263208" cy="493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OpenCV</a:t>
            </a:r>
            <a:r>
              <a:rPr lang="ja-JP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によるストライク</a:t>
            </a:r>
            <a:br>
              <a:rPr lang="ja-JP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判定機</a:t>
            </a:r>
            <a:endParaRPr lang="ja-JP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 Ligh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563210" y="2944437"/>
            <a:ext cx="2315690" cy="2756333"/>
          </a:xfrm>
        </p:spPr>
        <p:txBody>
          <a:bodyPr vert="horz" lIns="0" tIns="45720" rIns="0" bIns="45720" rtlCol="0" anchor="ctr">
            <a:normAutofit/>
          </a:bodyPr>
          <a:lstStyle/>
          <a:p>
            <a:endParaRPr lang="en-US" altLang="ja-JP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en-US" altLang="ja-JP" sz="18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altLang="ja-JP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eiryo"/>
                <a:ea typeface="ＭＳ Ｐゴシック"/>
              </a:rPr>
              <a:t>03-190503</a:t>
            </a:r>
          </a:p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iryo"/>
                <a:ea typeface="Meiryo"/>
              </a:rPr>
              <a:t>西山　晃人</a:t>
            </a:r>
          </a:p>
        </p:txBody>
      </p:sp>
      <p:pic>
        <p:nvPicPr>
          <p:cNvPr id="4" name="Picture 84">
            <a:extLst>
              <a:ext uri="{FF2B5EF4-FFF2-40B4-BE49-F238E27FC236}">
                <a16:creationId xmlns:a16="http://schemas.microsoft.com/office/drawing/2014/main" id="{F7E890C8-6B18-400D-A1FB-30A52CB36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42" y="3797301"/>
            <a:ext cx="3668485" cy="247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E52B6CB5-CD09-4290-A087-DA775619F42D}"/>
              </a:ext>
            </a:extLst>
          </p:cNvPr>
          <p:cNvSpPr/>
          <p:nvPr/>
        </p:nvSpPr>
        <p:spPr>
          <a:xfrm>
            <a:off x="2061826" y="1760510"/>
            <a:ext cx="934356" cy="348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実装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9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C9FB64-C962-4DD1-8A01-9EAD3E0D157E}"/>
              </a:ext>
            </a:extLst>
          </p:cNvPr>
          <p:cNvSpPr/>
          <p:nvPr/>
        </p:nvSpPr>
        <p:spPr>
          <a:xfrm>
            <a:off x="1211944" y="1756229"/>
            <a:ext cx="2639783" cy="916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ストライクゾーン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検出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BD529F-462A-402F-A6EF-9565E13E103D}"/>
              </a:ext>
            </a:extLst>
          </p:cNvPr>
          <p:cNvSpPr/>
          <p:nvPr/>
        </p:nvSpPr>
        <p:spPr>
          <a:xfrm>
            <a:off x="1211943" y="3389085"/>
            <a:ext cx="2639783" cy="916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ボールトラッキング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3A39BB-2FC7-4E77-A012-A3F6050C1B8C}"/>
              </a:ext>
            </a:extLst>
          </p:cNvPr>
          <p:cNvSpPr/>
          <p:nvPr/>
        </p:nvSpPr>
        <p:spPr>
          <a:xfrm>
            <a:off x="1211943" y="5239657"/>
            <a:ext cx="2639783" cy="916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ストライクorボール</a:t>
            </a:r>
          </a:p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判定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9C8D94-4B5B-49CE-B203-33C590058A6A}"/>
              </a:ext>
            </a:extLst>
          </p:cNvPr>
          <p:cNvSpPr/>
          <p:nvPr/>
        </p:nvSpPr>
        <p:spPr>
          <a:xfrm>
            <a:off x="5158015" y="1456871"/>
            <a:ext cx="3290479" cy="381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ゾーン下限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790B11-16D5-45EF-AC4E-630072D27997}"/>
              </a:ext>
            </a:extLst>
          </p:cNvPr>
          <p:cNvSpPr/>
          <p:nvPr/>
        </p:nvSpPr>
        <p:spPr>
          <a:xfrm>
            <a:off x="5158014" y="1955799"/>
            <a:ext cx="3290479" cy="381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ゾーン上限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E194AB-3C7F-482A-8CE5-D17499786BB2}"/>
              </a:ext>
            </a:extLst>
          </p:cNvPr>
          <p:cNvSpPr/>
          <p:nvPr/>
        </p:nvSpPr>
        <p:spPr>
          <a:xfrm>
            <a:off x="5158014" y="2454727"/>
            <a:ext cx="3290479" cy="381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ゾーン横幅</a:t>
            </a:r>
            <a:endParaRPr lang="en-US" altLang="ja-JP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8FEF0A-8F23-4240-80FE-908D6295A31F}"/>
              </a:ext>
            </a:extLst>
          </p:cNvPr>
          <p:cNvSpPr/>
          <p:nvPr/>
        </p:nvSpPr>
        <p:spPr>
          <a:xfrm>
            <a:off x="5158013" y="3389083"/>
            <a:ext cx="3290479" cy="381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ボール検出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679B5F-EE08-4849-93A9-9FD73FF282BF}"/>
              </a:ext>
            </a:extLst>
          </p:cNvPr>
          <p:cNvSpPr/>
          <p:nvPr/>
        </p:nvSpPr>
        <p:spPr>
          <a:xfrm>
            <a:off x="5158013" y="3924298"/>
            <a:ext cx="3290479" cy="372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ボールをトレース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F2E605-B019-4D85-ACE3-B5D2C27616E1}"/>
              </a:ext>
            </a:extLst>
          </p:cNvPr>
          <p:cNvSpPr/>
          <p:nvPr/>
        </p:nvSpPr>
        <p:spPr>
          <a:xfrm>
            <a:off x="5185226" y="5239654"/>
            <a:ext cx="3273356" cy="381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ベース上ボール位置検出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CCAF57-3634-46ED-96F3-80BBF6AE4933}"/>
              </a:ext>
            </a:extLst>
          </p:cNvPr>
          <p:cNvSpPr/>
          <p:nvPr/>
        </p:nvSpPr>
        <p:spPr>
          <a:xfrm>
            <a:off x="5185225" y="5774867"/>
            <a:ext cx="3273356" cy="372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判定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DE833CA-8DD1-46CE-AB79-7151B65AA1DD}"/>
              </a:ext>
            </a:extLst>
          </p:cNvPr>
          <p:cNvSpPr/>
          <p:nvPr/>
        </p:nvSpPr>
        <p:spPr>
          <a:xfrm>
            <a:off x="4362740" y="1488621"/>
            <a:ext cx="335642" cy="1315357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A14FCD1-7897-4B96-9592-7F9BB52D9D43}"/>
              </a:ext>
            </a:extLst>
          </p:cNvPr>
          <p:cNvSpPr/>
          <p:nvPr/>
        </p:nvSpPr>
        <p:spPr>
          <a:xfrm>
            <a:off x="4362739" y="3357335"/>
            <a:ext cx="335642" cy="979715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B5C5611-3419-4818-840C-949E44A8CCD0}"/>
              </a:ext>
            </a:extLst>
          </p:cNvPr>
          <p:cNvSpPr/>
          <p:nvPr/>
        </p:nvSpPr>
        <p:spPr>
          <a:xfrm>
            <a:off x="4362738" y="5207906"/>
            <a:ext cx="335642" cy="979715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E52B6CB5-CD09-4290-A087-DA775619F42D}"/>
              </a:ext>
            </a:extLst>
          </p:cNvPr>
          <p:cNvSpPr/>
          <p:nvPr/>
        </p:nvSpPr>
        <p:spPr>
          <a:xfrm>
            <a:off x="2061826" y="1760510"/>
            <a:ext cx="934356" cy="348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実装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10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C9FB64-C962-4DD1-8A01-9EAD3E0D157E}"/>
              </a:ext>
            </a:extLst>
          </p:cNvPr>
          <p:cNvSpPr/>
          <p:nvPr/>
        </p:nvSpPr>
        <p:spPr>
          <a:xfrm>
            <a:off x="1211944" y="1756229"/>
            <a:ext cx="2639783" cy="9162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ストライクゾーン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検出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BD529F-462A-402F-A6EF-9565E13E103D}"/>
              </a:ext>
            </a:extLst>
          </p:cNvPr>
          <p:cNvSpPr/>
          <p:nvPr/>
        </p:nvSpPr>
        <p:spPr>
          <a:xfrm>
            <a:off x="1211943" y="3389085"/>
            <a:ext cx="2639783" cy="916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ボールトラッキング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3A39BB-2FC7-4E77-A012-A3F6050C1B8C}"/>
              </a:ext>
            </a:extLst>
          </p:cNvPr>
          <p:cNvSpPr/>
          <p:nvPr/>
        </p:nvSpPr>
        <p:spPr>
          <a:xfrm>
            <a:off x="1211943" y="5239657"/>
            <a:ext cx="2639783" cy="916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ストライクorボール</a:t>
            </a:r>
          </a:p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判定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9C8D94-4B5B-49CE-B203-33C590058A6A}"/>
              </a:ext>
            </a:extLst>
          </p:cNvPr>
          <p:cNvSpPr/>
          <p:nvPr/>
        </p:nvSpPr>
        <p:spPr>
          <a:xfrm>
            <a:off x="5158015" y="1456871"/>
            <a:ext cx="3290479" cy="38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ゾーン下限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790B11-16D5-45EF-AC4E-630072D27997}"/>
              </a:ext>
            </a:extLst>
          </p:cNvPr>
          <p:cNvSpPr/>
          <p:nvPr/>
        </p:nvSpPr>
        <p:spPr>
          <a:xfrm>
            <a:off x="5158014" y="1955799"/>
            <a:ext cx="3290479" cy="38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ゾーン上限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E194AB-3C7F-482A-8CE5-D17499786BB2}"/>
              </a:ext>
            </a:extLst>
          </p:cNvPr>
          <p:cNvSpPr/>
          <p:nvPr/>
        </p:nvSpPr>
        <p:spPr>
          <a:xfrm>
            <a:off x="5158014" y="2454727"/>
            <a:ext cx="3290479" cy="38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ゾーン横幅</a:t>
            </a:r>
            <a:endParaRPr lang="en-US" altLang="ja-JP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8FEF0A-8F23-4240-80FE-908D6295A31F}"/>
              </a:ext>
            </a:extLst>
          </p:cNvPr>
          <p:cNvSpPr/>
          <p:nvPr/>
        </p:nvSpPr>
        <p:spPr>
          <a:xfrm>
            <a:off x="5158013" y="3389083"/>
            <a:ext cx="3290479" cy="381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ボール検出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679B5F-EE08-4849-93A9-9FD73FF282BF}"/>
              </a:ext>
            </a:extLst>
          </p:cNvPr>
          <p:cNvSpPr/>
          <p:nvPr/>
        </p:nvSpPr>
        <p:spPr>
          <a:xfrm>
            <a:off x="5158013" y="3924298"/>
            <a:ext cx="3290479" cy="372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ボールをトレース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F2E605-B019-4D85-ACE3-B5D2C27616E1}"/>
              </a:ext>
            </a:extLst>
          </p:cNvPr>
          <p:cNvSpPr/>
          <p:nvPr/>
        </p:nvSpPr>
        <p:spPr>
          <a:xfrm>
            <a:off x="5185226" y="5239654"/>
            <a:ext cx="3273356" cy="381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ベース上ボール位置検出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CCAF57-3634-46ED-96F3-80BBF6AE4933}"/>
              </a:ext>
            </a:extLst>
          </p:cNvPr>
          <p:cNvSpPr/>
          <p:nvPr/>
        </p:nvSpPr>
        <p:spPr>
          <a:xfrm>
            <a:off x="5185225" y="5774867"/>
            <a:ext cx="3273356" cy="372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判定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DE833CA-8DD1-46CE-AB79-7151B65AA1DD}"/>
              </a:ext>
            </a:extLst>
          </p:cNvPr>
          <p:cNvSpPr/>
          <p:nvPr/>
        </p:nvSpPr>
        <p:spPr>
          <a:xfrm>
            <a:off x="4362740" y="1488621"/>
            <a:ext cx="335642" cy="1315357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A14FCD1-7897-4B96-9592-7F9BB52D9D43}"/>
              </a:ext>
            </a:extLst>
          </p:cNvPr>
          <p:cNvSpPr/>
          <p:nvPr/>
        </p:nvSpPr>
        <p:spPr>
          <a:xfrm>
            <a:off x="4362739" y="3357335"/>
            <a:ext cx="335642" cy="979715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B5C5611-3419-4818-840C-949E44A8CCD0}"/>
              </a:ext>
            </a:extLst>
          </p:cNvPr>
          <p:cNvSpPr/>
          <p:nvPr/>
        </p:nvSpPr>
        <p:spPr>
          <a:xfrm>
            <a:off x="4362738" y="5207906"/>
            <a:ext cx="335642" cy="979715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9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690A2303-4425-4D06-B00E-BC45B36A8406}"/>
              </a:ext>
            </a:extLst>
          </p:cNvPr>
          <p:cNvSpPr/>
          <p:nvPr/>
        </p:nvSpPr>
        <p:spPr>
          <a:xfrm>
            <a:off x="3697515" y="3786010"/>
            <a:ext cx="5351122" cy="488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実装：ストライクゾーン検出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Meiryo"/>
                <a:ea typeface="Meiryo"/>
                <a:cs typeface="Calibri"/>
              </a:rPr>
              <a:t>ゾーン下限</a:t>
            </a:r>
            <a:endParaRPr lang="en-US" altLang="ja-JP"/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　ー「膝」＝「ズボンの最もでっぱっている所」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  <a:p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11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CDB24C35-3015-44C9-BAB9-00C309BA4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44" y="3346333"/>
            <a:ext cx="2863066" cy="2913671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864234A-F60F-4AA1-901E-3D1359A1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95" y="3344987"/>
            <a:ext cx="1882525" cy="2916362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D569AC81-C3A9-439F-B02C-19BCDB481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075" y="3344987"/>
            <a:ext cx="1873963" cy="291636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683275-36A5-4E94-88EC-46B28530C5D9}"/>
              </a:ext>
            </a:extLst>
          </p:cNvPr>
          <p:cNvSpPr/>
          <p:nvPr/>
        </p:nvSpPr>
        <p:spPr>
          <a:xfrm>
            <a:off x="3821023" y="4339012"/>
            <a:ext cx="1489752" cy="1464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latin typeface="Meiryo"/>
                <a:ea typeface="Meiryo"/>
                <a:cs typeface="Calibri"/>
              </a:rPr>
              <a:t>・グレースケール化</a:t>
            </a:r>
            <a:endParaRPr lang="en-US" altLang="ja-JP">
              <a:solidFill>
                <a:schemeClr val="tx1"/>
              </a:solidFill>
              <a:latin typeface="游ゴシック"/>
              <a:ea typeface="游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latin typeface="Meiryo"/>
                <a:ea typeface="Meiryo"/>
                <a:cs typeface="Calibri"/>
              </a:rPr>
              <a:t>・大津の二値化</a:t>
            </a:r>
          </a:p>
          <a:p>
            <a:endParaRPr lang="ja-JP" altLang="en-US" dirty="0">
              <a:solidFill>
                <a:schemeClr val="tx1"/>
              </a:solidFill>
              <a:latin typeface="Meiryo"/>
              <a:ea typeface="Meiryo"/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6CB1DF8-4F05-45B3-B5A2-4CBD98FAF46C}"/>
              </a:ext>
            </a:extLst>
          </p:cNvPr>
          <p:cNvSpPr/>
          <p:nvPr/>
        </p:nvSpPr>
        <p:spPr>
          <a:xfrm>
            <a:off x="7434101" y="4339011"/>
            <a:ext cx="1489752" cy="1464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latin typeface="Meiryo"/>
                <a:ea typeface="Meiryo"/>
                <a:cs typeface="Calibri"/>
              </a:rPr>
              <a:t>・輪郭抽出</a:t>
            </a:r>
            <a:endParaRPr lang="en-US" altLang="ja-JP">
              <a:solidFill>
                <a:schemeClr val="tx1"/>
              </a:solidFill>
              <a:latin typeface="Meiryo"/>
              <a:ea typeface="Meiryo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latin typeface="Meiryo"/>
                <a:ea typeface="Meiryo"/>
                <a:cs typeface="Calibri"/>
              </a:rPr>
              <a:t>・面積計算</a:t>
            </a:r>
            <a:endParaRPr lang="en-US" altLang="ja-JP">
              <a:solidFill>
                <a:schemeClr val="tx1"/>
              </a:solidFill>
              <a:latin typeface="Meiryo"/>
              <a:ea typeface="Meiryo"/>
              <a:cs typeface="Calibri"/>
            </a:endParaRPr>
          </a:p>
          <a:p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7ECA90-185F-4AE5-B9E4-0FB28839D279}"/>
              </a:ext>
            </a:extLst>
          </p:cNvPr>
          <p:cNvSpPr txBox="1"/>
          <p:nvPr/>
        </p:nvSpPr>
        <p:spPr>
          <a:xfrm>
            <a:off x="503434" y="6402511"/>
            <a:ext cx="33767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solidFill>
                  <a:schemeClr val="bg2">
                    <a:lumMod val="25000"/>
                  </a:schemeClr>
                </a:solidFill>
                <a:ea typeface="游ゴシック"/>
                <a:cs typeface="Calibri"/>
              </a:rPr>
              <a:t>出典：パシフィック・リーグ</a:t>
            </a:r>
          </a:p>
        </p:txBody>
      </p:sp>
    </p:spTree>
    <p:extLst>
      <p:ext uri="{BB962C8B-B14F-4D97-AF65-F5344CB8AC3E}">
        <p14:creationId xmlns:p14="http://schemas.microsoft.com/office/powerpoint/2010/main" val="199397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実装：ストライクゾーン検出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latin typeface="Meiryo"/>
                <a:ea typeface="Meiryo"/>
                <a:cs typeface="Calibri"/>
              </a:rPr>
              <a:t>ゾーン上限</a:t>
            </a:r>
            <a:endParaRPr lang="en-US" altLang="ja-JP"/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　ー「肩とズボンの中間点」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　①「肩」＝「頭の下」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　　　　→Haar-like分類器による</a:t>
            </a:r>
            <a:r>
              <a:rPr lang="ja-JP" altLang="en-US" b="1" u="sng">
                <a:latin typeface="Meiryo"/>
                <a:ea typeface="Meiryo"/>
                <a:cs typeface="Calibri"/>
              </a:rPr>
              <a:t>横顔</a:t>
            </a:r>
            <a:r>
              <a:rPr lang="ja-JP" altLang="en-US" dirty="0">
                <a:latin typeface="Meiryo"/>
                <a:ea typeface="Meiryo"/>
                <a:cs typeface="Calibri"/>
              </a:rPr>
              <a:t>検出</a:t>
            </a: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　　　       （難しかった…）</a:t>
            </a: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　②「ズボン上部」＝「ベルト」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　　　　→ベルトとズボンの白黒</a:t>
            </a: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12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395B207-E43B-4252-B9C4-DF3DB856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075" y="2094965"/>
            <a:ext cx="2721582" cy="381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0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8E6BF4-7382-4D84-876D-8B548ACFE79E}"/>
              </a:ext>
            </a:extLst>
          </p:cNvPr>
          <p:cNvSpPr/>
          <p:nvPr/>
        </p:nvSpPr>
        <p:spPr>
          <a:xfrm>
            <a:off x="3697515" y="3786010"/>
            <a:ext cx="4135347" cy="488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7AEE9B09-B327-4062-AC87-523F3DDF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74" y="2849749"/>
            <a:ext cx="1527426" cy="1252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実装：ストライクゾーン検出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Meiryo"/>
                <a:ea typeface="Meiryo"/>
                <a:cs typeface="Calibri"/>
              </a:rPr>
              <a:t>ゾーン横幅</a:t>
            </a:r>
            <a:endParaRPr lang="en-US" altLang="ja-JP"/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　ー「ホームベース幅」</a:t>
            </a:r>
            <a:endParaRPr lang="ja-JP" altLang="en-US" dirty="0">
              <a:latin typeface="Meiryo"/>
              <a:ea typeface="Meiryo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13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D173566-FC2A-43BA-A78A-44E52BC6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18" y="3786456"/>
            <a:ext cx="2367871" cy="157108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D5D9DE2-3857-48E9-9B6E-A30DA7EEC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640" y="3786455"/>
            <a:ext cx="2393557" cy="157108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4AC8EF74-C22D-46F7-99CE-5EE0240DD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716" y="3786456"/>
            <a:ext cx="2384995" cy="157108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A7D3A7-392E-48C6-B296-A883660A69FE}"/>
              </a:ext>
            </a:extLst>
          </p:cNvPr>
          <p:cNvSpPr/>
          <p:nvPr/>
        </p:nvSpPr>
        <p:spPr>
          <a:xfrm>
            <a:off x="2956281" y="5178068"/>
            <a:ext cx="1489752" cy="1464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latin typeface="Meiryo"/>
                <a:ea typeface="Meiryo"/>
                <a:cs typeface="Calibri"/>
              </a:rPr>
              <a:t>・グレースケール化</a:t>
            </a:r>
            <a:endParaRPr lang="en-US" altLang="ja-JP">
              <a:solidFill>
                <a:schemeClr val="tx1"/>
              </a:solidFill>
              <a:latin typeface="游ゴシック"/>
              <a:ea typeface="游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latin typeface="Meiryo"/>
                <a:ea typeface="Meiryo"/>
                <a:cs typeface="Calibri"/>
              </a:rPr>
              <a:t>・大津の二値化</a:t>
            </a:r>
          </a:p>
          <a:p>
            <a:endParaRPr lang="ja-JP" altLang="en-US" dirty="0">
              <a:solidFill>
                <a:schemeClr val="tx1"/>
              </a:solidFill>
              <a:latin typeface="Meiryo"/>
              <a:ea typeface="Meiryo"/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9DA5859-8BA2-4A79-AAFE-BFCBAA806F05}"/>
              </a:ext>
            </a:extLst>
          </p:cNvPr>
          <p:cNvSpPr/>
          <p:nvPr/>
        </p:nvSpPr>
        <p:spPr>
          <a:xfrm>
            <a:off x="6218325" y="5178067"/>
            <a:ext cx="1489752" cy="1464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・輪郭抽出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latin typeface="Meiryo"/>
                <a:ea typeface="Meiryo"/>
                <a:cs typeface="Calibri"/>
              </a:rPr>
              <a:t>・x軸方向の長さ比較</a:t>
            </a:r>
          </a:p>
          <a:p>
            <a:endParaRPr lang="ja-JP" altLang="en-US" dirty="0">
              <a:solidFill>
                <a:schemeClr val="tx1"/>
              </a:solidFill>
              <a:latin typeface="Meiryo"/>
              <a:ea typeface="Meiry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5238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実装：ストライクゾーン検出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Meiryo"/>
                <a:ea typeface="Meiryo"/>
                <a:cs typeface="Calibri"/>
              </a:rPr>
              <a:t>ストライクゾーン結果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　   →</a:t>
            </a: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14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9F6FCCA5-C812-45D3-B258-850C5849A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096" y="2558647"/>
            <a:ext cx="6022367" cy="352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9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E52B6CB5-CD09-4290-A087-DA775619F42D}"/>
              </a:ext>
            </a:extLst>
          </p:cNvPr>
          <p:cNvSpPr/>
          <p:nvPr/>
        </p:nvSpPr>
        <p:spPr>
          <a:xfrm>
            <a:off x="2061826" y="1760510"/>
            <a:ext cx="934356" cy="348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実装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15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C9FB64-C962-4DD1-8A01-9EAD3E0D157E}"/>
              </a:ext>
            </a:extLst>
          </p:cNvPr>
          <p:cNvSpPr/>
          <p:nvPr/>
        </p:nvSpPr>
        <p:spPr>
          <a:xfrm>
            <a:off x="1211944" y="1756229"/>
            <a:ext cx="2639783" cy="916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ストライクゾーン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検出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BD529F-462A-402F-A6EF-9565E13E103D}"/>
              </a:ext>
            </a:extLst>
          </p:cNvPr>
          <p:cNvSpPr/>
          <p:nvPr/>
        </p:nvSpPr>
        <p:spPr>
          <a:xfrm>
            <a:off x="1211943" y="3389085"/>
            <a:ext cx="2639783" cy="9162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ボールトラッキング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3A39BB-2FC7-4E77-A012-A3F6050C1B8C}"/>
              </a:ext>
            </a:extLst>
          </p:cNvPr>
          <p:cNvSpPr/>
          <p:nvPr/>
        </p:nvSpPr>
        <p:spPr>
          <a:xfrm>
            <a:off x="1211943" y="5239657"/>
            <a:ext cx="2639783" cy="916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ストライクorボール</a:t>
            </a:r>
          </a:p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判定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9C8D94-4B5B-49CE-B203-33C590058A6A}"/>
              </a:ext>
            </a:extLst>
          </p:cNvPr>
          <p:cNvSpPr/>
          <p:nvPr/>
        </p:nvSpPr>
        <p:spPr>
          <a:xfrm>
            <a:off x="5158015" y="1456871"/>
            <a:ext cx="3290479" cy="381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ゾーン下限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790B11-16D5-45EF-AC4E-630072D27997}"/>
              </a:ext>
            </a:extLst>
          </p:cNvPr>
          <p:cNvSpPr/>
          <p:nvPr/>
        </p:nvSpPr>
        <p:spPr>
          <a:xfrm>
            <a:off x="5158014" y="1955799"/>
            <a:ext cx="3290479" cy="381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ゾーン上限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E194AB-3C7F-482A-8CE5-D17499786BB2}"/>
              </a:ext>
            </a:extLst>
          </p:cNvPr>
          <p:cNvSpPr/>
          <p:nvPr/>
        </p:nvSpPr>
        <p:spPr>
          <a:xfrm>
            <a:off x="5158014" y="2454727"/>
            <a:ext cx="3290479" cy="381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ゾーン横幅</a:t>
            </a:r>
            <a:endParaRPr lang="en-US" altLang="ja-JP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8FEF0A-8F23-4240-80FE-908D6295A31F}"/>
              </a:ext>
            </a:extLst>
          </p:cNvPr>
          <p:cNvSpPr/>
          <p:nvPr/>
        </p:nvSpPr>
        <p:spPr>
          <a:xfrm>
            <a:off x="5158013" y="3389083"/>
            <a:ext cx="3290479" cy="38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ボール検出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679B5F-EE08-4849-93A9-9FD73FF282BF}"/>
              </a:ext>
            </a:extLst>
          </p:cNvPr>
          <p:cNvSpPr/>
          <p:nvPr/>
        </p:nvSpPr>
        <p:spPr>
          <a:xfrm>
            <a:off x="5158013" y="3924298"/>
            <a:ext cx="3290479" cy="3724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ボールをトレース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F2E605-B019-4D85-ACE3-B5D2C27616E1}"/>
              </a:ext>
            </a:extLst>
          </p:cNvPr>
          <p:cNvSpPr/>
          <p:nvPr/>
        </p:nvSpPr>
        <p:spPr>
          <a:xfrm>
            <a:off x="5185226" y="5239654"/>
            <a:ext cx="3273356" cy="381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ベース上ボール位置検出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CCAF57-3634-46ED-96F3-80BBF6AE4933}"/>
              </a:ext>
            </a:extLst>
          </p:cNvPr>
          <p:cNvSpPr/>
          <p:nvPr/>
        </p:nvSpPr>
        <p:spPr>
          <a:xfrm>
            <a:off x="5185225" y="5774867"/>
            <a:ext cx="3273356" cy="372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判定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DE833CA-8DD1-46CE-AB79-7151B65AA1DD}"/>
              </a:ext>
            </a:extLst>
          </p:cNvPr>
          <p:cNvSpPr/>
          <p:nvPr/>
        </p:nvSpPr>
        <p:spPr>
          <a:xfrm>
            <a:off x="4362740" y="1488621"/>
            <a:ext cx="335642" cy="1315357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A14FCD1-7897-4B96-9592-7F9BB52D9D43}"/>
              </a:ext>
            </a:extLst>
          </p:cNvPr>
          <p:cNvSpPr/>
          <p:nvPr/>
        </p:nvSpPr>
        <p:spPr>
          <a:xfrm>
            <a:off x="4362739" y="3357335"/>
            <a:ext cx="335642" cy="979715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B5C5611-3419-4818-840C-949E44A8CCD0}"/>
              </a:ext>
            </a:extLst>
          </p:cNvPr>
          <p:cNvSpPr/>
          <p:nvPr/>
        </p:nvSpPr>
        <p:spPr>
          <a:xfrm>
            <a:off x="4362738" y="5207906"/>
            <a:ext cx="335642" cy="979715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6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Right 16">
            <a:extLst>
              <a:ext uri="{FF2B5EF4-FFF2-40B4-BE49-F238E27FC236}">
                <a16:creationId xmlns:a16="http://schemas.microsoft.com/office/drawing/2014/main" id="{B4D00C9E-F5E6-4AF5-9AE6-F383B2B787E3}"/>
              </a:ext>
            </a:extLst>
          </p:cNvPr>
          <p:cNvSpPr/>
          <p:nvPr/>
        </p:nvSpPr>
        <p:spPr>
          <a:xfrm>
            <a:off x="4005740" y="4308279"/>
            <a:ext cx="4905908" cy="488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実装：ボールトラッキング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Meiryo"/>
                <a:ea typeface="Meiryo"/>
                <a:cs typeface="Calibri"/>
              </a:rPr>
              <a:t>ボール検出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　ー「ピッチャーの手から離れるボール検出」</a:t>
            </a:r>
            <a:endParaRPr lang="ja-JP" altLang="en-US" dirty="0">
              <a:solidFill>
                <a:srgbClr val="000000"/>
              </a:solidFill>
              <a:latin typeface="Meiryo"/>
              <a:ea typeface="Meiryo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16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5FB5A810-9619-4156-B8B1-ACB25695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120" y="3912741"/>
            <a:ext cx="2743200" cy="22860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F11BD00-85E2-4558-A2AD-01968BA1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558" y="3912741"/>
            <a:ext cx="2743200" cy="22860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0E34B8F8-79CD-421B-BD26-E1528618E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44" y="3911411"/>
            <a:ext cx="3171289" cy="2288660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F5E60B-15C9-4F24-A03C-2F7ACA17AC17}"/>
              </a:ext>
            </a:extLst>
          </p:cNvPr>
          <p:cNvSpPr/>
          <p:nvPr/>
        </p:nvSpPr>
        <p:spPr>
          <a:xfrm>
            <a:off x="302124" y="2874944"/>
            <a:ext cx="1575369" cy="1464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latin typeface="Meiryo"/>
                <a:ea typeface="Meiryo"/>
                <a:cs typeface="Calibri"/>
              </a:rPr>
              <a:t>人検出</a:t>
            </a:r>
            <a:endParaRPr lang="ja-JP" altLang="en-US" dirty="0">
              <a:solidFill>
                <a:schemeClr val="tx1"/>
              </a:solidFill>
              <a:latin typeface="Meiryo"/>
              <a:ea typeface="Meiryo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latin typeface="Meiryo"/>
                <a:ea typeface="Meiryo"/>
                <a:cs typeface="Calibri"/>
              </a:rPr>
              <a:t>・HOG特徴</a:t>
            </a:r>
            <a:endParaRPr lang="ja-JP">
              <a:solidFill>
                <a:schemeClr val="tx1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  <a:latin typeface="Meiryo"/>
                <a:ea typeface="Meiryo"/>
                <a:cs typeface="Calibri"/>
              </a:rPr>
              <a:t>・SVM</a:t>
            </a:r>
            <a:endParaRPr lang="ja-JP" altLang="en-US" dirty="0">
              <a:solidFill>
                <a:schemeClr val="tx1"/>
              </a:solidFill>
              <a:latin typeface="Meiryo"/>
              <a:ea typeface="Meiryo"/>
              <a:cs typeface="Calibri"/>
            </a:endParaRPr>
          </a:p>
          <a:p>
            <a:endParaRPr lang="ja-JP" altLang="en-US" dirty="0">
              <a:solidFill>
                <a:schemeClr val="tx1"/>
              </a:solidFill>
              <a:latin typeface="Meiryo"/>
              <a:ea typeface="Meiryo"/>
              <a:cs typeface="Calibri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94E7D26-F7BE-4AA2-9809-B0BBFE4E2CFE}"/>
              </a:ext>
            </a:extLst>
          </p:cNvPr>
          <p:cNvSpPr/>
          <p:nvPr/>
        </p:nvSpPr>
        <p:spPr>
          <a:xfrm>
            <a:off x="3821023" y="4938338"/>
            <a:ext cx="1489752" cy="1464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latin typeface="Meiryo"/>
                <a:ea typeface="Meiryo"/>
                <a:cs typeface="Calibri"/>
              </a:rPr>
              <a:t>・グレースケール化</a:t>
            </a:r>
            <a:endParaRPr lang="en-US" altLang="ja-JP">
              <a:solidFill>
                <a:schemeClr val="tx1"/>
              </a:solidFill>
              <a:latin typeface="游ゴシック"/>
              <a:ea typeface="游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latin typeface="Meiryo"/>
                <a:ea typeface="Meiryo"/>
                <a:cs typeface="Calibri"/>
              </a:rPr>
              <a:t>・大津の二値化</a:t>
            </a:r>
          </a:p>
          <a:p>
            <a:endParaRPr lang="ja-JP" altLang="en-US" dirty="0">
              <a:solidFill>
                <a:schemeClr val="tx1"/>
              </a:solidFill>
              <a:latin typeface="Meiryo"/>
              <a:ea typeface="Meiryo"/>
              <a:cs typeface="Calibri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B92431A-0119-4C36-BC06-A9A122ACF7AA}"/>
              </a:ext>
            </a:extLst>
          </p:cNvPr>
          <p:cNvSpPr/>
          <p:nvPr/>
        </p:nvSpPr>
        <p:spPr>
          <a:xfrm>
            <a:off x="7605337" y="4938337"/>
            <a:ext cx="1489752" cy="1464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latin typeface="Meiryo"/>
                <a:ea typeface="Meiryo"/>
                <a:cs typeface="Calibri"/>
              </a:rPr>
              <a:t>・Hough変換円検知</a:t>
            </a:r>
          </a:p>
          <a:p>
            <a:r>
              <a:rPr lang="ja-JP" altLang="en-US">
                <a:solidFill>
                  <a:schemeClr val="tx1"/>
                </a:solidFill>
                <a:latin typeface="Meiryo"/>
                <a:ea typeface="Meiryo"/>
                <a:cs typeface="Calibri"/>
              </a:rPr>
              <a:t>         +</a:t>
            </a:r>
            <a:r>
              <a:rPr lang="ja-JP" altLang="en-US" i="1">
                <a:solidFill>
                  <a:schemeClr val="tx1"/>
                </a:solidFill>
                <a:latin typeface="Meiryo"/>
                <a:ea typeface="Meiryo"/>
                <a:cs typeface="Calibri"/>
              </a:rPr>
              <a:t>α</a:t>
            </a:r>
          </a:p>
          <a:p>
            <a:endParaRPr lang="ja-JP" altLang="en-US" dirty="0">
              <a:solidFill>
                <a:schemeClr val="tx1"/>
              </a:solidFill>
              <a:latin typeface="Meiryo"/>
              <a:ea typeface="Meiry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6064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Right 13">
            <a:extLst>
              <a:ext uri="{FF2B5EF4-FFF2-40B4-BE49-F238E27FC236}">
                <a16:creationId xmlns:a16="http://schemas.microsoft.com/office/drawing/2014/main" id="{CD2D8CFF-13E5-4BEC-B5E9-47117A1B388E}"/>
              </a:ext>
            </a:extLst>
          </p:cNvPr>
          <p:cNvSpPr/>
          <p:nvPr/>
        </p:nvSpPr>
        <p:spPr>
          <a:xfrm>
            <a:off x="3688953" y="3760324"/>
            <a:ext cx="3792873" cy="488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実装：ボールトラッキング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Meiryo"/>
                <a:ea typeface="Meiryo"/>
                <a:cs typeface="Calibri"/>
              </a:rPr>
              <a:t>ボールトレース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　ー「前のボール位置から次のボールの位置を検出」</a:t>
            </a:r>
            <a:endParaRPr lang="ja-JP" altLang="en-US" dirty="0">
              <a:latin typeface="Meiryo"/>
              <a:ea typeface="Meiryo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17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F67DCDE-068C-4E2D-9B9E-6B9BF78C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216" y="3495353"/>
            <a:ext cx="1398784" cy="1853629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57723B6-54DE-48AA-BE94-CA6A355C3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48" y="3493212"/>
            <a:ext cx="2743200" cy="2286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B2AB7E-AF54-4A5A-867F-B61BB45D5AEE}"/>
              </a:ext>
            </a:extLst>
          </p:cNvPr>
          <p:cNvSpPr/>
          <p:nvPr/>
        </p:nvSpPr>
        <p:spPr>
          <a:xfrm>
            <a:off x="3318552" y="3673867"/>
            <a:ext cx="325348" cy="46233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49CFB0-369D-4CA4-BFDB-4AFB10D0E3AA}"/>
              </a:ext>
            </a:extLst>
          </p:cNvPr>
          <p:cNvSpPr/>
          <p:nvPr/>
        </p:nvSpPr>
        <p:spPr>
          <a:xfrm>
            <a:off x="5721742" y="4244832"/>
            <a:ext cx="1489752" cy="14640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  <a:p>
            <a:r>
              <a:rPr lang="ja-JP" altLang="en-US">
                <a:solidFill>
                  <a:schemeClr val="tx1"/>
                </a:solidFill>
                <a:latin typeface="Meiryo"/>
                <a:ea typeface="Meiryo"/>
                <a:cs typeface="Calibri"/>
              </a:rPr>
              <a:t>・先の円検知法</a:t>
            </a:r>
          </a:p>
          <a:p>
            <a:r>
              <a:rPr lang="ja-JP" altLang="en-US">
                <a:solidFill>
                  <a:schemeClr val="tx1"/>
                </a:solidFill>
                <a:latin typeface="Meiryo"/>
                <a:ea typeface="Meiryo"/>
                <a:cs typeface="Calibri"/>
              </a:rPr>
              <a:t>・ハミング距離計算</a:t>
            </a:r>
            <a:endParaRPr lang="ja-JP" altLang="en-US" dirty="0">
              <a:solidFill>
                <a:schemeClr val="tx1"/>
              </a:solidFill>
              <a:latin typeface="Meiryo"/>
              <a:ea typeface="Meiryo"/>
              <a:cs typeface="Calibri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B3C01F2F-747A-440A-A685-2131298F2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299" y="3491884"/>
            <a:ext cx="3916166" cy="228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07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E52B6CB5-CD09-4290-A087-DA775619F42D}"/>
              </a:ext>
            </a:extLst>
          </p:cNvPr>
          <p:cNvSpPr/>
          <p:nvPr/>
        </p:nvSpPr>
        <p:spPr>
          <a:xfrm>
            <a:off x="2061826" y="1760510"/>
            <a:ext cx="934356" cy="3483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実装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18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C9FB64-C962-4DD1-8A01-9EAD3E0D157E}"/>
              </a:ext>
            </a:extLst>
          </p:cNvPr>
          <p:cNvSpPr/>
          <p:nvPr/>
        </p:nvSpPr>
        <p:spPr>
          <a:xfrm>
            <a:off x="1211944" y="1756229"/>
            <a:ext cx="2639783" cy="916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ストライクゾーン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検出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BD529F-462A-402F-A6EF-9565E13E103D}"/>
              </a:ext>
            </a:extLst>
          </p:cNvPr>
          <p:cNvSpPr/>
          <p:nvPr/>
        </p:nvSpPr>
        <p:spPr>
          <a:xfrm>
            <a:off x="1211943" y="3389085"/>
            <a:ext cx="2639783" cy="9162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ボールトラッキング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3A39BB-2FC7-4E77-A012-A3F6050C1B8C}"/>
              </a:ext>
            </a:extLst>
          </p:cNvPr>
          <p:cNvSpPr/>
          <p:nvPr/>
        </p:nvSpPr>
        <p:spPr>
          <a:xfrm>
            <a:off x="1211943" y="5239657"/>
            <a:ext cx="2639783" cy="9162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ストライクorボール</a:t>
            </a:r>
          </a:p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判定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9C8D94-4B5B-49CE-B203-33C590058A6A}"/>
              </a:ext>
            </a:extLst>
          </p:cNvPr>
          <p:cNvSpPr/>
          <p:nvPr/>
        </p:nvSpPr>
        <p:spPr>
          <a:xfrm>
            <a:off x="5158015" y="1456871"/>
            <a:ext cx="3290479" cy="381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ゾーン下限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1790B11-16D5-45EF-AC4E-630072D27997}"/>
              </a:ext>
            </a:extLst>
          </p:cNvPr>
          <p:cNvSpPr/>
          <p:nvPr/>
        </p:nvSpPr>
        <p:spPr>
          <a:xfrm>
            <a:off x="5158014" y="1955799"/>
            <a:ext cx="3290479" cy="381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ゾーン上限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1E194AB-3C7F-482A-8CE5-D17499786BB2}"/>
              </a:ext>
            </a:extLst>
          </p:cNvPr>
          <p:cNvSpPr/>
          <p:nvPr/>
        </p:nvSpPr>
        <p:spPr>
          <a:xfrm>
            <a:off x="5158014" y="2454727"/>
            <a:ext cx="3290479" cy="381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ゾーン横幅</a:t>
            </a:r>
            <a:endParaRPr lang="en-US" altLang="ja-JP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8FEF0A-8F23-4240-80FE-908D6295A31F}"/>
              </a:ext>
            </a:extLst>
          </p:cNvPr>
          <p:cNvSpPr/>
          <p:nvPr/>
        </p:nvSpPr>
        <p:spPr>
          <a:xfrm>
            <a:off x="5158013" y="3389083"/>
            <a:ext cx="3290479" cy="3810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ボール検出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679B5F-EE08-4849-93A9-9FD73FF282BF}"/>
              </a:ext>
            </a:extLst>
          </p:cNvPr>
          <p:cNvSpPr/>
          <p:nvPr/>
        </p:nvSpPr>
        <p:spPr>
          <a:xfrm>
            <a:off x="5158013" y="3924298"/>
            <a:ext cx="3290479" cy="372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ボールをトレース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0F2E605-B019-4D85-ACE3-B5D2C27616E1}"/>
              </a:ext>
            </a:extLst>
          </p:cNvPr>
          <p:cNvSpPr/>
          <p:nvPr/>
        </p:nvSpPr>
        <p:spPr>
          <a:xfrm>
            <a:off x="5185226" y="5239654"/>
            <a:ext cx="3273356" cy="38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ベース上ボール位置検出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CCAF57-3634-46ED-96F3-80BBF6AE4933}"/>
              </a:ext>
            </a:extLst>
          </p:cNvPr>
          <p:cNvSpPr/>
          <p:nvPr/>
        </p:nvSpPr>
        <p:spPr>
          <a:xfrm>
            <a:off x="5185225" y="5774867"/>
            <a:ext cx="3273356" cy="3724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判定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DE833CA-8DD1-46CE-AB79-7151B65AA1DD}"/>
              </a:ext>
            </a:extLst>
          </p:cNvPr>
          <p:cNvSpPr/>
          <p:nvPr/>
        </p:nvSpPr>
        <p:spPr>
          <a:xfrm>
            <a:off x="4362740" y="1488621"/>
            <a:ext cx="335642" cy="1315357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7A14FCD1-7897-4B96-9592-7F9BB52D9D43}"/>
              </a:ext>
            </a:extLst>
          </p:cNvPr>
          <p:cNvSpPr/>
          <p:nvPr/>
        </p:nvSpPr>
        <p:spPr>
          <a:xfrm>
            <a:off x="4362739" y="3357335"/>
            <a:ext cx="335642" cy="979715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B5C5611-3419-4818-840C-949E44A8CCD0}"/>
              </a:ext>
            </a:extLst>
          </p:cNvPr>
          <p:cNvSpPr/>
          <p:nvPr/>
        </p:nvSpPr>
        <p:spPr>
          <a:xfrm>
            <a:off x="4362738" y="5207906"/>
            <a:ext cx="335642" cy="979715"/>
          </a:xfrm>
          <a:prstGeom prst="leftBrac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8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内容</a:t>
            </a:r>
            <a:endParaRPr lang="en-US">
              <a:latin typeface="Meiryo"/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Meiryo"/>
                <a:ea typeface="Meiryo"/>
                <a:cs typeface="Calibri"/>
              </a:rPr>
              <a:t>はじめに</a:t>
            </a:r>
            <a:endParaRPr lang="en-US" altLang="ja-JP">
              <a:latin typeface="Meiryo"/>
              <a:ea typeface="Meiryo"/>
              <a:cs typeface="Calibri"/>
            </a:endParaRPr>
          </a:p>
          <a:p>
            <a:endParaRPr lang="ja-JP" altLang="en-US" dirty="0">
              <a:latin typeface="Meiryo"/>
              <a:ea typeface="Meiryo"/>
              <a:cs typeface="Calibri"/>
            </a:endParaRPr>
          </a:p>
          <a:p>
            <a:r>
              <a:rPr lang="ja-JP" altLang="en-US">
                <a:latin typeface="Meiryo"/>
                <a:ea typeface="Meiryo"/>
                <a:cs typeface="Calibri"/>
              </a:rPr>
              <a:t>実装</a:t>
            </a:r>
          </a:p>
          <a:p>
            <a:endParaRPr lang="ja-JP" altLang="en-US" dirty="0">
              <a:latin typeface="Meiryo"/>
              <a:ea typeface="Meiryo"/>
              <a:cs typeface="Calibri"/>
            </a:endParaRPr>
          </a:p>
          <a:p>
            <a:r>
              <a:rPr lang="ja-JP" altLang="en-US">
                <a:latin typeface="Meiryo"/>
                <a:ea typeface="Meiryo"/>
                <a:cs typeface="Calibri"/>
              </a:rPr>
              <a:t>デモ</a:t>
            </a:r>
          </a:p>
          <a:p>
            <a:endParaRPr lang="ja-JP" altLang="en-US" dirty="0">
              <a:latin typeface="Meiryo"/>
              <a:ea typeface="Meiryo"/>
              <a:cs typeface="Calibri"/>
            </a:endParaRPr>
          </a:p>
          <a:p>
            <a:r>
              <a:rPr lang="ja-JP" altLang="en-US">
                <a:latin typeface="Meiryo"/>
                <a:ea typeface="Meiryo"/>
                <a:cs typeface="Calibri"/>
              </a:rPr>
              <a:t>質疑（１ｍ）</a:t>
            </a:r>
          </a:p>
          <a:p>
            <a:endParaRPr lang="ja-JP" altLang="en-US" dirty="0">
              <a:latin typeface="Meiryo"/>
              <a:ea typeface="Meiryo"/>
              <a:cs typeface="Calibri"/>
            </a:endParaRPr>
          </a:p>
          <a:p>
            <a:endParaRPr lang="ja-JP" altLang="en-US" dirty="0">
              <a:ea typeface="游ゴシック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6A0AA0-8E72-4480-A992-95181DB1DC56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8534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実装：SB判定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652A6D-91F4-4BEC-86DC-7EC11C98F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ja-JP" altLang="en-US" dirty="0">
                    <a:latin typeface="Meiryo"/>
                    <a:ea typeface="Meiryo"/>
                    <a:cs typeface="Calibri"/>
                  </a:rPr>
                  <a:t>ベース上ボール位置検出</a:t>
                </a:r>
              </a:p>
              <a:p>
                <a:endParaRPr lang="en-US" altLang="ja-JP" dirty="0">
                  <a:solidFill>
                    <a:srgbClr val="000000"/>
                  </a:solidFill>
                  <a:latin typeface="Meiryo"/>
                  <a:ea typeface="Meiryo"/>
                  <a:cs typeface="Calibri"/>
                </a:endParaRPr>
              </a:p>
              <a:p>
                <a:pPr marL="0" indent="0">
                  <a:buNone/>
                </a:pPr>
                <a:endParaRPr lang="ja-JP" altLang="en-US" dirty="0">
                  <a:solidFill>
                    <a:srgbClr val="000000"/>
                  </a:solidFill>
                  <a:latin typeface="Meiryo"/>
                  <a:ea typeface="Meiryo"/>
                  <a:cs typeface="Calibri"/>
                </a:endParaRPr>
              </a:p>
              <a:p>
                <a:pPr marL="0" indent="0">
                  <a:buNone/>
                </a:pPr>
                <a:r>
                  <a:rPr lang="ja-JP" altLang="en-US" dirty="0">
                    <a:solidFill>
                      <a:srgbClr val="000000"/>
                    </a:solidFill>
                    <a:latin typeface="Meiryo"/>
                    <a:ea typeface="Meiryo"/>
                    <a:cs typeface="Calibri"/>
                  </a:rPr>
                  <a:t> 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iryo"/>
                        <a:cs typeface="Calibri"/>
                      </a:rPr>
                      <m:t>𝑥</m:t>
                    </m:r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iryo"/>
                        <a:cs typeface="Calibri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iryo"/>
                            <a:cs typeface="Calibri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iryo"/>
                            <a:cs typeface="Calibri"/>
                          </a:rPr>
                          <m:t>𝑁</m:t>
                        </m:r>
                        <m:r>
                          <a:rPr lang="en-US" altLang="ja-JP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iryo"/>
                            <a:cs typeface="Calibri"/>
                          </a:rPr>
                          <m:t>−1</m:t>
                        </m:r>
                      </m:e>
                    </m:d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×</m:t>
                    </m:r>
                    <m:f>
                      <m:fPr>
                        <m:ctrlPr>
                          <a:rPr lang="en-US" altLang="ja-JP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iryo"/>
                            <a:cs typeface="Calibri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iryo"/>
                            <a:cs typeface="Calibri"/>
                          </a:rPr>
                          <m:t>𝑐</m:t>
                        </m:r>
                        <m:r>
                          <a:rPr lang="en-US" altLang="ja-JP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iryo"/>
                            <a:cs typeface="Calibri"/>
                          </a:rPr>
                          <m:t> −</m:t>
                        </m:r>
                        <m:r>
                          <a:rPr lang="en-US" altLang="ja-JP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iryo"/>
                            <a:cs typeface="Calibri"/>
                          </a:rPr>
                          <m:t>𝑎</m:t>
                        </m:r>
                      </m:num>
                      <m:den>
                        <m:r>
                          <a:rPr lang="en-US" altLang="ja-JP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iryo"/>
                            <a:cs typeface="Calibri"/>
                          </a:rPr>
                          <m:t>𝑏</m:t>
                        </m:r>
                        <m:r>
                          <a:rPr lang="en-US" altLang="ja-JP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iryo"/>
                            <a:cs typeface="Calibri"/>
                          </a:rPr>
                          <m:t>+</m:t>
                        </m:r>
                        <m:r>
                          <a:rPr lang="en-US" altLang="ja-JP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iryo"/>
                            <a:cs typeface="Calibri"/>
                          </a:rPr>
                          <m:t>𝑐</m:t>
                        </m:r>
                        <m:r>
                          <a:rPr lang="en-US" altLang="ja-JP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iryo"/>
                            <a:cs typeface="Calibri"/>
                          </a:rPr>
                          <m:t> −</m:t>
                        </m:r>
                        <m:r>
                          <a:rPr lang="en-US" altLang="ja-JP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eiryo"/>
                            <a:cs typeface="Calibri"/>
                          </a:rPr>
                          <m:t>𝑎</m:t>
                        </m:r>
                      </m:den>
                    </m:f>
                    <m:r>
                      <a:rPr lang="en-US" altLang="ja-JP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eiryo"/>
                        <a:cs typeface="Calibri"/>
                      </a:rPr>
                      <m:t>+1</m:t>
                    </m:r>
                  </m:oMath>
                </a14:m>
                <a:endParaRPr lang="ja-JP" altLang="en-US" dirty="0">
                  <a:solidFill>
                    <a:srgbClr val="000000"/>
                  </a:solidFill>
                  <a:latin typeface="Meiryo"/>
                  <a:ea typeface="Meiryo"/>
                  <a:cs typeface="Calibri"/>
                </a:endParaRPr>
              </a:p>
              <a:p>
                <a:endParaRPr lang="ja-JP" altLang="en-US" dirty="0">
                  <a:solidFill>
                    <a:srgbClr val="000000"/>
                  </a:solidFill>
                  <a:latin typeface="Meiryo"/>
                  <a:ea typeface="Meiryo"/>
                  <a:cs typeface="Calibri"/>
                </a:endParaRPr>
              </a:p>
              <a:p>
                <a:pPr marL="0" indent="0">
                  <a:buNone/>
                </a:pPr>
                <a:endParaRPr lang="ja-JP" altLang="en-US" dirty="0">
                  <a:solidFill>
                    <a:srgbClr val="000000"/>
                  </a:solidFill>
                  <a:latin typeface="Meiryo"/>
                  <a:ea typeface="Meiryo"/>
                  <a:cs typeface="Calibri"/>
                </a:endParaRPr>
              </a:p>
              <a:p>
                <a:pPr marL="0" indent="0">
                  <a:buNone/>
                </a:pPr>
                <a:endParaRPr lang="ja-JP" altLang="en-US" dirty="0">
                  <a:solidFill>
                    <a:srgbClr val="000000"/>
                  </a:solidFill>
                  <a:latin typeface="Meiryo"/>
                  <a:ea typeface="Meiryo"/>
                  <a:cs typeface="Calibri"/>
                </a:endParaRPr>
              </a:p>
              <a:p>
                <a:pPr marL="0" indent="0">
                  <a:buNone/>
                </a:pPr>
                <a:endParaRPr lang="ja-JP" altLang="en-US" dirty="0">
                  <a:solidFill>
                    <a:srgbClr val="000000"/>
                  </a:solidFill>
                  <a:latin typeface="Meiryo"/>
                  <a:ea typeface="Meiryo"/>
                  <a:cs typeface="Calibri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652A6D-91F4-4BEC-86DC-7EC11C98F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19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CECD7F1A-092A-4E6B-9C32-8E0A4CC7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95" y="2431203"/>
            <a:ext cx="4857963" cy="396026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4278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1B7210AC-BE8E-43BE-895A-E508820F4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827" y="3786882"/>
            <a:ext cx="2743200" cy="2743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実装：SB判定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652A6D-91F4-4BEC-86DC-7EC11C98F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ja-JP" altLang="en-US" dirty="0">
                    <a:latin typeface="Meiryo"/>
                    <a:ea typeface="Meiryo"/>
                    <a:cs typeface="Calibri"/>
                  </a:rPr>
                  <a:t>判定</a:t>
                </a:r>
              </a:p>
              <a:p>
                <a:endParaRPr lang="ja-JP" altLang="en-US" dirty="0">
                  <a:solidFill>
                    <a:srgbClr val="000000"/>
                  </a:solidFill>
                  <a:latin typeface="Meiryo"/>
                  <a:ea typeface="Meiryo"/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"/>
                          <a:cs typeface="Calibri"/>
                        </a:rPr>
                        <m:t>𝑗𝑢𝑑𝑔𝑒</m:t>
                      </m:r>
                      <m:r>
                        <a:rPr lang="en-US" altLang="ja-JP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eiryo"/>
                          <a:cs typeface="Calibri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eiryo"/>
                              <a:cs typeface="Calibri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"/>
                                  <a:cs typeface="Calibri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"/>
                                  <a:cs typeface="Calibri"/>
                                </a:rPr>
                                <m:t>𝑠𝑡𝑟𝑖𝑘𝑒</m:t>
                              </m:r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"/>
                                  <a:cs typeface="Calibri"/>
                                </a:rPr>
                                <m:t> ( </m:t>
                              </m:r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"/>
                                  <a:cs typeface="Calibri"/>
                                </a:rPr>
                                <m:t>𝑝𝑜𝑠</m:t>
                              </m:r>
                              <m:d>
                                <m:dPr>
                                  <m:ctrlPr>
                                    <a:rPr lang="en-US" altLang="ja-JP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"/>
                                      <a:cs typeface="Calibri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eiryo"/>
                                      <a:cs typeface="Calibri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"/>
                                  <a:cs typeface="Calibri"/>
                                </a:rPr>
                                <m:t>  </m:t>
                              </m:r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"/>
                                  <a:cs typeface="Calibri"/>
                                </a:rPr>
                                <m:t>𝑖𝑛</m:t>
                              </m:r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"/>
                                  <a:cs typeface="Calibri"/>
                                </a:rPr>
                                <m:t>  </m:t>
                              </m:r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"/>
                                  <a:cs typeface="Calibri"/>
                                </a:rPr>
                                <m:t>𝑠𝑡𝑟𝑖𝑘𝑒𝑧𝑜𝑛𝑒</m:t>
                              </m:r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"/>
                                  <a:cs typeface="Calibri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"/>
                                  <a:cs typeface="Calibri"/>
                                </a:rPr>
                                <m:t>𝑏𝑎𝑙𝑙</m:t>
                              </m:r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"/>
                                  <a:cs typeface="Calibri"/>
                                </a:rPr>
                                <m:t> (</m:t>
                              </m:r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"/>
                                  <a:cs typeface="Calibri"/>
                                </a:rPr>
                                <m:t>𝑜𝑡h𝑒𝑟𝑤𝑖𝑠𝑒</m:t>
                              </m:r>
                              <m:r>
                                <a:rPr lang="en-US" altLang="ja-JP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eiryo"/>
                                  <a:cs typeface="Calibri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ja-JP" altLang="en-US" dirty="0">
                  <a:solidFill>
                    <a:srgbClr val="000000"/>
                  </a:solidFill>
                  <a:latin typeface="Meiryo"/>
                  <a:ea typeface="Meiryo"/>
                  <a:cs typeface="Calibr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652A6D-91F4-4BEC-86DC-7EC11C98F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20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3B35DF22-725F-4C73-A158-899A9A262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613" y="3997030"/>
            <a:ext cx="4335694" cy="25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内容</a:t>
            </a:r>
            <a:endParaRPr lang="en-US">
              <a:latin typeface="Meiryo"/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"/>
                <a:ea typeface="Meiryo"/>
                <a:cs typeface="Calibri"/>
              </a:rPr>
              <a:t>はじめに</a:t>
            </a:r>
            <a:endParaRPr lang="en-US" altLang="ja-JP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"/>
                <a:ea typeface="Meiryo"/>
                <a:cs typeface="Calibri"/>
              </a:rPr>
              <a:t>実装</a:t>
            </a:r>
          </a:p>
          <a:p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r>
              <a:rPr lang="ja-JP" altLang="en-US" b="1">
                <a:solidFill>
                  <a:schemeClr val="accent1"/>
                </a:solidFill>
                <a:latin typeface="Meiryo"/>
                <a:ea typeface="Meiryo"/>
                <a:cs typeface="Calibri"/>
              </a:rPr>
              <a:t>デモ</a:t>
            </a:r>
            <a:endParaRPr lang="ja-JP" altLang="en-US" b="1" dirty="0">
              <a:solidFill>
                <a:schemeClr val="accent1"/>
              </a:solidFill>
              <a:latin typeface="Meiryo"/>
              <a:ea typeface="Meiryo"/>
              <a:cs typeface="Calibri"/>
            </a:endParaRPr>
          </a:p>
          <a:p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"/>
                <a:ea typeface="Meiryo"/>
                <a:cs typeface="Calibri"/>
              </a:rPr>
              <a:t>質疑（１ｍ）</a:t>
            </a:r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endParaRPr lang="ja-JP" altLang="en-US" dirty="0">
              <a:latin typeface="Meiryo"/>
              <a:ea typeface="Meiryo"/>
              <a:cs typeface="Calibri"/>
            </a:endParaRPr>
          </a:p>
          <a:p>
            <a:endParaRPr lang="ja-JP" altLang="en-US" dirty="0">
              <a:ea typeface="游ゴシック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7159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デモ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Meiryo"/>
                <a:ea typeface="Meiryo"/>
                <a:cs typeface="Calibri"/>
              </a:rPr>
              <a:t>実演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endParaRPr lang="ja-JP" altLang="en-US" dirty="0">
              <a:solidFill>
                <a:srgbClr val="000000"/>
              </a:solidFill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solidFill>
                  <a:srgbClr val="000000"/>
                </a:solidFill>
                <a:latin typeface="Meiryo"/>
                <a:ea typeface="Meiryo"/>
                <a:cs typeface="Calibri"/>
              </a:rPr>
              <a:t>　　打者1　4球</a:t>
            </a:r>
            <a:endParaRPr lang="ja-JP" altLang="en-US" dirty="0">
              <a:solidFill>
                <a:srgbClr val="000000"/>
              </a:solidFill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endParaRPr lang="ja-JP" altLang="en-US" dirty="0">
              <a:solidFill>
                <a:srgbClr val="000000"/>
              </a:solidFill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solidFill>
                  <a:srgbClr val="000000"/>
                </a:solidFill>
                <a:latin typeface="Calibri" panose="020F0502020204030204"/>
                <a:ea typeface="游ゴシック"/>
                <a:cs typeface="Calibri"/>
              </a:rPr>
              <a:t>　　打者2　3球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650349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内容</a:t>
            </a:r>
            <a:endParaRPr lang="en-US">
              <a:latin typeface="Meiryo"/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"/>
                <a:ea typeface="Meiryo"/>
                <a:cs typeface="Calibri"/>
              </a:rPr>
              <a:t>はじめに</a:t>
            </a:r>
            <a:endParaRPr lang="en-US" altLang="ja-JP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"/>
                <a:ea typeface="Meiryo"/>
                <a:cs typeface="Calibri"/>
              </a:rPr>
              <a:t>実装</a:t>
            </a:r>
          </a:p>
          <a:p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"/>
                <a:ea typeface="Meiryo"/>
                <a:cs typeface="Calibri"/>
              </a:rPr>
              <a:t>デモ</a:t>
            </a:r>
          </a:p>
          <a:p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r>
              <a:rPr lang="ja-JP" altLang="en-US" b="1">
                <a:solidFill>
                  <a:schemeClr val="accent1"/>
                </a:solidFill>
                <a:latin typeface="Meiryo"/>
                <a:ea typeface="Meiryo"/>
                <a:cs typeface="Calibri"/>
              </a:rPr>
              <a:t>質疑（１ｍ）</a:t>
            </a:r>
          </a:p>
          <a:p>
            <a:endParaRPr lang="ja-JP" altLang="en-US" dirty="0">
              <a:latin typeface="Meiryo"/>
              <a:ea typeface="Meiryo"/>
              <a:cs typeface="Calibri"/>
            </a:endParaRPr>
          </a:p>
          <a:p>
            <a:endParaRPr lang="ja-JP" altLang="en-US" dirty="0">
              <a:ea typeface="游ゴシック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18521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694" y="365125"/>
            <a:ext cx="10515600" cy="1325563"/>
          </a:xfrm>
        </p:spPr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質疑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>
                <a:latin typeface="Meiryo"/>
                <a:ea typeface="Meiryo"/>
                <a:cs typeface="Calibri"/>
              </a:rPr>
              <a:t>色々な意見、質問を</a:t>
            </a:r>
            <a:endParaRPr lang="en-US" altLang="ja-JP" dirty="0"/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latin typeface="Meiryo"/>
                <a:ea typeface="Meiryo"/>
                <a:cs typeface="Calibri"/>
              </a:rPr>
              <a:t>　　　　　お願いいたします。</a:t>
            </a:r>
            <a:endParaRPr lang="ja-JP" dirty="0">
              <a:cs typeface="Calibri" panose="020F0502020204030204"/>
            </a:endParaRPr>
          </a:p>
          <a:p>
            <a:endParaRPr lang="ja-JP" altLang="en-US" dirty="0">
              <a:solidFill>
                <a:srgbClr val="000000"/>
              </a:solidFill>
              <a:latin typeface="Meiryo"/>
              <a:ea typeface="Meiryo"/>
              <a:cs typeface="Calibri"/>
            </a:endParaRPr>
          </a:p>
          <a:p>
            <a:endParaRPr lang="ja-JP" altLang="en-US" dirty="0">
              <a:solidFill>
                <a:srgbClr val="000000"/>
              </a:solidFill>
              <a:latin typeface="Calibri" panose="020F0502020204030204"/>
              <a:ea typeface="游ゴシック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19065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5030" y="383426"/>
            <a:ext cx="10263208" cy="49383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ご清聴ありがとうございました。</a:t>
            </a:r>
            <a:endParaRPr lang="ja-JP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 Light"/>
            </a:endParaRPr>
          </a:p>
        </p:txBody>
      </p:sp>
      <p:pic>
        <p:nvPicPr>
          <p:cNvPr id="4" name="Picture 84">
            <a:extLst>
              <a:ext uri="{FF2B5EF4-FFF2-40B4-BE49-F238E27FC236}">
                <a16:creationId xmlns:a16="http://schemas.microsoft.com/office/drawing/2014/main" id="{F7E890C8-6B18-400D-A1FB-30A52CB36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42" y="3797301"/>
            <a:ext cx="3668485" cy="247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5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内容</a:t>
            </a:r>
            <a:endParaRPr lang="en-US">
              <a:latin typeface="Meiryo"/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b="1">
                <a:solidFill>
                  <a:schemeClr val="accent1"/>
                </a:solidFill>
                <a:latin typeface="Meiryo"/>
                <a:ea typeface="Meiryo"/>
                <a:cs typeface="Calibri"/>
              </a:rPr>
              <a:t>はじめに</a:t>
            </a:r>
            <a:endParaRPr lang="en-US" altLang="ja-JP">
              <a:solidFill>
                <a:schemeClr val="accent1"/>
              </a:solidFill>
              <a:latin typeface="Meiryo"/>
              <a:ea typeface="Meiryo"/>
              <a:cs typeface="Calibri"/>
            </a:endParaRPr>
          </a:p>
          <a:p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"/>
                <a:ea typeface="Meiryo"/>
                <a:cs typeface="Calibri"/>
              </a:rPr>
              <a:t>実装</a:t>
            </a:r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"/>
                <a:ea typeface="Meiryo"/>
                <a:cs typeface="Calibri"/>
              </a:rPr>
              <a:t>デモ</a:t>
            </a:r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"/>
                <a:ea typeface="Meiryo"/>
                <a:cs typeface="Calibri"/>
              </a:rPr>
              <a:t>質疑（１ｍ）</a:t>
            </a:r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endParaRPr lang="ja-JP" altLang="en-US" dirty="0">
              <a:latin typeface="Meiryo"/>
              <a:ea typeface="Meiryo"/>
              <a:cs typeface="Calibri"/>
            </a:endParaRPr>
          </a:p>
          <a:p>
            <a:endParaRPr lang="ja-JP" altLang="en-US" dirty="0">
              <a:ea typeface="游ゴシック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6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はじめに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問題が . . .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　①. 遊びの野球だと人が足りず審判不足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　②. 審判を雇うのにお金が必要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　③. 人により異なるストライクゾーン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endParaRPr lang="ja-JP" altLang="en-US" dirty="0">
              <a:latin typeface="Calibri" panose="020F0502020204030204"/>
              <a:ea typeface="游ゴシック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>
            <a:extLst>
              <a:ext uri="{FF2B5EF4-FFF2-40B4-BE49-F238E27FC236}">
                <a16:creationId xmlns:a16="http://schemas.microsoft.com/office/drawing/2014/main" id="{CC957277-35EF-4988-9BCF-031C9303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757" y="1996670"/>
            <a:ext cx="2743200" cy="33000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64A06D-6211-4C81-8942-B324344DCCF1}"/>
              </a:ext>
            </a:extLst>
          </p:cNvPr>
          <p:cNvSpPr/>
          <p:nvPr/>
        </p:nvSpPr>
        <p:spPr>
          <a:xfrm>
            <a:off x="8432800" y="1719942"/>
            <a:ext cx="2812142" cy="916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6365D-2517-41B4-866A-86EAEB3984DB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9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はじめに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そこで . . .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79215AA-50D5-4B79-8ED6-667CD945DB77}"/>
              </a:ext>
            </a:extLst>
          </p:cNvPr>
          <p:cNvSpPr/>
          <p:nvPr/>
        </p:nvSpPr>
        <p:spPr>
          <a:xfrm>
            <a:off x="4750080" y="1595670"/>
            <a:ext cx="5291190" cy="217469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>
                <a:solidFill>
                  <a:schemeClr val="tx1"/>
                </a:solidFill>
                <a:latin typeface="Meiryo"/>
                <a:ea typeface="Meiryo"/>
                <a:cs typeface="Calibri"/>
              </a:rPr>
              <a:t>ストライクボール</a:t>
            </a:r>
          </a:p>
          <a:p>
            <a:pPr algn="ctr"/>
            <a:r>
              <a:rPr lang="ja-JP" altLang="en-US" sz="2400" b="1">
                <a:solidFill>
                  <a:schemeClr val="tx1"/>
                </a:solidFill>
                <a:latin typeface="Meiryo"/>
                <a:ea typeface="Meiryo"/>
                <a:cs typeface="Calibri"/>
              </a:rPr>
              <a:t>自動判定機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BC47BE4-7404-4F92-9A3A-2A3FE3D9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114" y="2179384"/>
            <a:ext cx="2743200" cy="36422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0B8893-C8DD-4143-B1CA-F2D04BC88163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8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53355288-01DA-4E9D-A59A-E00485FE5C88}"/>
              </a:ext>
            </a:extLst>
          </p:cNvPr>
          <p:cNvSpPr/>
          <p:nvPr/>
        </p:nvSpPr>
        <p:spPr>
          <a:xfrm>
            <a:off x="7135585" y="2717800"/>
            <a:ext cx="1324431" cy="215899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はじめに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>
                <a:latin typeface="Meiryo"/>
                <a:ea typeface="Meiryo"/>
                <a:cs typeface="Calibri"/>
              </a:rPr>
              <a:t>そもそもストライクゾーンって？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B8893-C8DD-4143-B1CA-F2D04BC88163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5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A9766481-31C6-4F28-BE20-9B3399E8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542" y="2342727"/>
            <a:ext cx="5265056" cy="38326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A1C2BD-7074-434A-924F-B37046105C1C}"/>
              </a:ext>
            </a:extLst>
          </p:cNvPr>
          <p:cNvCxnSpPr/>
          <p:nvPr/>
        </p:nvCxnSpPr>
        <p:spPr>
          <a:xfrm flipH="1">
            <a:off x="8492217" y="2407102"/>
            <a:ext cx="709386" cy="6966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58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はじめに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dirty="0">
                <a:latin typeface="Meiryo"/>
                <a:ea typeface="Meiryo"/>
                <a:cs typeface="Calibri"/>
              </a:rPr>
              <a:t>あれ . . .</a:t>
            </a: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latin typeface="Meiryo"/>
                <a:ea typeface="Meiryo"/>
                <a:cs typeface="Calibri"/>
              </a:rPr>
              <a:t>ですま . . .</a:t>
            </a:r>
            <a:endParaRPr lang="ja-JP" dirty="0">
              <a:ea typeface="游ゴシック"/>
              <a:cs typeface="Calibri"/>
            </a:endParaRPr>
          </a:p>
          <a:p>
            <a:pPr marL="0" indent="0">
              <a:buNone/>
            </a:pPr>
            <a:r>
              <a:rPr lang="ja-JP" altLang="en-US" dirty="0">
                <a:latin typeface="Meiryo"/>
                <a:ea typeface="Meiryo"/>
                <a:cs typeface="Calibri"/>
              </a:rPr>
              <a:t>　</a:t>
            </a:r>
          </a:p>
          <a:p>
            <a:pPr marL="0" indent="0">
              <a:buNone/>
            </a:pPr>
            <a:r>
              <a:rPr lang="ja-JP" altLang="en-US" dirty="0">
                <a:latin typeface="Meiryo"/>
                <a:ea typeface="Meiryo"/>
                <a:cs typeface="Calibri"/>
              </a:rPr>
              <a:t>　→　</a:t>
            </a:r>
            <a:r>
              <a:rPr lang="ja-JP" altLang="en-US" u="sng" dirty="0">
                <a:latin typeface="Meiryo"/>
                <a:ea typeface="Meiryo"/>
                <a:cs typeface="Calibri"/>
              </a:rPr>
              <a:t>適切なモデル化</a:t>
            </a: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  <a:p>
            <a:pPr marL="0" indent="0">
              <a:buNone/>
            </a:pPr>
            <a:endParaRPr lang="ja-JP" altLang="en-US" dirty="0">
              <a:latin typeface="Meiryo"/>
              <a:ea typeface="Meiryo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50B8893-C8DD-4143-B1CA-F2D04BC88163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6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930B642-D290-47C9-A042-AD1A7ACD6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829" y="2393722"/>
            <a:ext cx="2325915" cy="1816554"/>
          </a:xfrm>
          <a:prstGeom prst="rect">
            <a:avLst/>
          </a:prstGeom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7C3EBE91-8D46-48D2-8020-EBEFE0A21484}"/>
              </a:ext>
            </a:extLst>
          </p:cNvPr>
          <p:cNvSpPr/>
          <p:nvPr/>
        </p:nvSpPr>
        <p:spPr>
          <a:xfrm>
            <a:off x="4342480" y="1950396"/>
            <a:ext cx="2521856" cy="1034142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三次元？</a:t>
            </a:r>
            <a:endParaRPr lang="en-US" altLang="ja-JP" dirty="0">
              <a:solidFill>
                <a:schemeClr val="tx1"/>
              </a:solidFill>
              <a:ea typeface="游ゴシック"/>
              <a:cs typeface="Calibri"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カメラ複数台!?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B80F848E-498E-4E6F-B967-3192BB7EF595}"/>
              </a:ext>
            </a:extLst>
          </p:cNvPr>
          <p:cNvSpPr/>
          <p:nvPr/>
        </p:nvSpPr>
        <p:spPr>
          <a:xfrm>
            <a:off x="6210071" y="2396119"/>
            <a:ext cx="2521856" cy="1034142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バッター検出って人たくさん映る…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78B25A83-CB6D-4A82-880F-D5F34D45A401}"/>
              </a:ext>
            </a:extLst>
          </p:cNvPr>
          <p:cNvSpPr/>
          <p:nvPr/>
        </p:nvSpPr>
        <p:spPr>
          <a:xfrm>
            <a:off x="4575174" y="3483263"/>
            <a:ext cx="3057070" cy="1034142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ホームベースとかボールとか小さすぎる気が…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24F881F5-70F1-4C4C-9A9A-12BA321A5801}"/>
              </a:ext>
            </a:extLst>
          </p:cNvPr>
          <p:cNvSpPr/>
          <p:nvPr/>
        </p:nvSpPr>
        <p:spPr>
          <a:xfrm>
            <a:off x="2715738" y="1196957"/>
            <a:ext cx="2521856" cy="1034142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  <a:ea typeface="游ゴシック"/>
                <a:cs typeface="Calibri"/>
              </a:rPr>
              <a:t>300万のドップラー・レーダー!?</a:t>
            </a:r>
            <a:endParaRPr lang="ja-JP" altLang="en-US" dirty="0">
              <a:solidFill>
                <a:schemeClr val="tx1"/>
              </a:solidFill>
              <a:ea typeface="游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26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はじめに</a:t>
            </a:r>
            <a:endParaRPr lang="ja-JP" altLang="en-US" dirty="0">
              <a:latin typeface="Meiryo"/>
              <a:ea typeface="Meiryo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ja-JP" altLang="en-US" b="1">
                <a:latin typeface="Meiryo"/>
                <a:ea typeface="Meiryo"/>
                <a:cs typeface="Calibri"/>
              </a:rPr>
              <a:t>問題設定</a:t>
            </a:r>
            <a:endParaRPr lang="en-US" altLang="ja-JP" b="1">
              <a:latin typeface="Meiryo"/>
              <a:ea typeface="Meiryo"/>
              <a:cs typeface="Calibri"/>
            </a:endParaRPr>
          </a:p>
          <a:p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r>
              <a:rPr lang="ja-JP" altLang="en-US">
                <a:latin typeface="Meiryo"/>
                <a:ea typeface="Meiryo"/>
                <a:cs typeface="Calibri"/>
              </a:rPr>
              <a:t>映像はテレビ中継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endParaRPr lang="ja-JP" altLang="en-US" dirty="0">
              <a:latin typeface="Meiryo"/>
              <a:ea typeface="Meiryo"/>
              <a:cs typeface="Calibri"/>
            </a:endParaRPr>
          </a:p>
          <a:p>
            <a:r>
              <a:rPr lang="ja-JP" altLang="en-US">
                <a:latin typeface="Meiryo"/>
                <a:ea typeface="Meiryo"/>
                <a:cs typeface="Calibri"/>
              </a:rPr>
              <a:t>場所の目星はつける（∵固定カメラ）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endParaRPr lang="ja-JP" altLang="en-US" dirty="0">
              <a:latin typeface="Meiryo"/>
              <a:ea typeface="Meiryo"/>
              <a:cs typeface="Calibri"/>
            </a:endParaRPr>
          </a:p>
          <a:p>
            <a:r>
              <a:rPr lang="ja-JP" altLang="en-US">
                <a:latin typeface="Meiryo"/>
                <a:ea typeface="Meiryo"/>
                <a:cs typeface="Calibri"/>
              </a:rPr>
              <a:t>ストライクゾーンを長方形と近似</a:t>
            </a:r>
            <a:endParaRPr lang="ja-JP" altLang="en-US" dirty="0">
              <a:latin typeface="Meiryo"/>
              <a:ea typeface="Meiryo"/>
              <a:cs typeface="Calibri"/>
            </a:endParaRPr>
          </a:p>
          <a:p>
            <a:endParaRPr lang="ja-JP" altLang="en-US" dirty="0">
              <a:latin typeface="Meiryo"/>
              <a:ea typeface="Meiryo"/>
              <a:cs typeface="Calibri"/>
            </a:endParaRPr>
          </a:p>
          <a:p>
            <a:endParaRPr lang="ja-JP" altLang="en-US" dirty="0">
              <a:latin typeface="Meiryo"/>
              <a:ea typeface="Meiryo"/>
              <a:cs typeface="Calibri"/>
            </a:endParaRPr>
          </a:p>
          <a:p>
            <a:endParaRPr lang="ja-JP" altLang="en-US" dirty="0">
              <a:latin typeface="Meiryo"/>
              <a:ea typeface="Meiryo"/>
              <a:cs typeface="Calibri"/>
            </a:endParaRPr>
          </a:p>
          <a:p>
            <a:endParaRPr lang="ja-JP" altLang="en-US" dirty="0">
              <a:latin typeface="Meiryo"/>
              <a:ea typeface="Meiryo"/>
              <a:cs typeface="Calibri"/>
            </a:endParaRPr>
          </a:p>
          <a:p>
            <a:endParaRPr lang="ja-JP" altLang="en-US" dirty="0">
              <a:ea typeface="游ゴシック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8243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0CA3-2A3C-4B03-809A-702C6D96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"/>
                <a:ea typeface="Meiryo"/>
                <a:cs typeface="Calibri Light"/>
              </a:rPr>
              <a:t>内容</a:t>
            </a:r>
            <a:endParaRPr lang="en-US">
              <a:latin typeface="Meiryo"/>
              <a:ea typeface="Meiry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2A6D-91F4-4BEC-86DC-7EC11C98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"/>
                <a:ea typeface="Meiryo"/>
                <a:cs typeface="Calibri"/>
              </a:rPr>
              <a:t>はじめに</a:t>
            </a:r>
            <a:endParaRPr lang="en-US" altLang="ja-JP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r>
              <a:rPr lang="ja-JP" altLang="en-US" b="1">
                <a:solidFill>
                  <a:schemeClr val="accent1"/>
                </a:solidFill>
                <a:latin typeface="Meiryo"/>
                <a:ea typeface="Meiryo"/>
                <a:cs typeface="Calibri"/>
              </a:rPr>
              <a:t>実装</a:t>
            </a:r>
          </a:p>
          <a:p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"/>
                <a:ea typeface="Meiryo"/>
                <a:cs typeface="Calibri"/>
              </a:rPr>
              <a:t>デモ</a:t>
            </a:r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r>
              <a:rPr lang="ja-JP" altLang="en-US">
                <a:solidFill>
                  <a:schemeClr val="bg1">
                    <a:lumMod val="50000"/>
                  </a:schemeClr>
                </a:solidFill>
                <a:latin typeface="Meiryo"/>
                <a:ea typeface="Meiryo"/>
                <a:cs typeface="Calibri"/>
              </a:rPr>
              <a:t>質疑（１ｍ）</a:t>
            </a:r>
            <a:endParaRPr lang="ja-JP" altLang="en-US" dirty="0">
              <a:solidFill>
                <a:schemeClr val="bg1">
                  <a:lumMod val="50000"/>
                </a:schemeClr>
              </a:solidFill>
              <a:latin typeface="Meiryo"/>
              <a:ea typeface="Meiryo"/>
              <a:cs typeface="Calibri"/>
            </a:endParaRPr>
          </a:p>
          <a:p>
            <a:endParaRPr lang="ja-JP" altLang="en-US" dirty="0">
              <a:latin typeface="Meiryo"/>
              <a:ea typeface="Meiryo"/>
              <a:cs typeface="Calibri"/>
            </a:endParaRPr>
          </a:p>
          <a:p>
            <a:endParaRPr lang="ja-JP" altLang="en-US" dirty="0">
              <a:ea typeface="游ゴシック"/>
              <a:cs typeface="Calibri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BA1CAAD-7BA4-4CE7-8DE2-98BC1A287E6E}"/>
              </a:ext>
            </a:extLst>
          </p:cNvPr>
          <p:cNvCxnSpPr/>
          <p:nvPr/>
        </p:nvCxnSpPr>
        <p:spPr>
          <a:xfrm flipV="1">
            <a:off x="210621" y="1387868"/>
            <a:ext cx="11738222" cy="256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A38D33-356C-4234-9235-6BF267C3D13D}"/>
              </a:ext>
            </a:extLst>
          </p:cNvPr>
          <p:cNvSpPr txBox="1"/>
          <p:nvPr/>
        </p:nvSpPr>
        <p:spPr>
          <a:xfrm>
            <a:off x="11056258" y="823685"/>
            <a:ext cx="8654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cs typeface="Calibri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6604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572</Words>
  <Application>Microsoft Office PowerPoint</Application>
  <PresentationFormat>Widescreen</PresentationFormat>
  <Paragraphs>236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OpenCVによるストライク 判定機</vt:lpstr>
      <vt:lpstr>内容</vt:lpstr>
      <vt:lpstr>内容</vt:lpstr>
      <vt:lpstr>はじめに</vt:lpstr>
      <vt:lpstr>はじめに</vt:lpstr>
      <vt:lpstr>はじめに</vt:lpstr>
      <vt:lpstr>はじめに</vt:lpstr>
      <vt:lpstr>はじめに</vt:lpstr>
      <vt:lpstr>内容</vt:lpstr>
      <vt:lpstr>実装</vt:lpstr>
      <vt:lpstr>実装</vt:lpstr>
      <vt:lpstr>実装：ストライクゾーン検出</vt:lpstr>
      <vt:lpstr>実装：ストライクゾーン検出</vt:lpstr>
      <vt:lpstr>実装：ストライクゾーン検出</vt:lpstr>
      <vt:lpstr>実装：ストライクゾーン検出</vt:lpstr>
      <vt:lpstr>実装</vt:lpstr>
      <vt:lpstr>実装：ボールトラッキング</vt:lpstr>
      <vt:lpstr>実装：ボールトラッキング</vt:lpstr>
      <vt:lpstr>実装</vt:lpstr>
      <vt:lpstr>実装：SB判定</vt:lpstr>
      <vt:lpstr>実装：SB判定</vt:lpstr>
      <vt:lpstr>内容</vt:lpstr>
      <vt:lpstr>デモ</vt:lpstr>
      <vt:lpstr>内容</vt:lpstr>
      <vt:lpstr>質疑</vt:lpstr>
      <vt:lpstr>ご清聴ありがとうございました。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1534</cp:revision>
  <dcterms:created xsi:type="dcterms:W3CDTF">2019-11-12T04:38:18Z</dcterms:created>
  <dcterms:modified xsi:type="dcterms:W3CDTF">2019-11-13T06:35:59Z</dcterms:modified>
</cp:coreProperties>
</file>