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E47FE-9555-4DCD-8F8D-E025598DC21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30058-78E5-4254-B1B9-772B2DEDF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58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400CF-0DD2-4903-B37D-E0F79C475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DC17A-4020-4139-ACAA-E0FBD403F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30A69-F601-406C-91EA-400041079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BE64-A4A2-4A2B-BD22-A365A029CEB6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56259-4829-4F17-9704-CBEA765D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B7D19-923F-408D-ADC1-3A25A8B4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6A5E-AB7C-49D0-9CFD-AF70A6E6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6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8B07-FA6D-42A6-88F2-C64E146B1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0DA21-B302-4F02-97F8-EF6305017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B6042-AF04-4DA6-ACB4-5011E220B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BE64-A4A2-4A2B-BD22-A365A029CEB6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692F5-21F5-4011-B2BF-B8A5B178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52188-42AE-41D2-BF31-F4234F091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6A5E-AB7C-49D0-9CFD-AF70A6E6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2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85CE8A-3945-4BFB-880F-1CD139879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E4843-B332-438E-A02C-E2E22EF07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A4859-4A0E-4508-9C21-0100DAD8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BE64-A4A2-4A2B-BD22-A365A029CEB6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DA0E4-D48F-4C81-89D3-F681D6FAF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9BAE4-250E-48A2-AB6A-A1BF9C35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6A5E-AB7C-49D0-9CFD-AF70A6E6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0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4018-182F-4948-9195-F8E6FDB9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6C3E6-F8E0-4479-90A7-F1C6A4244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D5CC3-673D-44FE-8F9A-AC4D2E46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BE64-A4A2-4A2B-BD22-A365A029CEB6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C676D-FD99-488E-915C-F6F54916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26258-DC2F-416F-962F-2E45142F6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6A5E-AB7C-49D0-9CFD-AF70A6E6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7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2AE4-74C4-43B8-A90A-A64589415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8A1D9-9AC3-4503-B81F-B4A7E34FD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166C7-245B-4170-BA35-005603E1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BE64-A4A2-4A2B-BD22-A365A029CEB6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F9029-0B82-4A64-8742-2FD004CB9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8A88E-6B13-4C1A-AB33-1BC2D28D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6A5E-AB7C-49D0-9CFD-AF70A6E6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2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ECA5-34FD-484F-A476-241A099B1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9F2AE-EDF6-4877-8FC7-82CFC8A05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F4AE2-50D7-4443-B5E3-1B5A5CB4F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8B940-BF04-44DC-8E28-7898145E4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BE64-A4A2-4A2B-BD22-A365A029CEB6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35753-C9D5-4477-A18D-15340EFC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6E495-E976-4581-997B-4E89B011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6A5E-AB7C-49D0-9CFD-AF70A6E6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2E5F-AE40-4C64-892E-0FA820E95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5DE9C-DAEF-40C2-B2D8-BA8449FFC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ACDC2-6D06-4B8D-8A24-D93323B35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0EED38-58EA-4DB3-A314-62D9B30BA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FEFE27-14D4-40C2-8C0D-53377BCAF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0F271D-E1A6-47E2-9FBC-50CAFBEA5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BE64-A4A2-4A2B-BD22-A365A029CEB6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BA3BD1-EF38-4E81-82A1-036D7295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D008F-B2D5-4E8B-AB91-2AE7E94E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6A5E-AB7C-49D0-9CFD-AF70A6E6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1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A613-6131-4A06-B06A-1B66BD4C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6566D3-FEE7-438F-ACB9-9D6AEEA34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BE64-A4A2-4A2B-BD22-A365A029CEB6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73C49E-7D7E-4BA2-8F89-494127DDD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B6B05-5E3B-4744-A587-E8344C786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6A5E-AB7C-49D0-9CFD-AF70A6E6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9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0E3805-CCD5-40F2-931E-CC59070E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BE64-A4A2-4A2B-BD22-A365A029CEB6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63E838-1B0D-41E4-96CA-936FE569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5C149-B1C3-45D9-A404-40153785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6A5E-AB7C-49D0-9CFD-AF70A6E6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8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F61C-3B39-4D58-8A3B-FD8A4DE7B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80FD0-BF25-4BEE-A5C3-9BA6558F1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45C03-0126-4C2A-AC0A-8349D29A0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729F5-FA4B-403B-8F60-0B7525D9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BE64-A4A2-4A2B-BD22-A365A029CEB6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DB914-D4F2-49AC-BF6F-F16334E4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508ED-F4C3-4F44-8484-AEFF42EF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6A5E-AB7C-49D0-9CFD-AF70A6E6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0F34-E556-48A4-8A93-8113AB5D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C3F14E-D22D-427D-8D65-1385FC4E4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46213-CA9C-46D8-BF58-87F20118F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6B8A1-DD1B-4571-93EE-3031F79D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BE64-A4A2-4A2B-BD22-A365A029CEB6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382D9-F686-4A87-9DD6-8AD0F100C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C955D-4565-478B-BB4F-6348A6D9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6A5E-AB7C-49D0-9CFD-AF70A6E6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7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19FDB-1132-445F-96C4-5611977E5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CF9F3-1874-416F-AD6A-612A25A7D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6E9ED-FECB-4307-B3CB-9AF9F8DCA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1BE64-A4A2-4A2B-BD22-A365A029CEB6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ADFBB-0B91-49C9-AEB0-2F3AC03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EF0CE-AFDF-42A3-B795-E703A76FA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26A5E-AB7C-49D0-9CFD-AF70A6E6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3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765AA6-358B-4BBA-B8FD-0FB9DD24A805}"/>
              </a:ext>
            </a:extLst>
          </p:cNvPr>
          <p:cNvSpPr/>
          <p:nvPr/>
        </p:nvSpPr>
        <p:spPr>
          <a:xfrm>
            <a:off x="822960" y="966652"/>
            <a:ext cx="10802983" cy="4582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8A2ACD-9E85-4AFF-9B93-E55C43DB035A}"/>
              </a:ext>
            </a:extLst>
          </p:cNvPr>
          <p:cNvSpPr/>
          <p:nvPr/>
        </p:nvSpPr>
        <p:spPr>
          <a:xfrm>
            <a:off x="822960" y="966648"/>
            <a:ext cx="10802983" cy="46024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9B9742-F1A2-475D-A48E-AAD551DC7D6D}"/>
              </a:ext>
            </a:extLst>
          </p:cNvPr>
          <p:cNvSpPr/>
          <p:nvPr/>
        </p:nvSpPr>
        <p:spPr>
          <a:xfrm>
            <a:off x="5037909" y="966651"/>
            <a:ext cx="2494995" cy="45654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6EDC38-535E-46A4-9D39-77747BBB4BEB}"/>
              </a:ext>
            </a:extLst>
          </p:cNvPr>
          <p:cNvSpPr/>
          <p:nvPr/>
        </p:nvSpPr>
        <p:spPr>
          <a:xfrm>
            <a:off x="822960" y="4576353"/>
            <a:ext cx="10802983" cy="9927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0F3FA6-87FC-44A4-84E6-BD6B8BDE1928}"/>
              </a:ext>
            </a:extLst>
          </p:cNvPr>
          <p:cNvCxnSpPr>
            <a:cxnSpLocks/>
          </p:cNvCxnSpPr>
          <p:nvPr/>
        </p:nvCxnSpPr>
        <p:spPr>
          <a:xfrm>
            <a:off x="822960" y="1828799"/>
            <a:ext cx="108029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5B5FFC-E1A0-4C20-B7DA-B3B05801C6BF}"/>
              </a:ext>
            </a:extLst>
          </p:cNvPr>
          <p:cNvCxnSpPr>
            <a:cxnSpLocks/>
          </p:cNvCxnSpPr>
          <p:nvPr/>
        </p:nvCxnSpPr>
        <p:spPr>
          <a:xfrm>
            <a:off x="822960" y="2712719"/>
            <a:ext cx="108029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B935B7-0369-40C9-A2BB-5DF0FC0AECEA}"/>
              </a:ext>
            </a:extLst>
          </p:cNvPr>
          <p:cNvCxnSpPr>
            <a:cxnSpLocks/>
          </p:cNvCxnSpPr>
          <p:nvPr/>
        </p:nvCxnSpPr>
        <p:spPr>
          <a:xfrm>
            <a:off x="822960" y="3592285"/>
            <a:ext cx="108029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44AFE2-FF55-4C8B-B192-483C7257569C}"/>
              </a:ext>
            </a:extLst>
          </p:cNvPr>
          <p:cNvCxnSpPr>
            <a:cxnSpLocks/>
          </p:cNvCxnSpPr>
          <p:nvPr/>
        </p:nvCxnSpPr>
        <p:spPr>
          <a:xfrm>
            <a:off x="822960" y="4576353"/>
            <a:ext cx="108029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0CDB0E-011C-4083-9537-55DF2E1E35FA}"/>
              </a:ext>
            </a:extLst>
          </p:cNvPr>
          <p:cNvCxnSpPr>
            <a:cxnSpLocks/>
          </p:cNvCxnSpPr>
          <p:nvPr/>
        </p:nvCxnSpPr>
        <p:spPr>
          <a:xfrm>
            <a:off x="822960" y="5569130"/>
            <a:ext cx="108029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37E3B0-BE1C-48AD-8916-5D5ED0619B1B}"/>
              </a:ext>
            </a:extLst>
          </p:cNvPr>
          <p:cNvCxnSpPr>
            <a:cxnSpLocks/>
          </p:cNvCxnSpPr>
          <p:nvPr/>
        </p:nvCxnSpPr>
        <p:spPr>
          <a:xfrm>
            <a:off x="2847702" y="966651"/>
            <a:ext cx="0" cy="4639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B439E3-ADBA-405E-A480-3E1A768AD6DC}"/>
              </a:ext>
            </a:extLst>
          </p:cNvPr>
          <p:cNvCxnSpPr>
            <a:cxnSpLocks/>
          </p:cNvCxnSpPr>
          <p:nvPr/>
        </p:nvCxnSpPr>
        <p:spPr>
          <a:xfrm>
            <a:off x="5037909" y="966651"/>
            <a:ext cx="0" cy="4639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535F63B-410E-4C60-97D1-B68A2CBDDD7C}"/>
              </a:ext>
            </a:extLst>
          </p:cNvPr>
          <p:cNvCxnSpPr>
            <a:cxnSpLocks/>
          </p:cNvCxnSpPr>
          <p:nvPr/>
        </p:nvCxnSpPr>
        <p:spPr>
          <a:xfrm>
            <a:off x="7532914" y="966651"/>
            <a:ext cx="0" cy="4602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1DE8C1-48CF-465D-8EDC-6A4511AC446C}"/>
              </a:ext>
            </a:extLst>
          </p:cNvPr>
          <p:cNvCxnSpPr>
            <a:cxnSpLocks/>
          </p:cNvCxnSpPr>
          <p:nvPr/>
        </p:nvCxnSpPr>
        <p:spPr>
          <a:xfrm>
            <a:off x="9718766" y="966651"/>
            <a:ext cx="0" cy="4602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040F4BD-1E7C-4743-8319-505BDB79DA02}"/>
              </a:ext>
            </a:extLst>
          </p:cNvPr>
          <p:cNvSpPr/>
          <p:nvPr/>
        </p:nvSpPr>
        <p:spPr>
          <a:xfrm>
            <a:off x="5033554" y="4556753"/>
            <a:ext cx="2494993" cy="9927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E774E8E6-6480-4E0A-AB76-783BEF1C73EC}"/>
              </a:ext>
            </a:extLst>
          </p:cNvPr>
          <p:cNvSpPr/>
          <p:nvPr/>
        </p:nvSpPr>
        <p:spPr>
          <a:xfrm rot="5400000">
            <a:off x="6119946" y="999295"/>
            <a:ext cx="391890" cy="10097588"/>
          </a:xfrm>
          <a:custGeom>
            <a:avLst/>
            <a:gdLst>
              <a:gd name="connsiteX0" fmla="*/ 0 w 391887"/>
              <a:gd name="connsiteY0" fmla="*/ 0 h 10097588"/>
              <a:gd name="connsiteX1" fmla="*/ 195944 w 391887"/>
              <a:gd name="connsiteY1" fmla="*/ 32656 h 10097588"/>
              <a:gd name="connsiteX2" fmla="*/ 195944 w 391887"/>
              <a:gd name="connsiteY2" fmla="*/ 5068343 h 10097588"/>
              <a:gd name="connsiteX3" fmla="*/ 391888 w 391887"/>
              <a:gd name="connsiteY3" fmla="*/ 5100999 h 10097588"/>
              <a:gd name="connsiteX4" fmla="*/ 195944 w 391887"/>
              <a:gd name="connsiteY4" fmla="*/ 5133655 h 10097588"/>
              <a:gd name="connsiteX5" fmla="*/ 195944 w 391887"/>
              <a:gd name="connsiteY5" fmla="*/ 10064932 h 10097588"/>
              <a:gd name="connsiteX6" fmla="*/ 0 w 391887"/>
              <a:gd name="connsiteY6" fmla="*/ 10097588 h 10097588"/>
              <a:gd name="connsiteX7" fmla="*/ 0 w 391887"/>
              <a:gd name="connsiteY7" fmla="*/ 0 h 10097588"/>
              <a:gd name="connsiteX0" fmla="*/ 0 w 391887"/>
              <a:gd name="connsiteY0" fmla="*/ 0 h 10097588"/>
              <a:gd name="connsiteX1" fmla="*/ 195944 w 391887"/>
              <a:gd name="connsiteY1" fmla="*/ 32656 h 10097588"/>
              <a:gd name="connsiteX2" fmla="*/ 195944 w 391887"/>
              <a:gd name="connsiteY2" fmla="*/ 5068343 h 10097588"/>
              <a:gd name="connsiteX3" fmla="*/ 391888 w 391887"/>
              <a:gd name="connsiteY3" fmla="*/ 5100999 h 10097588"/>
              <a:gd name="connsiteX4" fmla="*/ 195944 w 391887"/>
              <a:gd name="connsiteY4" fmla="*/ 5133655 h 10097588"/>
              <a:gd name="connsiteX5" fmla="*/ 195944 w 391887"/>
              <a:gd name="connsiteY5" fmla="*/ 10064932 h 10097588"/>
              <a:gd name="connsiteX6" fmla="*/ 0 w 391887"/>
              <a:gd name="connsiteY6" fmla="*/ 10097588 h 10097588"/>
              <a:gd name="connsiteX0" fmla="*/ 0 w 391890"/>
              <a:gd name="connsiteY0" fmla="*/ 0 h 10097588"/>
              <a:gd name="connsiteX1" fmla="*/ 195944 w 391890"/>
              <a:gd name="connsiteY1" fmla="*/ 32656 h 10097588"/>
              <a:gd name="connsiteX2" fmla="*/ 195944 w 391890"/>
              <a:gd name="connsiteY2" fmla="*/ 5068343 h 10097588"/>
              <a:gd name="connsiteX3" fmla="*/ 391888 w 391890"/>
              <a:gd name="connsiteY3" fmla="*/ 5100999 h 10097588"/>
              <a:gd name="connsiteX4" fmla="*/ 195944 w 391890"/>
              <a:gd name="connsiteY4" fmla="*/ 5133655 h 10097588"/>
              <a:gd name="connsiteX5" fmla="*/ 195944 w 391890"/>
              <a:gd name="connsiteY5" fmla="*/ 10064932 h 10097588"/>
              <a:gd name="connsiteX6" fmla="*/ 0 w 391890"/>
              <a:gd name="connsiteY6" fmla="*/ 10097588 h 10097588"/>
              <a:gd name="connsiteX7" fmla="*/ 0 w 391890"/>
              <a:gd name="connsiteY7" fmla="*/ 0 h 10097588"/>
              <a:gd name="connsiteX0" fmla="*/ 0 w 391890"/>
              <a:gd name="connsiteY0" fmla="*/ 0 h 10097588"/>
              <a:gd name="connsiteX1" fmla="*/ 195944 w 391890"/>
              <a:gd name="connsiteY1" fmla="*/ 32656 h 10097588"/>
              <a:gd name="connsiteX2" fmla="*/ 200707 w 391890"/>
              <a:gd name="connsiteY2" fmla="*/ 4954043 h 10097588"/>
              <a:gd name="connsiteX3" fmla="*/ 391888 w 391890"/>
              <a:gd name="connsiteY3" fmla="*/ 5100999 h 10097588"/>
              <a:gd name="connsiteX4" fmla="*/ 195944 w 391890"/>
              <a:gd name="connsiteY4" fmla="*/ 5133655 h 10097588"/>
              <a:gd name="connsiteX5" fmla="*/ 195944 w 391890"/>
              <a:gd name="connsiteY5" fmla="*/ 10064932 h 10097588"/>
              <a:gd name="connsiteX6" fmla="*/ 0 w 391890"/>
              <a:gd name="connsiteY6" fmla="*/ 10097588 h 10097588"/>
              <a:gd name="connsiteX0" fmla="*/ 0 w 391890"/>
              <a:gd name="connsiteY0" fmla="*/ 0 h 10097588"/>
              <a:gd name="connsiteX1" fmla="*/ 195944 w 391890"/>
              <a:gd name="connsiteY1" fmla="*/ 32656 h 10097588"/>
              <a:gd name="connsiteX2" fmla="*/ 195944 w 391890"/>
              <a:gd name="connsiteY2" fmla="*/ 5068343 h 10097588"/>
              <a:gd name="connsiteX3" fmla="*/ 391888 w 391890"/>
              <a:gd name="connsiteY3" fmla="*/ 5100999 h 10097588"/>
              <a:gd name="connsiteX4" fmla="*/ 195944 w 391890"/>
              <a:gd name="connsiteY4" fmla="*/ 5133655 h 10097588"/>
              <a:gd name="connsiteX5" fmla="*/ 195944 w 391890"/>
              <a:gd name="connsiteY5" fmla="*/ 10064932 h 10097588"/>
              <a:gd name="connsiteX6" fmla="*/ 0 w 391890"/>
              <a:gd name="connsiteY6" fmla="*/ 10097588 h 10097588"/>
              <a:gd name="connsiteX7" fmla="*/ 0 w 391890"/>
              <a:gd name="connsiteY7" fmla="*/ 0 h 10097588"/>
              <a:gd name="connsiteX0" fmla="*/ 0 w 391890"/>
              <a:gd name="connsiteY0" fmla="*/ 0 h 10097588"/>
              <a:gd name="connsiteX1" fmla="*/ 195944 w 391890"/>
              <a:gd name="connsiteY1" fmla="*/ 32656 h 10097588"/>
              <a:gd name="connsiteX2" fmla="*/ 200707 w 391890"/>
              <a:gd name="connsiteY2" fmla="*/ 4954043 h 10097588"/>
              <a:gd name="connsiteX3" fmla="*/ 391888 w 391890"/>
              <a:gd name="connsiteY3" fmla="*/ 5100999 h 10097588"/>
              <a:gd name="connsiteX4" fmla="*/ 195944 w 391890"/>
              <a:gd name="connsiteY4" fmla="*/ 5293199 h 10097588"/>
              <a:gd name="connsiteX5" fmla="*/ 195944 w 391890"/>
              <a:gd name="connsiteY5" fmla="*/ 10064932 h 10097588"/>
              <a:gd name="connsiteX6" fmla="*/ 0 w 391890"/>
              <a:gd name="connsiteY6" fmla="*/ 10097588 h 1009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890" h="10097588" stroke="0" extrusionOk="0">
                <a:moveTo>
                  <a:pt x="0" y="0"/>
                </a:moveTo>
                <a:cubicBezTo>
                  <a:pt x="108217" y="0"/>
                  <a:pt x="195944" y="14621"/>
                  <a:pt x="195944" y="32656"/>
                </a:cubicBezTo>
                <a:lnTo>
                  <a:pt x="195944" y="5068343"/>
                </a:lnTo>
                <a:cubicBezTo>
                  <a:pt x="195944" y="5086378"/>
                  <a:pt x="283671" y="5100999"/>
                  <a:pt x="391888" y="5100999"/>
                </a:cubicBezTo>
                <a:cubicBezTo>
                  <a:pt x="283671" y="5100999"/>
                  <a:pt x="195944" y="5115620"/>
                  <a:pt x="195944" y="5133655"/>
                </a:cubicBezTo>
                <a:lnTo>
                  <a:pt x="195944" y="10064932"/>
                </a:lnTo>
                <a:cubicBezTo>
                  <a:pt x="195944" y="10082967"/>
                  <a:pt x="108217" y="10097588"/>
                  <a:pt x="0" y="10097588"/>
                </a:cubicBezTo>
                <a:lnTo>
                  <a:pt x="0" y="0"/>
                </a:lnTo>
                <a:close/>
              </a:path>
              <a:path w="391890" h="10097588" fill="none">
                <a:moveTo>
                  <a:pt x="0" y="0"/>
                </a:moveTo>
                <a:cubicBezTo>
                  <a:pt x="108217" y="0"/>
                  <a:pt x="195944" y="14621"/>
                  <a:pt x="195944" y="32656"/>
                </a:cubicBezTo>
                <a:cubicBezTo>
                  <a:pt x="195944" y="1711218"/>
                  <a:pt x="200707" y="3275481"/>
                  <a:pt x="200707" y="4954043"/>
                </a:cubicBezTo>
                <a:cubicBezTo>
                  <a:pt x="200707" y="4972078"/>
                  <a:pt x="392682" y="5044473"/>
                  <a:pt x="391888" y="5100999"/>
                </a:cubicBezTo>
                <a:cubicBezTo>
                  <a:pt x="391094" y="5157525"/>
                  <a:pt x="195944" y="5275164"/>
                  <a:pt x="195944" y="5293199"/>
                </a:cubicBezTo>
                <a:lnTo>
                  <a:pt x="195944" y="10064932"/>
                </a:lnTo>
                <a:cubicBezTo>
                  <a:pt x="195944" y="10082967"/>
                  <a:pt x="108217" y="10097588"/>
                  <a:pt x="0" y="10097588"/>
                </a:cubicBezTo>
              </a:path>
            </a:pathLst>
          </a:cu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474478-37EC-4E05-9AB8-99BD853FC28F}"/>
              </a:ext>
            </a:extLst>
          </p:cNvPr>
          <p:cNvSpPr txBox="1"/>
          <p:nvPr/>
        </p:nvSpPr>
        <p:spPr>
          <a:xfrm>
            <a:off x="5180136" y="6265438"/>
            <a:ext cx="2348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Relation/table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134D53-7183-4EB7-8067-73C30B58DFAE}"/>
              </a:ext>
            </a:extLst>
          </p:cNvPr>
          <p:cNvSpPr txBox="1"/>
          <p:nvPr/>
        </p:nvSpPr>
        <p:spPr>
          <a:xfrm>
            <a:off x="5033553" y="-31906"/>
            <a:ext cx="4306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Attribute/columns</a:t>
            </a:r>
          </a:p>
        </p:txBody>
      </p:sp>
      <p:sp>
        <p:nvSpPr>
          <p:cNvPr id="36" name="Right Brace 31">
            <a:extLst>
              <a:ext uri="{FF2B5EF4-FFF2-40B4-BE49-F238E27FC236}">
                <a16:creationId xmlns:a16="http://schemas.microsoft.com/office/drawing/2014/main" id="{D3681543-4E2D-446D-875D-5729113FF0A9}"/>
              </a:ext>
            </a:extLst>
          </p:cNvPr>
          <p:cNvSpPr/>
          <p:nvPr/>
        </p:nvSpPr>
        <p:spPr>
          <a:xfrm rot="10800000">
            <a:off x="352698" y="4576353"/>
            <a:ext cx="391890" cy="1029794"/>
          </a:xfrm>
          <a:custGeom>
            <a:avLst/>
            <a:gdLst>
              <a:gd name="connsiteX0" fmla="*/ 0 w 391887"/>
              <a:gd name="connsiteY0" fmla="*/ 0 h 10097588"/>
              <a:gd name="connsiteX1" fmla="*/ 195944 w 391887"/>
              <a:gd name="connsiteY1" fmla="*/ 32656 h 10097588"/>
              <a:gd name="connsiteX2" fmla="*/ 195944 w 391887"/>
              <a:gd name="connsiteY2" fmla="*/ 5068343 h 10097588"/>
              <a:gd name="connsiteX3" fmla="*/ 391888 w 391887"/>
              <a:gd name="connsiteY3" fmla="*/ 5100999 h 10097588"/>
              <a:gd name="connsiteX4" fmla="*/ 195944 w 391887"/>
              <a:gd name="connsiteY4" fmla="*/ 5133655 h 10097588"/>
              <a:gd name="connsiteX5" fmla="*/ 195944 w 391887"/>
              <a:gd name="connsiteY5" fmla="*/ 10064932 h 10097588"/>
              <a:gd name="connsiteX6" fmla="*/ 0 w 391887"/>
              <a:gd name="connsiteY6" fmla="*/ 10097588 h 10097588"/>
              <a:gd name="connsiteX7" fmla="*/ 0 w 391887"/>
              <a:gd name="connsiteY7" fmla="*/ 0 h 10097588"/>
              <a:gd name="connsiteX0" fmla="*/ 0 w 391887"/>
              <a:gd name="connsiteY0" fmla="*/ 0 h 10097588"/>
              <a:gd name="connsiteX1" fmla="*/ 195944 w 391887"/>
              <a:gd name="connsiteY1" fmla="*/ 32656 h 10097588"/>
              <a:gd name="connsiteX2" fmla="*/ 195944 w 391887"/>
              <a:gd name="connsiteY2" fmla="*/ 5068343 h 10097588"/>
              <a:gd name="connsiteX3" fmla="*/ 391888 w 391887"/>
              <a:gd name="connsiteY3" fmla="*/ 5100999 h 10097588"/>
              <a:gd name="connsiteX4" fmla="*/ 195944 w 391887"/>
              <a:gd name="connsiteY4" fmla="*/ 5133655 h 10097588"/>
              <a:gd name="connsiteX5" fmla="*/ 195944 w 391887"/>
              <a:gd name="connsiteY5" fmla="*/ 10064932 h 10097588"/>
              <a:gd name="connsiteX6" fmla="*/ 0 w 391887"/>
              <a:gd name="connsiteY6" fmla="*/ 10097588 h 10097588"/>
              <a:gd name="connsiteX0" fmla="*/ 0 w 391890"/>
              <a:gd name="connsiteY0" fmla="*/ 0 h 10097588"/>
              <a:gd name="connsiteX1" fmla="*/ 195944 w 391890"/>
              <a:gd name="connsiteY1" fmla="*/ 32656 h 10097588"/>
              <a:gd name="connsiteX2" fmla="*/ 195944 w 391890"/>
              <a:gd name="connsiteY2" fmla="*/ 5068343 h 10097588"/>
              <a:gd name="connsiteX3" fmla="*/ 391888 w 391890"/>
              <a:gd name="connsiteY3" fmla="*/ 5100999 h 10097588"/>
              <a:gd name="connsiteX4" fmla="*/ 195944 w 391890"/>
              <a:gd name="connsiteY4" fmla="*/ 5133655 h 10097588"/>
              <a:gd name="connsiteX5" fmla="*/ 195944 w 391890"/>
              <a:gd name="connsiteY5" fmla="*/ 10064932 h 10097588"/>
              <a:gd name="connsiteX6" fmla="*/ 0 w 391890"/>
              <a:gd name="connsiteY6" fmla="*/ 10097588 h 10097588"/>
              <a:gd name="connsiteX7" fmla="*/ 0 w 391890"/>
              <a:gd name="connsiteY7" fmla="*/ 0 h 10097588"/>
              <a:gd name="connsiteX0" fmla="*/ 0 w 391890"/>
              <a:gd name="connsiteY0" fmla="*/ 0 h 10097588"/>
              <a:gd name="connsiteX1" fmla="*/ 195944 w 391890"/>
              <a:gd name="connsiteY1" fmla="*/ 32656 h 10097588"/>
              <a:gd name="connsiteX2" fmla="*/ 200707 w 391890"/>
              <a:gd name="connsiteY2" fmla="*/ 4954043 h 10097588"/>
              <a:gd name="connsiteX3" fmla="*/ 391888 w 391890"/>
              <a:gd name="connsiteY3" fmla="*/ 5100999 h 10097588"/>
              <a:gd name="connsiteX4" fmla="*/ 195944 w 391890"/>
              <a:gd name="connsiteY4" fmla="*/ 5133655 h 10097588"/>
              <a:gd name="connsiteX5" fmla="*/ 195944 w 391890"/>
              <a:gd name="connsiteY5" fmla="*/ 10064932 h 10097588"/>
              <a:gd name="connsiteX6" fmla="*/ 0 w 391890"/>
              <a:gd name="connsiteY6" fmla="*/ 10097588 h 10097588"/>
              <a:gd name="connsiteX0" fmla="*/ 0 w 391890"/>
              <a:gd name="connsiteY0" fmla="*/ 0 h 10097588"/>
              <a:gd name="connsiteX1" fmla="*/ 195944 w 391890"/>
              <a:gd name="connsiteY1" fmla="*/ 32656 h 10097588"/>
              <a:gd name="connsiteX2" fmla="*/ 195944 w 391890"/>
              <a:gd name="connsiteY2" fmla="*/ 5068343 h 10097588"/>
              <a:gd name="connsiteX3" fmla="*/ 391888 w 391890"/>
              <a:gd name="connsiteY3" fmla="*/ 5100999 h 10097588"/>
              <a:gd name="connsiteX4" fmla="*/ 195944 w 391890"/>
              <a:gd name="connsiteY4" fmla="*/ 5133655 h 10097588"/>
              <a:gd name="connsiteX5" fmla="*/ 195944 w 391890"/>
              <a:gd name="connsiteY5" fmla="*/ 10064932 h 10097588"/>
              <a:gd name="connsiteX6" fmla="*/ 0 w 391890"/>
              <a:gd name="connsiteY6" fmla="*/ 10097588 h 10097588"/>
              <a:gd name="connsiteX7" fmla="*/ 0 w 391890"/>
              <a:gd name="connsiteY7" fmla="*/ 0 h 10097588"/>
              <a:gd name="connsiteX0" fmla="*/ 0 w 391890"/>
              <a:gd name="connsiteY0" fmla="*/ 0 h 10097588"/>
              <a:gd name="connsiteX1" fmla="*/ 195944 w 391890"/>
              <a:gd name="connsiteY1" fmla="*/ 32656 h 10097588"/>
              <a:gd name="connsiteX2" fmla="*/ 200707 w 391890"/>
              <a:gd name="connsiteY2" fmla="*/ 4954043 h 10097588"/>
              <a:gd name="connsiteX3" fmla="*/ 391888 w 391890"/>
              <a:gd name="connsiteY3" fmla="*/ 5100999 h 10097588"/>
              <a:gd name="connsiteX4" fmla="*/ 195944 w 391890"/>
              <a:gd name="connsiteY4" fmla="*/ 5293199 h 10097588"/>
              <a:gd name="connsiteX5" fmla="*/ 195944 w 391890"/>
              <a:gd name="connsiteY5" fmla="*/ 10064932 h 10097588"/>
              <a:gd name="connsiteX6" fmla="*/ 0 w 391890"/>
              <a:gd name="connsiteY6" fmla="*/ 10097588 h 1009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890" h="10097588" stroke="0" extrusionOk="0">
                <a:moveTo>
                  <a:pt x="0" y="0"/>
                </a:moveTo>
                <a:cubicBezTo>
                  <a:pt x="108217" y="0"/>
                  <a:pt x="195944" y="14621"/>
                  <a:pt x="195944" y="32656"/>
                </a:cubicBezTo>
                <a:lnTo>
                  <a:pt x="195944" y="5068343"/>
                </a:lnTo>
                <a:cubicBezTo>
                  <a:pt x="195944" y="5086378"/>
                  <a:pt x="283671" y="5100999"/>
                  <a:pt x="391888" y="5100999"/>
                </a:cubicBezTo>
                <a:cubicBezTo>
                  <a:pt x="283671" y="5100999"/>
                  <a:pt x="195944" y="5115620"/>
                  <a:pt x="195944" y="5133655"/>
                </a:cubicBezTo>
                <a:lnTo>
                  <a:pt x="195944" y="10064932"/>
                </a:lnTo>
                <a:cubicBezTo>
                  <a:pt x="195944" y="10082967"/>
                  <a:pt x="108217" y="10097588"/>
                  <a:pt x="0" y="10097588"/>
                </a:cubicBezTo>
                <a:lnTo>
                  <a:pt x="0" y="0"/>
                </a:lnTo>
                <a:close/>
              </a:path>
              <a:path w="391890" h="10097588" fill="none">
                <a:moveTo>
                  <a:pt x="0" y="0"/>
                </a:moveTo>
                <a:cubicBezTo>
                  <a:pt x="108217" y="0"/>
                  <a:pt x="195944" y="14621"/>
                  <a:pt x="195944" y="32656"/>
                </a:cubicBezTo>
                <a:cubicBezTo>
                  <a:pt x="195944" y="1711218"/>
                  <a:pt x="200707" y="3275481"/>
                  <a:pt x="200707" y="4954043"/>
                </a:cubicBezTo>
                <a:cubicBezTo>
                  <a:pt x="200707" y="4972078"/>
                  <a:pt x="392682" y="5044473"/>
                  <a:pt x="391888" y="5100999"/>
                </a:cubicBezTo>
                <a:cubicBezTo>
                  <a:pt x="391094" y="5157525"/>
                  <a:pt x="195944" y="5275164"/>
                  <a:pt x="195944" y="5293199"/>
                </a:cubicBezTo>
                <a:lnTo>
                  <a:pt x="195944" y="10064932"/>
                </a:lnTo>
                <a:cubicBezTo>
                  <a:pt x="195944" y="10082967"/>
                  <a:pt x="108217" y="10097588"/>
                  <a:pt x="0" y="10097588"/>
                </a:cubicBezTo>
              </a:path>
            </a:pathLst>
          </a:cu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5BBFB1-8AA9-4254-9377-D01DA968B3AB}"/>
              </a:ext>
            </a:extLst>
          </p:cNvPr>
          <p:cNvSpPr txBox="1"/>
          <p:nvPr/>
        </p:nvSpPr>
        <p:spPr>
          <a:xfrm rot="16200000">
            <a:off x="-909320" y="4705165"/>
            <a:ext cx="216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Tuple/rows</a:t>
            </a:r>
          </a:p>
        </p:txBody>
      </p:sp>
      <p:sp>
        <p:nvSpPr>
          <p:cNvPr id="42" name="Right Brace 31">
            <a:extLst>
              <a:ext uri="{FF2B5EF4-FFF2-40B4-BE49-F238E27FC236}">
                <a16:creationId xmlns:a16="http://schemas.microsoft.com/office/drawing/2014/main" id="{BB4952F0-A430-47DB-9E76-124D705A4537}"/>
              </a:ext>
            </a:extLst>
          </p:cNvPr>
          <p:cNvSpPr/>
          <p:nvPr/>
        </p:nvSpPr>
        <p:spPr>
          <a:xfrm rot="16200000">
            <a:off x="6154774" y="-472794"/>
            <a:ext cx="391890" cy="2355656"/>
          </a:xfrm>
          <a:custGeom>
            <a:avLst/>
            <a:gdLst>
              <a:gd name="connsiteX0" fmla="*/ 0 w 391887"/>
              <a:gd name="connsiteY0" fmla="*/ 0 h 10097588"/>
              <a:gd name="connsiteX1" fmla="*/ 195944 w 391887"/>
              <a:gd name="connsiteY1" fmla="*/ 32656 h 10097588"/>
              <a:gd name="connsiteX2" fmla="*/ 195944 w 391887"/>
              <a:gd name="connsiteY2" fmla="*/ 5068343 h 10097588"/>
              <a:gd name="connsiteX3" fmla="*/ 391888 w 391887"/>
              <a:gd name="connsiteY3" fmla="*/ 5100999 h 10097588"/>
              <a:gd name="connsiteX4" fmla="*/ 195944 w 391887"/>
              <a:gd name="connsiteY4" fmla="*/ 5133655 h 10097588"/>
              <a:gd name="connsiteX5" fmla="*/ 195944 w 391887"/>
              <a:gd name="connsiteY5" fmla="*/ 10064932 h 10097588"/>
              <a:gd name="connsiteX6" fmla="*/ 0 w 391887"/>
              <a:gd name="connsiteY6" fmla="*/ 10097588 h 10097588"/>
              <a:gd name="connsiteX7" fmla="*/ 0 w 391887"/>
              <a:gd name="connsiteY7" fmla="*/ 0 h 10097588"/>
              <a:gd name="connsiteX0" fmla="*/ 0 w 391887"/>
              <a:gd name="connsiteY0" fmla="*/ 0 h 10097588"/>
              <a:gd name="connsiteX1" fmla="*/ 195944 w 391887"/>
              <a:gd name="connsiteY1" fmla="*/ 32656 h 10097588"/>
              <a:gd name="connsiteX2" fmla="*/ 195944 w 391887"/>
              <a:gd name="connsiteY2" fmla="*/ 5068343 h 10097588"/>
              <a:gd name="connsiteX3" fmla="*/ 391888 w 391887"/>
              <a:gd name="connsiteY3" fmla="*/ 5100999 h 10097588"/>
              <a:gd name="connsiteX4" fmla="*/ 195944 w 391887"/>
              <a:gd name="connsiteY4" fmla="*/ 5133655 h 10097588"/>
              <a:gd name="connsiteX5" fmla="*/ 195944 w 391887"/>
              <a:gd name="connsiteY5" fmla="*/ 10064932 h 10097588"/>
              <a:gd name="connsiteX6" fmla="*/ 0 w 391887"/>
              <a:gd name="connsiteY6" fmla="*/ 10097588 h 10097588"/>
              <a:gd name="connsiteX0" fmla="*/ 0 w 391890"/>
              <a:gd name="connsiteY0" fmla="*/ 0 h 10097588"/>
              <a:gd name="connsiteX1" fmla="*/ 195944 w 391890"/>
              <a:gd name="connsiteY1" fmla="*/ 32656 h 10097588"/>
              <a:gd name="connsiteX2" fmla="*/ 195944 w 391890"/>
              <a:gd name="connsiteY2" fmla="*/ 5068343 h 10097588"/>
              <a:gd name="connsiteX3" fmla="*/ 391888 w 391890"/>
              <a:gd name="connsiteY3" fmla="*/ 5100999 h 10097588"/>
              <a:gd name="connsiteX4" fmla="*/ 195944 w 391890"/>
              <a:gd name="connsiteY4" fmla="*/ 5133655 h 10097588"/>
              <a:gd name="connsiteX5" fmla="*/ 195944 w 391890"/>
              <a:gd name="connsiteY5" fmla="*/ 10064932 h 10097588"/>
              <a:gd name="connsiteX6" fmla="*/ 0 w 391890"/>
              <a:gd name="connsiteY6" fmla="*/ 10097588 h 10097588"/>
              <a:gd name="connsiteX7" fmla="*/ 0 w 391890"/>
              <a:gd name="connsiteY7" fmla="*/ 0 h 10097588"/>
              <a:gd name="connsiteX0" fmla="*/ 0 w 391890"/>
              <a:gd name="connsiteY0" fmla="*/ 0 h 10097588"/>
              <a:gd name="connsiteX1" fmla="*/ 195944 w 391890"/>
              <a:gd name="connsiteY1" fmla="*/ 32656 h 10097588"/>
              <a:gd name="connsiteX2" fmla="*/ 200707 w 391890"/>
              <a:gd name="connsiteY2" fmla="*/ 4954043 h 10097588"/>
              <a:gd name="connsiteX3" fmla="*/ 391888 w 391890"/>
              <a:gd name="connsiteY3" fmla="*/ 5100999 h 10097588"/>
              <a:gd name="connsiteX4" fmla="*/ 195944 w 391890"/>
              <a:gd name="connsiteY4" fmla="*/ 5133655 h 10097588"/>
              <a:gd name="connsiteX5" fmla="*/ 195944 w 391890"/>
              <a:gd name="connsiteY5" fmla="*/ 10064932 h 10097588"/>
              <a:gd name="connsiteX6" fmla="*/ 0 w 391890"/>
              <a:gd name="connsiteY6" fmla="*/ 10097588 h 10097588"/>
              <a:gd name="connsiteX0" fmla="*/ 0 w 391890"/>
              <a:gd name="connsiteY0" fmla="*/ 0 h 10097588"/>
              <a:gd name="connsiteX1" fmla="*/ 195944 w 391890"/>
              <a:gd name="connsiteY1" fmla="*/ 32656 h 10097588"/>
              <a:gd name="connsiteX2" fmla="*/ 195944 w 391890"/>
              <a:gd name="connsiteY2" fmla="*/ 5068343 h 10097588"/>
              <a:gd name="connsiteX3" fmla="*/ 391888 w 391890"/>
              <a:gd name="connsiteY3" fmla="*/ 5100999 h 10097588"/>
              <a:gd name="connsiteX4" fmla="*/ 195944 w 391890"/>
              <a:gd name="connsiteY4" fmla="*/ 5133655 h 10097588"/>
              <a:gd name="connsiteX5" fmla="*/ 195944 w 391890"/>
              <a:gd name="connsiteY5" fmla="*/ 10064932 h 10097588"/>
              <a:gd name="connsiteX6" fmla="*/ 0 w 391890"/>
              <a:gd name="connsiteY6" fmla="*/ 10097588 h 10097588"/>
              <a:gd name="connsiteX7" fmla="*/ 0 w 391890"/>
              <a:gd name="connsiteY7" fmla="*/ 0 h 10097588"/>
              <a:gd name="connsiteX0" fmla="*/ 0 w 391890"/>
              <a:gd name="connsiteY0" fmla="*/ 0 h 10097588"/>
              <a:gd name="connsiteX1" fmla="*/ 195944 w 391890"/>
              <a:gd name="connsiteY1" fmla="*/ 32656 h 10097588"/>
              <a:gd name="connsiteX2" fmla="*/ 200707 w 391890"/>
              <a:gd name="connsiteY2" fmla="*/ 4954043 h 10097588"/>
              <a:gd name="connsiteX3" fmla="*/ 391888 w 391890"/>
              <a:gd name="connsiteY3" fmla="*/ 5100999 h 10097588"/>
              <a:gd name="connsiteX4" fmla="*/ 195944 w 391890"/>
              <a:gd name="connsiteY4" fmla="*/ 5293199 h 10097588"/>
              <a:gd name="connsiteX5" fmla="*/ 195944 w 391890"/>
              <a:gd name="connsiteY5" fmla="*/ 10064932 h 10097588"/>
              <a:gd name="connsiteX6" fmla="*/ 0 w 391890"/>
              <a:gd name="connsiteY6" fmla="*/ 10097588 h 1009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890" h="10097588" stroke="0" extrusionOk="0">
                <a:moveTo>
                  <a:pt x="0" y="0"/>
                </a:moveTo>
                <a:cubicBezTo>
                  <a:pt x="108217" y="0"/>
                  <a:pt x="195944" y="14621"/>
                  <a:pt x="195944" y="32656"/>
                </a:cubicBezTo>
                <a:lnTo>
                  <a:pt x="195944" y="5068343"/>
                </a:lnTo>
                <a:cubicBezTo>
                  <a:pt x="195944" y="5086378"/>
                  <a:pt x="283671" y="5100999"/>
                  <a:pt x="391888" y="5100999"/>
                </a:cubicBezTo>
                <a:cubicBezTo>
                  <a:pt x="283671" y="5100999"/>
                  <a:pt x="195944" y="5115620"/>
                  <a:pt x="195944" y="5133655"/>
                </a:cubicBezTo>
                <a:lnTo>
                  <a:pt x="195944" y="10064932"/>
                </a:lnTo>
                <a:cubicBezTo>
                  <a:pt x="195944" y="10082967"/>
                  <a:pt x="108217" y="10097588"/>
                  <a:pt x="0" y="10097588"/>
                </a:cubicBezTo>
                <a:lnTo>
                  <a:pt x="0" y="0"/>
                </a:lnTo>
                <a:close/>
              </a:path>
              <a:path w="391890" h="10097588" fill="none">
                <a:moveTo>
                  <a:pt x="0" y="0"/>
                </a:moveTo>
                <a:cubicBezTo>
                  <a:pt x="108217" y="0"/>
                  <a:pt x="195944" y="14621"/>
                  <a:pt x="195944" y="32656"/>
                </a:cubicBezTo>
                <a:cubicBezTo>
                  <a:pt x="195944" y="1711218"/>
                  <a:pt x="200707" y="3275481"/>
                  <a:pt x="200707" y="4954043"/>
                </a:cubicBezTo>
                <a:cubicBezTo>
                  <a:pt x="200707" y="4972078"/>
                  <a:pt x="392682" y="5044473"/>
                  <a:pt x="391888" y="5100999"/>
                </a:cubicBezTo>
                <a:cubicBezTo>
                  <a:pt x="391094" y="5157525"/>
                  <a:pt x="195944" y="5275164"/>
                  <a:pt x="195944" y="5293199"/>
                </a:cubicBezTo>
                <a:lnTo>
                  <a:pt x="195944" y="10064932"/>
                </a:lnTo>
                <a:cubicBezTo>
                  <a:pt x="195944" y="10082967"/>
                  <a:pt x="108217" y="10097588"/>
                  <a:pt x="0" y="10097588"/>
                </a:cubicBezTo>
              </a:path>
            </a:pathLst>
          </a:cu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531080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1E838DB-B843-421E-AC79-67B5C65D1248}"/>
              </a:ext>
            </a:extLst>
          </p:cNvPr>
          <p:cNvGrpSpPr/>
          <p:nvPr/>
        </p:nvGrpSpPr>
        <p:grpSpPr>
          <a:xfrm>
            <a:off x="8190412" y="705961"/>
            <a:ext cx="1293223" cy="1567543"/>
            <a:chOff x="8425543" y="1515291"/>
            <a:chExt cx="1685108" cy="180267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F42F79C-8E6D-4014-A5D4-4336F1B74C50}"/>
                </a:ext>
              </a:extLst>
            </p:cNvPr>
            <p:cNvSpPr/>
            <p:nvPr/>
          </p:nvSpPr>
          <p:spPr>
            <a:xfrm>
              <a:off x="8425543" y="1698172"/>
              <a:ext cx="1685108" cy="16197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Database</a:t>
              </a: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3524EF6-95A5-43A0-A82C-55E201375C9C}"/>
                </a:ext>
              </a:extLst>
            </p:cNvPr>
            <p:cNvSpPr/>
            <p:nvPr/>
          </p:nvSpPr>
          <p:spPr>
            <a:xfrm>
              <a:off x="8425543" y="1515291"/>
              <a:ext cx="1685108" cy="7576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1EA4338E-57B2-48A7-9F3C-81908D40EF09}"/>
              </a:ext>
            </a:extLst>
          </p:cNvPr>
          <p:cNvSpPr/>
          <p:nvPr/>
        </p:nvSpPr>
        <p:spPr>
          <a:xfrm>
            <a:off x="4079966" y="1157198"/>
            <a:ext cx="2429691" cy="1018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Complex program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AD0AFA-5E52-4FDB-A3EF-EA49B49EE5EE}"/>
              </a:ext>
            </a:extLst>
          </p:cNvPr>
          <p:cNvSpPr/>
          <p:nvPr/>
        </p:nvSpPr>
        <p:spPr>
          <a:xfrm>
            <a:off x="1110343" y="613954"/>
            <a:ext cx="757646" cy="574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0D40DA-58CB-4ECC-B5AF-8A5DD1CECAD8}"/>
              </a:ext>
            </a:extLst>
          </p:cNvPr>
          <p:cNvCxnSpPr>
            <a:stCxn id="6" idx="4"/>
          </p:cNvCxnSpPr>
          <p:nvPr/>
        </p:nvCxnSpPr>
        <p:spPr>
          <a:xfrm>
            <a:off x="1489166" y="1188720"/>
            <a:ext cx="26125" cy="57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0B4452-854C-489A-A851-E52BDC8C64B4}"/>
              </a:ext>
            </a:extLst>
          </p:cNvPr>
          <p:cNvCxnSpPr/>
          <p:nvPr/>
        </p:nvCxnSpPr>
        <p:spPr>
          <a:xfrm flipH="1">
            <a:off x="1254034" y="1763486"/>
            <a:ext cx="261257" cy="444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1777E5-F355-4230-9918-56DF8D7DA5A3}"/>
              </a:ext>
            </a:extLst>
          </p:cNvPr>
          <p:cNvCxnSpPr/>
          <p:nvPr/>
        </p:nvCxnSpPr>
        <p:spPr>
          <a:xfrm>
            <a:off x="1515291" y="1763486"/>
            <a:ext cx="352698" cy="444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8AF02D-CA3C-4BF4-8850-D3EA7D28D552}"/>
              </a:ext>
            </a:extLst>
          </p:cNvPr>
          <p:cNvCxnSpPr/>
          <p:nvPr/>
        </p:nvCxnSpPr>
        <p:spPr>
          <a:xfrm flipH="1">
            <a:off x="1227909" y="1384663"/>
            <a:ext cx="261257" cy="444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E78C8B-C277-49F2-9018-047076D58A71}"/>
              </a:ext>
            </a:extLst>
          </p:cNvPr>
          <p:cNvCxnSpPr/>
          <p:nvPr/>
        </p:nvCxnSpPr>
        <p:spPr>
          <a:xfrm>
            <a:off x="1489166" y="1384663"/>
            <a:ext cx="352698" cy="444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D4C5A5-15F8-45E7-BAD9-18B3E8AAA65E}"/>
              </a:ext>
            </a:extLst>
          </p:cNvPr>
          <p:cNvSpPr txBox="1"/>
          <p:nvPr/>
        </p:nvSpPr>
        <p:spPr>
          <a:xfrm>
            <a:off x="1162594" y="148530"/>
            <a:ext cx="1763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You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372F67-A3AD-4322-B1F9-6C17988895E6}"/>
              </a:ext>
            </a:extLst>
          </p:cNvPr>
          <p:cNvCxnSpPr/>
          <p:nvPr/>
        </p:nvCxnSpPr>
        <p:spPr>
          <a:xfrm flipV="1">
            <a:off x="2495006" y="1666650"/>
            <a:ext cx="1449977" cy="315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824CBD-C53E-48B3-BFE9-A84B7A176D9C}"/>
              </a:ext>
            </a:extLst>
          </p:cNvPr>
          <p:cNvCxnSpPr>
            <a:cxnSpLocks/>
          </p:cNvCxnSpPr>
          <p:nvPr/>
        </p:nvCxnSpPr>
        <p:spPr>
          <a:xfrm flipV="1">
            <a:off x="6897189" y="1679715"/>
            <a:ext cx="1136468" cy="26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37517F6-66B7-4A61-9DCD-2E9BAFE9B1FF}"/>
              </a:ext>
            </a:extLst>
          </p:cNvPr>
          <p:cNvGrpSpPr/>
          <p:nvPr/>
        </p:nvGrpSpPr>
        <p:grpSpPr>
          <a:xfrm>
            <a:off x="9961553" y="3631471"/>
            <a:ext cx="1202837" cy="1567543"/>
            <a:chOff x="8425543" y="1515291"/>
            <a:chExt cx="1685108" cy="180267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7C36522-99D0-4019-8B13-69AB01B12580}"/>
                </a:ext>
              </a:extLst>
            </p:cNvPr>
            <p:cNvSpPr/>
            <p:nvPr/>
          </p:nvSpPr>
          <p:spPr>
            <a:xfrm>
              <a:off x="8425543" y="1698172"/>
              <a:ext cx="1685108" cy="16197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Database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B559654-5DC6-44B8-9D17-604DA4CB212E}"/>
                </a:ext>
              </a:extLst>
            </p:cNvPr>
            <p:cNvSpPr/>
            <p:nvPr/>
          </p:nvSpPr>
          <p:spPr>
            <a:xfrm>
              <a:off x="8425543" y="1515291"/>
              <a:ext cx="1685108" cy="7576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792F3E6C-00F2-44BD-B666-8D04F04909C7}"/>
              </a:ext>
            </a:extLst>
          </p:cNvPr>
          <p:cNvSpPr/>
          <p:nvPr/>
        </p:nvSpPr>
        <p:spPr>
          <a:xfrm>
            <a:off x="5930537" y="3985304"/>
            <a:ext cx="2259875" cy="1018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Complex program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DEBF41-9291-41FD-9962-9F4A96ABA2F2}"/>
              </a:ext>
            </a:extLst>
          </p:cNvPr>
          <p:cNvCxnSpPr>
            <a:cxnSpLocks/>
          </p:cNvCxnSpPr>
          <p:nvPr/>
        </p:nvCxnSpPr>
        <p:spPr>
          <a:xfrm>
            <a:off x="8657374" y="4507821"/>
            <a:ext cx="1057038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F904CBB-6D54-4FC4-9203-3E88CCC42F8D}"/>
              </a:ext>
            </a:extLst>
          </p:cNvPr>
          <p:cNvSpPr/>
          <p:nvPr/>
        </p:nvSpPr>
        <p:spPr>
          <a:xfrm>
            <a:off x="5806965" y="2951071"/>
            <a:ext cx="5675285" cy="3461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8BA4F6-7759-4E8E-98C0-7208029F401C}"/>
              </a:ext>
            </a:extLst>
          </p:cNvPr>
          <p:cNvSpPr txBox="1"/>
          <p:nvPr/>
        </p:nvSpPr>
        <p:spPr>
          <a:xfrm>
            <a:off x="6309360" y="2951071"/>
            <a:ext cx="17634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Database application layer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0FDEB10-A2E6-4B9E-965D-54CED79143A2}"/>
              </a:ext>
            </a:extLst>
          </p:cNvPr>
          <p:cNvSpPr/>
          <p:nvPr/>
        </p:nvSpPr>
        <p:spPr>
          <a:xfrm>
            <a:off x="1027610" y="4134394"/>
            <a:ext cx="2429691" cy="1018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Easy program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2D0372-9ECE-4090-B35E-361F6CBB7AD2}"/>
              </a:ext>
            </a:extLst>
          </p:cNvPr>
          <p:cNvCxnSpPr/>
          <p:nvPr/>
        </p:nvCxnSpPr>
        <p:spPr>
          <a:xfrm flipV="1">
            <a:off x="3866607" y="4810444"/>
            <a:ext cx="1449977" cy="315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50A9036-1B93-4B13-A3CE-EFFB2A4DB480}"/>
              </a:ext>
            </a:extLst>
          </p:cNvPr>
          <p:cNvCxnSpPr>
            <a:cxnSpLocks/>
          </p:cNvCxnSpPr>
          <p:nvPr/>
        </p:nvCxnSpPr>
        <p:spPr>
          <a:xfrm>
            <a:off x="1665515" y="2475411"/>
            <a:ext cx="202474" cy="14854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CFF9886-DF74-41CD-AD5F-6298F11F65B5}"/>
              </a:ext>
            </a:extLst>
          </p:cNvPr>
          <p:cNvCxnSpPr/>
          <p:nvPr/>
        </p:nvCxnSpPr>
        <p:spPr>
          <a:xfrm>
            <a:off x="-97972" y="2370908"/>
            <a:ext cx="12814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82D62BB-F14F-4146-8936-33C7688C2AA4}"/>
              </a:ext>
            </a:extLst>
          </p:cNvPr>
          <p:cNvSpPr txBox="1"/>
          <p:nvPr/>
        </p:nvSpPr>
        <p:spPr>
          <a:xfrm>
            <a:off x="2115130" y="3647528"/>
            <a:ext cx="1763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Your program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630347-021E-4022-B61C-22100058480A}"/>
              </a:ext>
            </a:extLst>
          </p:cNvPr>
          <p:cNvSpPr txBox="1"/>
          <p:nvPr/>
        </p:nvSpPr>
        <p:spPr>
          <a:xfrm>
            <a:off x="4925223" y="197644"/>
            <a:ext cx="1763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Old times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2FEEE7-7524-4ABC-BE53-D0FF2CEEEF19}"/>
              </a:ext>
            </a:extLst>
          </p:cNvPr>
          <p:cNvSpPr txBox="1"/>
          <p:nvPr/>
        </p:nvSpPr>
        <p:spPr>
          <a:xfrm>
            <a:off x="1027610" y="5767013"/>
            <a:ext cx="4288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complex program people wrote to access databases slowly turned into database applications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1388A5-23E5-4D20-A904-7445840F0938}"/>
              </a:ext>
            </a:extLst>
          </p:cNvPr>
          <p:cNvSpPr txBox="1"/>
          <p:nvPr/>
        </p:nvSpPr>
        <p:spPr>
          <a:xfrm>
            <a:off x="3526899" y="4456004"/>
            <a:ext cx="4288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Transferred to database application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42DCDA-2B74-4506-A651-D06ED7DE0957}"/>
              </a:ext>
            </a:extLst>
          </p:cNvPr>
          <p:cNvSpPr txBox="1"/>
          <p:nvPr/>
        </p:nvSpPr>
        <p:spPr>
          <a:xfrm>
            <a:off x="6096000" y="2664478"/>
            <a:ext cx="5384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Its like a service. or you can say API    database management system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062A04-1BD6-41AE-98C2-BE2EFD608B36}"/>
              </a:ext>
            </a:extLst>
          </p:cNvPr>
          <p:cNvSpPr txBox="1"/>
          <p:nvPr/>
        </p:nvSpPr>
        <p:spPr>
          <a:xfrm>
            <a:off x="7339148" y="6412728"/>
            <a:ext cx="428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ORACLE (data management system)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CB23AC-F89E-45D5-9D0B-B4F4F26DC9DF}"/>
              </a:ext>
            </a:extLst>
          </p:cNvPr>
          <p:cNvSpPr txBox="1"/>
          <p:nvPr/>
        </p:nvSpPr>
        <p:spPr>
          <a:xfrm>
            <a:off x="5889170" y="5065017"/>
            <a:ext cx="4288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SQL -&gt; used to interact with oracle databases</a:t>
            </a:r>
          </a:p>
        </p:txBody>
      </p:sp>
    </p:spTree>
    <p:extLst>
      <p:ext uri="{BB962C8B-B14F-4D97-AF65-F5344CB8AC3E}">
        <p14:creationId xmlns:p14="http://schemas.microsoft.com/office/powerpoint/2010/main" val="341017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0DFC02B-D334-4B50-BB61-A68377C424F6}"/>
              </a:ext>
            </a:extLst>
          </p:cNvPr>
          <p:cNvSpPr/>
          <p:nvPr/>
        </p:nvSpPr>
        <p:spPr>
          <a:xfrm>
            <a:off x="326571" y="666206"/>
            <a:ext cx="966652" cy="849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1B346E7-0266-434C-ABF3-B0621944D31B}"/>
              </a:ext>
            </a:extLst>
          </p:cNvPr>
          <p:cNvSpPr/>
          <p:nvPr/>
        </p:nvSpPr>
        <p:spPr>
          <a:xfrm>
            <a:off x="548640" y="1541417"/>
            <a:ext cx="280478" cy="265362"/>
          </a:xfrm>
          <a:custGeom>
            <a:avLst/>
            <a:gdLst>
              <a:gd name="connsiteX0" fmla="*/ 261257 w 280478"/>
              <a:gd name="connsiteY0" fmla="*/ 0 h 265362"/>
              <a:gd name="connsiteX1" fmla="*/ 274320 w 280478"/>
              <a:gd name="connsiteY1" fmla="*/ 222069 h 265362"/>
              <a:gd name="connsiteX2" fmla="*/ 195943 w 280478"/>
              <a:gd name="connsiteY2" fmla="*/ 261257 h 265362"/>
              <a:gd name="connsiteX3" fmla="*/ 0 w 280478"/>
              <a:gd name="connsiteY3" fmla="*/ 261257 h 265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478" h="265362">
                <a:moveTo>
                  <a:pt x="261257" y="0"/>
                </a:moveTo>
                <a:cubicBezTo>
                  <a:pt x="265611" y="74023"/>
                  <a:pt x="292304" y="150132"/>
                  <a:pt x="274320" y="222069"/>
                </a:cubicBezTo>
                <a:cubicBezTo>
                  <a:pt x="267236" y="250406"/>
                  <a:pt x="224859" y="257126"/>
                  <a:pt x="195943" y="261257"/>
                </a:cubicBezTo>
                <a:cubicBezTo>
                  <a:pt x="131285" y="270494"/>
                  <a:pt x="65314" y="261257"/>
                  <a:pt x="0" y="2612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C093D9F-911A-44DA-B190-3E356EE69474}"/>
              </a:ext>
            </a:extLst>
          </p:cNvPr>
          <p:cNvSpPr/>
          <p:nvPr/>
        </p:nvSpPr>
        <p:spPr>
          <a:xfrm>
            <a:off x="819150" y="1771650"/>
            <a:ext cx="393700" cy="19050"/>
          </a:xfrm>
          <a:custGeom>
            <a:avLst/>
            <a:gdLst>
              <a:gd name="connsiteX0" fmla="*/ 0 w 393700"/>
              <a:gd name="connsiteY0" fmla="*/ 0 h 19050"/>
              <a:gd name="connsiteX1" fmla="*/ 38100 w 393700"/>
              <a:gd name="connsiteY1" fmla="*/ 12700 h 19050"/>
              <a:gd name="connsiteX2" fmla="*/ 393700 w 39370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700" h="19050">
                <a:moveTo>
                  <a:pt x="0" y="0"/>
                </a:moveTo>
                <a:cubicBezTo>
                  <a:pt x="12700" y="4233"/>
                  <a:pt x="24729" y="12053"/>
                  <a:pt x="38100" y="12700"/>
                </a:cubicBezTo>
                <a:cubicBezTo>
                  <a:pt x="156514" y="18430"/>
                  <a:pt x="393700" y="19050"/>
                  <a:pt x="393700" y="190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235B68F-0091-4E9E-8DC2-4CB67AF5A475}"/>
              </a:ext>
            </a:extLst>
          </p:cNvPr>
          <p:cNvSpPr/>
          <p:nvPr/>
        </p:nvSpPr>
        <p:spPr>
          <a:xfrm>
            <a:off x="838200" y="1784350"/>
            <a:ext cx="26088" cy="590550"/>
          </a:xfrm>
          <a:custGeom>
            <a:avLst/>
            <a:gdLst>
              <a:gd name="connsiteX0" fmla="*/ 0 w 26088"/>
              <a:gd name="connsiteY0" fmla="*/ 0 h 590550"/>
              <a:gd name="connsiteX1" fmla="*/ 6350 w 26088"/>
              <a:gd name="connsiteY1" fmla="*/ 425450 h 590550"/>
              <a:gd name="connsiteX2" fmla="*/ 12700 w 26088"/>
              <a:gd name="connsiteY2" fmla="*/ 444500 h 590550"/>
              <a:gd name="connsiteX3" fmla="*/ 19050 w 26088"/>
              <a:gd name="connsiteY3" fmla="*/ 495300 h 590550"/>
              <a:gd name="connsiteX4" fmla="*/ 25400 w 26088"/>
              <a:gd name="connsiteY4" fmla="*/ 520700 h 590550"/>
              <a:gd name="connsiteX5" fmla="*/ 25400 w 26088"/>
              <a:gd name="connsiteY5" fmla="*/ 59055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88" h="590550">
                <a:moveTo>
                  <a:pt x="0" y="0"/>
                </a:moveTo>
                <a:cubicBezTo>
                  <a:pt x="2117" y="141817"/>
                  <a:pt x="2299" y="283675"/>
                  <a:pt x="6350" y="425450"/>
                </a:cubicBezTo>
                <a:cubicBezTo>
                  <a:pt x="6541" y="432141"/>
                  <a:pt x="11503" y="437914"/>
                  <a:pt x="12700" y="444500"/>
                </a:cubicBezTo>
                <a:cubicBezTo>
                  <a:pt x="15753" y="461290"/>
                  <a:pt x="16245" y="478467"/>
                  <a:pt x="19050" y="495300"/>
                </a:cubicBezTo>
                <a:cubicBezTo>
                  <a:pt x="20485" y="503908"/>
                  <a:pt x="24819" y="511992"/>
                  <a:pt x="25400" y="520700"/>
                </a:cubicBezTo>
                <a:cubicBezTo>
                  <a:pt x="26949" y="543932"/>
                  <a:pt x="25400" y="567267"/>
                  <a:pt x="25400" y="5905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183967-8F70-4BDA-B3B6-F10CB7ACA0C5}"/>
              </a:ext>
            </a:extLst>
          </p:cNvPr>
          <p:cNvSpPr/>
          <p:nvPr/>
        </p:nvSpPr>
        <p:spPr>
          <a:xfrm>
            <a:off x="552450" y="2368550"/>
            <a:ext cx="323850" cy="107950"/>
          </a:xfrm>
          <a:custGeom>
            <a:avLst/>
            <a:gdLst>
              <a:gd name="connsiteX0" fmla="*/ 323850 w 323850"/>
              <a:gd name="connsiteY0" fmla="*/ 0 h 107950"/>
              <a:gd name="connsiteX1" fmla="*/ 120650 w 323850"/>
              <a:gd name="connsiteY1" fmla="*/ 57150 h 107950"/>
              <a:gd name="connsiteX2" fmla="*/ 31750 w 323850"/>
              <a:gd name="connsiteY2" fmla="*/ 95250 h 107950"/>
              <a:gd name="connsiteX3" fmla="*/ 0 w 323850"/>
              <a:gd name="connsiteY3" fmla="*/ 107950 h 10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107950">
                <a:moveTo>
                  <a:pt x="323850" y="0"/>
                </a:moveTo>
                <a:cubicBezTo>
                  <a:pt x="155408" y="29725"/>
                  <a:pt x="274923" y="1051"/>
                  <a:pt x="120650" y="57150"/>
                </a:cubicBezTo>
                <a:cubicBezTo>
                  <a:pt x="-2338" y="101873"/>
                  <a:pt x="158383" y="31933"/>
                  <a:pt x="31750" y="95250"/>
                </a:cubicBezTo>
                <a:cubicBezTo>
                  <a:pt x="21555" y="100348"/>
                  <a:pt x="0" y="107950"/>
                  <a:pt x="0" y="1079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6E68B6D-6357-4991-B15B-9B505A152783}"/>
              </a:ext>
            </a:extLst>
          </p:cNvPr>
          <p:cNvSpPr/>
          <p:nvPr/>
        </p:nvSpPr>
        <p:spPr>
          <a:xfrm>
            <a:off x="863600" y="2368550"/>
            <a:ext cx="190500" cy="133350"/>
          </a:xfrm>
          <a:custGeom>
            <a:avLst/>
            <a:gdLst>
              <a:gd name="connsiteX0" fmla="*/ 0 w 190500"/>
              <a:gd name="connsiteY0" fmla="*/ 0 h 133350"/>
              <a:gd name="connsiteX1" fmla="*/ 82550 w 190500"/>
              <a:gd name="connsiteY1" fmla="*/ 63500 h 133350"/>
              <a:gd name="connsiteX2" fmla="*/ 158750 w 190500"/>
              <a:gd name="connsiteY2" fmla="*/ 101600 h 133350"/>
              <a:gd name="connsiteX3" fmla="*/ 190500 w 190500"/>
              <a:gd name="connsiteY3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" h="133350">
                <a:moveTo>
                  <a:pt x="0" y="0"/>
                </a:moveTo>
                <a:cubicBezTo>
                  <a:pt x="35835" y="44794"/>
                  <a:pt x="18663" y="31557"/>
                  <a:pt x="82550" y="63500"/>
                </a:cubicBezTo>
                <a:cubicBezTo>
                  <a:pt x="147761" y="96106"/>
                  <a:pt x="78029" y="50232"/>
                  <a:pt x="158750" y="101600"/>
                </a:cubicBezTo>
                <a:cubicBezTo>
                  <a:pt x="185504" y="118625"/>
                  <a:pt x="180505" y="113359"/>
                  <a:pt x="190500" y="1333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2084D6-D182-4071-9CCD-81B3201557F5}"/>
              </a:ext>
            </a:extLst>
          </p:cNvPr>
          <p:cNvSpPr txBox="1"/>
          <p:nvPr/>
        </p:nvSpPr>
        <p:spPr>
          <a:xfrm>
            <a:off x="461735" y="218942"/>
            <a:ext cx="150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190DDC-F811-41C4-BED1-19DE8716C265}"/>
              </a:ext>
            </a:extLst>
          </p:cNvPr>
          <p:cNvCxnSpPr/>
          <p:nvPr/>
        </p:nvCxnSpPr>
        <p:spPr>
          <a:xfrm>
            <a:off x="1843314" y="1090748"/>
            <a:ext cx="148045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75FD8D3-2A02-4E48-9289-6702262D185A}"/>
              </a:ext>
            </a:extLst>
          </p:cNvPr>
          <p:cNvSpPr/>
          <p:nvPr/>
        </p:nvSpPr>
        <p:spPr>
          <a:xfrm>
            <a:off x="3867513" y="666206"/>
            <a:ext cx="2409372" cy="1587837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Software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8A1959-8D2F-4FEB-95AC-B0910ECC9252}"/>
              </a:ext>
            </a:extLst>
          </p:cNvPr>
          <p:cNvCxnSpPr/>
          <p:nvPr/>
        </p:nvCxnSpPr>
        <p:spPr>
          <a:xfrm>
            <a:off x="6625771" y="1460124"/>
            <a:ext cx="148045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0C42003-3774-4D87-AD71-E2E0D9F84AED}"/>
              </a:ext>
            </a:extLst>
          </p:cNvPr>
          <p:cNvSpPr/>
          <p:nvPr/>
        </p:nvSpPr>
        <p:spPr>
          <a:xfrm>
            <a:off x="8231777" y="680607"/>
            <a:ext cx="2409372" cy="15878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Database data server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(server that talks with data)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3B5330-2FFB-43DC-9623-7948BE610A04}"/>
              </a:ext>
            </a:extLst>
          </p:cNvPr>
          <p:cNvSpPr/>
          <p:nvPr/>
        </p:nvSpPr>
        <p:spPr>
          <a:xfrm>
            <a:off x="8227240" y="3795638"/>
            <a:ext cx="2409372" cy="1587837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Tools</a:t>
            </a:r>
          </a:p>
          <a:p>
            <a:pPr algn="ctr"/>
            <a:r>
              <a:rPr lang="en-US" dirty="0"/>
              <a:t>Like oracle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F7AD423A-D567-488F-B0BB-3934C6940936}"/>
              </a:ext>
            </a:extLst>
          </p:cNvPr>
          <p:cNvSpPr/>
          <p:nvPr/>
        </p:nvSpPr>
        <p:spPr>
          <a:xfrm>
            <a:off x="10769600" y="1460124"/>
            <a:ext cx="685112" cy="35554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473730-B0CE-4983-A772-559FABA5E910}"/>
              </a:ext>
            </a:extLst>
          </p:cNvPr>
          <p:cNvSpPr txBox="1"/>
          <p:nvPr/>
        </p:nvSpPr>
        <p:spPr>
          <a:xfrm rot="5400000">
            <a:off x="10934430" y="3198167"/>
            <a:ext cx="150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Oracle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3152E7-AA8A-4575-AD23-961F8F662CAB}"/>
              </a:ext>
            </a:extLst>
          </p:cNvPr>
          <p:cNvCxnSpPr>
            <a:cxnSpLocks/>
          </p:cNvCxnSpPr>
          <p:nvPr/>
        </p:nvCxnSpPr>
        <p:spPr>
          <a:xfrm>
            <a:off x="9431926" y="2435225"/>
            <a:ext cx="0" cy="116431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534392B-E9C1-4161-A61D-853902245357}"/>
              </a:ext>
            </a:extLst>
          </p:cNvPr>
          <p:cNvSpPr txBox="1"/>
          <p:nvPr/>
        </p:nvSpPr>
        <p:spPr>
          <a:xfrm rot="5400000">
            <a:off x="8911644" y="3198167"/>
            <a:ext cx="150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SQL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C8CE8F-FE59-4100-AE65-0ECABA649452}"/>
              </a:ext>
            </a:extLst>
          </p:cNvPr>
          <p:cNvSpPr txBox="1"/>
          <p:nvPr/>
        </p:nvSpPr>
        <p:spPr>
          <a:xfrm>
            <a:off x="6952885" y="1086760"/>
            <a:ext cx="150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SQL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FF37CB4-3E13-4929-A0C0-D9B15ABF143A}"/>
              </a:ext>
            </a:extLst>
          </p:cNvPr>
          <p:cNvSpPr/>
          <p:nvPr/>
        </p:nvSpPr>
        <p:spPr>
          <a:xfrm>
            <a:off x="6276885" y="5015593"/>
            <a:ext cx="965744" cy="891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BE0542-C801-40AF-BA62-4879152EB103}"/>
              </a:ext>
            </a:extLst>
          </p:cNvPr>
          <p:cNvCxnSpPr>
            <a:stCxn id="24" idx="4"/>
          </p:cNvCxnSpPr>
          <p:nvPr/>
        </p:nvCxnSpPr>
        <p:spPr>
          <a:xfrm flipH="1">
            <a:off x="6749143" y="5907308"/>
            <a:ext cx="10614" cy="950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DD8102B-B892-45A4-89F6-6EC26C3301C8}"/>
              </a:ext>
            </a:extLst>
          </p:cNvPr>
          <p:cNvSpPr txBox="1"/>
          <p:nvPr/>
        </p:nvSpPr>
        <p:spPr>
          <a:xfrm>
            <a:off x="6760189" y="6085729"/>
            <a:ext cx="209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Database </a:t>
            </a:r>
          </a:p>
          <a:p>
            <a:r>
              <a:rPr lang="en-US" sz="2400" b="1" dirty="0" err="1"/>
              <a:t>Aministrator</a:t>
            </a:r>
            <a:endParaRPr lang="en-US" sz="2400" b="1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03452F6-A453-4631-A8AA-588DA5FB9E40}"/>
              </a:ext>
            </a:extLst>
          </p:cNvPr>
          <p:cNvSpPr/>
          <p:nvPr/>
        </p:nvSpPr>
        <p:spPr>
          <a:xfrm>
            <a:off x="6484078" y="5893889"/>
            <a:ext cx="280478" cy="265362"/>
          </a:xfrm>
          <a:custGeom>
            <a:avLst/>
            <a:gdLst>
              <a:gd name="connsiteX0" fmla="*/ 261257 w 280478"/>
              <a:gd name="connsiteY0" fmla="*/ 0 h 265362"/>
              <a:gd name="connsiteX1" fmla="*/ 274320 w 280478"/>
              <a:gd name="connsiteY1" fmla="*/ 222069 h 265362"/>
              <a:gd name="connsiteX2" fmla="*/ 195943 w 280478"/>
              <a:gd name="connsiteY2" fmla="*/ 261257 h 265362"/>
              <a:gd name="connsiteX3" fmla="*/ 0 w 280478"/>
              <a:gd name="connsiteY3" fmla="*/ 261257 h 265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478" h="265362">
                <a:moveTo>
                  <a:pt x="261257" y="0"/>
                </a:moveTo>
                <a:cubicBezTo>
                  <a:pt x="265611" y="74023"/>
                  <a:pt x="292304" y="150132"/>
                  <a:pt x="274320" y="222069"/>
                </a:cubicBezTo>
                <a:cubicBezTo>
                  <a:pt x="267236" y="250406"/>
                  <a:pt x="224859" y="257126"/>
                  <a:pt x="195943" y="261257"/>
                </a:cubicBezTo>
                <a:cubicBezTo>
                  <a:pt x="131285" y="270494"/>
                  <a:pt x="65314" y="261257"/>
                  <a:pt x="0" y="2612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33C8788-4AA8-467F-8879-47090B420320}"/>
              </a:ext>
            </a:extLst>
          </p:cNvPr>
          <p:cNvSpPr/>
          <p:nvPr/>
        </p:nvSpPr>
        <p:spPr>
          <a:xfrm>
            <a:off x="6754588" y="6124122"/>
            <a:ext cx="393700" cy="19050"/>
          </a:xfrm>
          <a:custGeom>
            <a:avLst/>
            <a:gdLst>
              <a:gd name="connsiteX0" fmla="*/ 0 w 393700"/>
              <a:gd name="connsiteY0" fmla="*/ 0 h 19050"/>
              <a:gd name="connsiteX1" fmla="*/ 38100 w 393700"/>
              <a:gd name="connsiteY1" fmla="*/ 12700 h 19050"/>
              <a:gd name="connsiteX2" fmla="*/ 393700 w 39370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700" h="19050">
                <a:moveTo>
                  <a:pt x="0" y="0"/>
                </a:moveTo>
                <a:cubicBezTo>
                  <a:pt x="12700" y="4233"/>
                  <a:pt x="24729" y="12053"/>
                  <a:pt x="38100" y="12700"/>
                </a:cubicBezTo>
                <a:cubicBezTo>
                  <a:pt x="156514" y="18430"/>
                  <a:pt x="393700" y="19050"/>
                  <a:pt x="393700" y="190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5F0508-B4D0-40C6-92C1-30EC1460E3E2}"/>
              </a:ext>
            </a:extLst>
          </p:cNvPr>
          <p:cNvSpPr/>
          <p:nvPr/>
        </p:nvSpPr>
        <p:spPr>
          <a:xfrm>
            <a:off x="548640" y="863600"/>
            <a:ext cx="162560" cy="9996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069B43-90E6-486E-B878-85EC6E097C32}"/>
              </a:ext>
            </a:extLst>
          </p:cNvPr>
          <p:cNvSpPr/>
          <p:nvPr/>
        </p:nvSpPr>
        <p:spPr>
          <a:xfrm>
            <a:off x="942340" y="850900"/>
            <a:ext cx="162560" cy="9996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C7053E6-6CF0-48FE-8A5D-8086FEF778E9}"/>
              </a:ext>
            </a:extLst>
          </p:cNvPr>
          <p:cNvSpPr/>
          <p:nvPr/>
        </p:nvSpPr>
        <p:spPr>
          <a:xfrm>
            <a:off x="6504940" y="5410200"/>
            <a:ext cx="162560" cy="9996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7864A19-0EDA-4E09-B5A8-0BA9830FF226}"/>
              </a:ext>
            </a:extLst>
          </p:cNvPr>
          <p:cNvSpPr/>
          <p:nvPr/>
        </p:nvSpPr>
        <p:spPr>
          <a:xfrm>
            <a:off x="6898640" y="5397500"/>
            <a:ext cx="162560" cy="9996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26B2B55-5D7F-4F79-AB94-C57168D41D37}"/>
              </a:ext>
            </a:extLst>
          </p:cNvPr>
          <p:cNvSpPr/>
          <p:nvPr/>
        </p:nvSpPr>
        <p:spPr>
          <a:xfrm>
            <a:off x="3717471" y="3180806"/>
            <a:ext cx="966652" cy="849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35EED18-7EF1-4EA1-9EF9-E594CE18CF32}"/>
              </a:ext>
            </a:extLst>
          </p:cNvPr>
          <p:cNvSpPr/>
          <p:nvPr/>
        </p:nvSpPr>
        <p:spPr>
          <a:xfrm>
            <a:off x="3939540" y="4056017"/>
            <a:ext cx="280478" cy="265362"/>
          </a:xfrm>
          <a:custGeom>
            <a:avLst/>
            <a:gdLst>
              <a:gd name="connsiteX0" fmla="*/ 261257 w 280478"/>
              <a:gd name="connsiteY0" fmla="*/ 0 h 265362"/>
              <a:gd name="connsiteX1" fmla="*/ 274320 w 280478"/>
              <a:gd name="connsiteY1" fmla="*/ 222069 h 265362"/>
              <a:gd name="connsiteX2" fmla="*/ 195943 w 280478"/>
              <a:gd name="connsiteY2" fmla="*/ 261257 h 265362"/>
              <a:gd name="connsiteX3" fmla="*/ 0 w 280478"/>
              <a:gd name="connsiteY3" fmla="*/ 261257 h 265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478" h="265362">
                <a:moveTo>
                  <a:pt x="261257" y="0"/>
                </a:moveTo>
                <a:cubicBezTo>
                  <a:pt x="265611" y="74023"/>
                  <a:pt x="292304" y="150132"/>
                  <a:pt x="274320" y="222069"/>
                </a:cubicBezTo>
                <a:cubicBezTo>
                  <a:pt x="267236" y="250406"/>
                  <a:pt x="224859" y="257126"/>
                  <a:pt x="195943" y="261257"/>
                </a:cubicBezTo>
                <a:cubicBezTo>
                  <a:pt x="131285" y="270494"/>
                  <a:pt x="65314" y="261257"/>
                  <a:pt x="0" y="2612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49BDF82-548B-424E-BCE5-448BFCA4DE59}"/>
              </a:ext>
            </a:extLst>
          </p:cNvPr>
          <p:cNvSpPr/>
          <p:nvPr/>
        </p:nvSpPr>
        <p:spPr>
          <a:xfrm>
            <a:off x="4210050" y="4286250"/>
            <a:ext cx="393700" cy="19050"/>
          </a:xfrm>
          <a:custGeom>
            <a:avLst/>
            <a:gdLst>
              <a:gd name="connsiteX0" fmla="*/ 0 w 393700"/>
              <a:gd name="connsiteY0" fmla="*/ 0 h 19050"/>
              <a:gd name="connsiteX1" fmla="*/ 38100 w 393700"/>
              <a:gd name="connsiteY1" fmla="*/ 12700 h 19050"/>
              <a:gd name="connsiteX2" fmla="*/ 393700 w 39370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700" h="19050">
                <a:moveTo>
                  <a:pt x="0" y="0"/>
                </a:moveTo>
                <a:cubicBezTo>
                  <a:pt x="12700" y="4233"/>
                  <a:pt x="24729" y="12053"/>
                  <a:pt x="38100" y="12700"/>
                </a:cubicBezTo>
                <a:cubicBezTo>
                  <a:pt x="156514" y="18430"/>
                  <a:pt x="393700" y="19050"/>
                  <a:pt x="393700" y="190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B4B62E5-402D-4B46-AE36-9BDDBE5C59AC}"/>
              </a:ext>
            </a:extLst>
          </p:cNvPr>
          <p:cNvSpPr/>
          <p:nvPr/>
        </p:nvSpPr>
        <p:spPr>
          <a:xfrm>
            <a:off x="4229100" y="4298950"/>
            <a:ext cx="26088" cy="590550"/>
          </a:xfrm>
          <a:custGeom>
            <a:avLst/>
            <a:gdLst>
              <a:gd name="connsiteX0" fmla="*/ 0 w 26088"/>
              <a:gd name="connsiteY0" fmla="*/ 0 h 590550"/>
              <a:gd name="connsiteX1" fmla="*/ 6350 w 26088"/>
              <a:gd name="connsiteY1" fmla="*/ 425450 h 590550"/>
              <a:gd name="connsiteX2" fmla="*/ 12700 w 26088"/>
              <a:gd name="connsiteY2" fmla="*/ 444500 h 590550"/>
              <a:gd name="connsiteX3" fmla="*/ 19050 w 26088"/>
              <a:gd name="connsiteY3" fmla="*/ 495300 h 590550"/>
              <a:gd name="connsiteX4" fmla="*/ 25400 w 26088"/>
              <a:gd name="connsiteY4" fmla="*/ 520700 h 590550"/>
              <a:gd name="connsiteX5" fmla="*/ 25400 w 26088"/>
              <a:gd name="connsiteY5" fmla="*/ 59055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88" h="590550">
                <a:moveTo>
                  <a:pt x="0" y="0"/>
                </a:moveTo>
                <a:cubicBezTo>
                  <a:pt x="2117" y="141817"/>
                  <a:pt x="2299" y="283675"/>
                  <a:pt x="6350" y="425450"/>
                </a:cubicBezTo>
                <a:cubicBezTo>
                  <a:pt x="6541" y="432141"/>
                  <a:pt x="11503" y="437914"/>
                  <a:pt x="12700" y="444500"/>
                </a:cubicBezTo>
                <a:cubicBezTo>
                  <a:pt x="15753" y="461290"/>
                  <a:pt x="16245" y="478467"/>
                  <a:pt x="19050" y="495300"/>
                </a:cubicBezTo>
                <a:cubicBezTo>
                  <a:pt x="20485" y="503908"/>
                  <a:pt x="24819" y="511992"/>
                  <a:pt x="25400" y="520700"/>
                </a:cubicBezTo>
                <a:cubicBezTo>
                  <a:pt x="26949" y="543932"/>
                  <a:pt x="25400" y="567267"/>
                  <a:pt x="25400" y="5905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91B2BBB-0C5B-4497-9048-C0F306A74899}"/>
              </a:ext>
            </a:extLst>
          </p:cNvPr>
          <p:cNvSpPr/>
          <p:nvPr/>
        </p:nvSpPr>
        <p:spPr>
          <a:xfrm>
            <a:off x="3943350" y="4883150"/>
            <a:ext cx="323850" cy="107950"/>
          </a:xfrm>
          <a:custGeom>
            <a:avLst/>
            <a:gdLst>
              <a:gd name="connsiteX0" fmla="*/ 323850 w 323850"/>
              <a:gd name="connsiteY0" fmla="*/ 0 h 107950"/>
              <a:gd name="connsiteX1" fmla="*/ 120650 w 323850"/>
              <a:gd name="connsiteY1" fmla="*/ 57150 h 107950"/>
              <a:gd name="connsiteX2" fmla="*/ 31750 w 323850"/>
              <a:gd name="connsiteY2" fmla="*/ 95250 h 107950"/>
              <a:gd name="connsiteX3" fmla="*/ 0 w 323850"/>
              <a:gd name="connsiteY3" fmla="*/ 107950 h 10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107950">
                <a:moveTo>
                  <a:pt x="323850" y="0"/>
                </a:moveTo>
                <a:cubicBezTo>
                  <a:pt x="155408" y="29725"/>
                  <a:pt x="274923" y="1051"/>
                  <a:pt x="120650" y="57150"/>
                </a:cubicBezTo>
                <a:cubicBezTo>
                  <a:pt x="-2338" y="101873"/>
                  <a:pt x="158383" y="31933"/>
                  <a:pt x="31750" y="95250"/>
                </a:cubicBezTo>
                <a:cubicBezTo>
                  <a:pt x="21555" y="100348"/>
                  <a:pt x="0" y="107950"/>
                  <a:pt x="0" y="1079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FE6F8DA-F80B-4421-B317-169208A78730}"/>
              </a:ext>
            </a:extLst>
          </p:cNvPr>
          <p:cNvSpPr/>
          <p:nvPr/>
        </p:nvSpPr>
        <p:spPr>
          <a:xfrm>
            <a:off x="4254500" y="4883150"/>
            <a:ext cx="190500" cy="133350"/>
          </a:xfrm>
          <a:custGeom>
            <a:avLst/>
            <a:gdLst>
              <a:gd name="connsiteX0" fmla="*/ 0 w 190500"/>
              <a:gd name="connsiteY0" fmla="*/ 0 h 133350"/>
              <a:gd name="connsiteX1" fmla="*/ 82550 w 190500"/>
              <a:gd name="connsiteY1" fmla="*/ 63500 h 133350"/>
              <a:gd name="connsiteX2" fmla="*/ 158750 w 190500"/>
              <a:gd name="connsiteY2" fmla="*/ 101600 h 133350"/>
              <a:gd name="connsiteX3" fmla="*/ 190500 w 190500"/>
              <a:gd name="connsiteY3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" h="133350">
                <a:moveTo>
                  <a:pt x="0" y="0"/>
                </a:moveTo>
                <a:cubicBezTo>
                  <a:pt x="35835" y="44794"/>
                  <a:pt x="18663" y="31557"/>
                  <a:pt x="82550" y="63500"/>
                </a:cubicBezTo>
                <a:cubicBezTo>
                  <a:pt x="147761" y="96106"/>
                  <a:pt x="78029" y="50232"/>
                  <a:pt x="158750" y="101600"/>
                </a:cubicBezTo>
                <a:cubicBezTo>
                  <a:pt x="185504" y="118625"/>
                  <a:pt x="180505" y="113359"/>
                  <a:pt x="190500" y="1333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781AA15-D39D-4896-ABFD-A389551FFCA4}"/>
              </a:ext>
            </a:extLst>
          </p:cNvPr>
          <p:cNvSpPr/>
          <p:nvPr/>
        </p:nvSpPr>
        <p:spPr>
          <a:xfrm>
            <a:off x="3939540" y="3378200"/>
            <a:ext cx="162560" cy="9996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67D68E3-85BE-4ED9-B29B-C444D6304A05}"/>
              </a:ext>
            </a:extLst>
          </p:cNvPr>
          <p:cNvSpPr/>
          <p:nvPr/>
        </p:nvSpPr>
        <p:spPr>
          <a:xfrm>
            <a:off x="4333240" y="3365500"/>
            <a:ext cx="162560" cy="9996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6C89C1E-6516-402B-8CC9-DF365F664122}"/>
              </a:ext>
            </a:extLst>
          </p:cNvPr>
          <p:cNvCxnSpPr/>
          <p:nvPr/>
        </p:nvCxnSpPr>
        <p:spPr>
          <a:xfrm rot="10800000" flipV="1">
            <a:off x="8106228" y="5510167"/>
            <a:ext cx="1914072" cy="575562"/>
          </a:xfrm>
          <a:prstGeom prst="bentConnector3">
            <a:avLst>
              <a:gd name="adj1" fmla="val 237"/>
            </a:avLst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2960937-6082-4DB6-A33A-CF123993255F}"/>
              </a:ext>
            </a:extLst>
          </p:cNvPr>
          <p:cNvCxnSpPr>
            <a:cxnSpLocks/>
          </p:cNvCxnSpPr>
          <p:nvPr/>
        </p:nvCxnSpPr>
        <p:spPr>
          <a:xfrm flipH="1">
            <a:off x="4684123" y="2301149"/>
            <a:ext cx="442503" cy="78495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3C579F4-E2E1-499F-AC58-20D1904BCA5D}"/>
              </a:ext>
            </a:extLst>
          </p:cNvPr>
          <p:cNvCxnSpPr>
            <a:cxnSpLocks/>
          </p:cNvCxnSpPr>
          <p:nvPr/>
        </p:nvCxnSpPr>
        <p:spPr>
          <a:xfrm>
            <a:off x="4276802" y="5122357"/>
            <a:ext cx="1908281" cy="57994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CF3C7DE-A894-400E-8756-7DBD9566B799}"/>
              </a:ext>
            </a:extLst>
          </p:cNvPr>
          <p:cNvSpPr txBox="1"/>
          <p:nvPr/>
        </p:nvSpPr>
        <p:spPr>
          <a:xfrm rot="1236072">
            <a:off x="4136394" y="5497418"/>
            <a:ext cx="209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Vocal conversation</a:t>
            </a:r>
          </a:p>
        </p:txBody>
      </p:sp>
    </p:spTree>
    <p:extLst>
      <p:ext uri="{BB962C8B-B14F-4D97-AF65-F5344CB8AC3E}">
        <p14:creationId xmlns:p14="http://schemas.microsoft.com/office/powerpoint/2010/main" val="161852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37BFA77-6D3E-4BB3-8D5E-50CF1A96027F}"/>
              </a:ext>
            </a:extLst>
          </p:cNvPr>
          <p:cNvGrpSpPr/>
          <p:nvPr/>
        </p:nvGrpSpPr>
        <p:grpSpPr>
          <a:xfrm>
            <a:off x="527684" y="2279816"/>
            <a:ext cx="1606732" cy="2339957"/>
            <a:chOff x="718458" y="444137"/>
            <a:chExt cx="1606732" cy="233995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36D7BE6-73B8-4EB2-8A88-CAD68D6685B5}"/>
                </a:ext>
              </a:extLst>
            </p:cNvPr>
            <p:cNvSpPr/>
            <p:nvPr/>
          </p:nvSpPr>
          <p:spPr>
            <a:xfrm>
              <a:off x="718458" y="444137"/>
              <a:ext cx="1606732" cy="23251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BAF99C-179B-422A-92D4-96DF00F69FC1}"/>
                </a:ext>
              </a:extLst>
            </p:cNvPr>
            <p:cNvSpPr/>
            <p:nvPr/>
          </p:nvSpPr>
          <p:spPr>
            <a:xfrm>
              <a:off x="718458" y="444137"/>
              <a:ext cx="1606732" cy="3845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Book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623209-32F6-4018-B1B1-44B4F8BBF3C0}"/>
                </a:ext>
              </a:extLst>
            </p:cNvPr>
            <p:cNvSpPr txBox="1"/>
            <p:nvPr/>
          </p:nvSpPr>
          <p:spPr>
            <a:xfrm>
              <a:off x="781048" y="914400"/>
              <a:ext cx="15441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Attributes ▼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E54426-D50B-46CE-855A-A6EF46358F0A}"/>
                </a:ext>
              </a:extLst>
            </p:cNvPr>
            <p:cNvSpPr txBox="1"/>
            <p:nvPr/>
          </p:nvSpPr>
          <p:spPr>
            <a:xfrm>
              <a:off x="781048" y="1102113"/>
              <a:ext cx="1276350" cy="869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BookID</a:t>
              </a:r>
              <a:endParaRPr lang="en-US" sz="1000" dirty="0"/>
            </a:p>
            <a:p>
              <a:r>
                <a:rPr lang="en-US" sz="1000" dirty="0"/>
                <a:t>Title</a:t>
              </a:r>
            </a:p>
            <a:p>
              <a:r>
                <a:rPr lang="en-US" sz="1000" dirty="0"/>
                <a:t>ISBN</a:t>
              </a:r>
            </a:p>
            <a:p>
              <a:r>
                <a:rPr lang="en-US" sz="1000" dirty="0"/>
                <a:t>Publication Year</a:t>
              </a:r>
            </a:p>
            <a:p>
              <a:r>
                <a:rPr lang="en-US" sz="1000" dirty="0" err="1"/>
                <a:t>PublisherID</a:t>
              </a:r>
              <a:endParaRPr lang="en-US" sz="105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C5908BB-6713-4562-B80C-5A121AB07EC1}"/>
                </a:ext>
              </a:extLst>
            </p:cNvPr>
            <p:cNvSpPr txBox="1"/>
            <p:nvPr/>
          </p:nvSpPr>
          <p:spPr>
            <a:xfrm>
              <a:off x="747710" y="2028490"/>
              <a:ext cx="15774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Relationships ▼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E74D9E-8883-4620-9A18-D1D8708855F6}"/>
                </a:ext>
              </a:extLst>
            </p:cNvPr>
            <p:cNvSpPr txBox="1"/>
            <p:nvPr/>
          </p:nvSpPr>
          <p:spPr>
            <a:xfrm>
              <a:off x="747709" y="2207013"/>
              <a:ext cx="1577479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Purchased In (Order)</a:t>
              </a:r>
            </a:p>
            <a:p>
              <a:r>
                <a:rPr lang="en-US" sz="1050" dirty="0"/>
                <a:t>Written By (Author)</a:t>
              </a:r>
            </a:p>
            <a:p>
              <a:r>
                <a:rPr lang="en-US" sz="1050" dirty="0"/>
                <a:t>Published By (Publisher)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8A593B0-AD53-4993-8781-52E2D4F692FE}"/>
              </a:ext>
            </a:extLst>
          </p:cNvPr>
          <p:cNvSpPr txBox="1"/>
          <p:nvPr/>
        </p:nvSpPr>
        <p:spPr>
          <a:xfrm>
            <a:off x="485885" y="1800590"/>
            <a:ext cx="208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Book (entity)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16FD5F4-D54E-4BCC-A289-2D97034985C1}"/>
              </a:ext>
            </a:extLst>
          </p:cNvPr>
          <p:cNvGrpSpPr/>
          <p:nvPr/>
        </p:nvGrpSpPr>
        <p:grpSpPr>
          <a:xfrm>
            <a:off x="9488461" y="525285"/>
            <a:ext cx="1636692" cy="1619779"/>
            <a:chOff x="718458" y="444137"/>
            <a:chExt cx="1636692" cy="161977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1CF958A-D025-464A-9147-E0253F86934F}"/>
                </a:ext>
              </a:extLst>
            </p:cNvPr>
            <p:cNvSpPr/>
            <p:nvPr/>
          </p:nvSpPr>
          <p:spPr>
            <a:xfrm>
              <a:off x="718458" y="444138"/>
              <a:ext cx="1606732" cy="1619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28759F-3478-4BCD-9877-5383F5B61313}"/>
                </a:ext>
              </a:extLst>
            </p:cNvPr>
            <p:cNvSpPr/>
            <p:nvPr/>
          </p:nvSpPr>
          <p:spPr>
            <a:xfrm>
              <a:off x="718458" y="444137"/>
              <a:ext cx="1606732" cy="3845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Author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7A5BA6-F37B-4F2A-9B59-2BACCEA5F965}"/>
                </a:ext>
              </a:extLst>
            </p:cNvPr>
            <p:cNvSpPr txBox="1"/>
            <p:nvPr/>
          </p:nvSpPr>
          <p:spPr>
            <a:xfrm>
              <a:off x="781048" y="914400"/>
              <a:ext cx="15441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Attributes ▼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382E803-B5C6-43CD-908A-2F89D63108B0}"/>
                </a:ext>
              </a:extLst>
            </p:cNvPr>
            <p:cNvSpPr txBox="1"/>
            <p:nvPr/>
          </p:nvSpPr>
          <p:spPr>
            <a:xfrm>
              <a:off x="781048" y="1102113"/>
              <a:ext cx="12763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Author ID</a:t>
              </a:r>
            </a:p>
            <a:p>
              <a:r>
                <a:rPr lang="en-US" sz="1000" dirty="0"/>
                <a:t>Name</a:t>
              </a:r>
            </a:p>
            <a:p>
              <a:r>
                <a:rPr lang="en-US" sz="1000" dirty="0"/>
                <a:t>Biography</a:t>
              </a:r>
            </a:p>
            <a:p>
              <a:endParaRPr lang="en-US" sz="1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2C1EAF-E2C5-4FBE-8C1D-231882C075D5}"/>
                </a:ext>
              </a:extLst>
            </p:cNvPr>
            <p:cNvSpPr txBox="1"/>
            <p:nvPr/>
          </p:nvSpPr>
          <p:spPr>
            <a:xfrm>
              <a:off x="718458" y="1616091"/>
              <a:ext cx="15774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Relationships ▼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B6AED7-C360-4698-8746-02D51EFFBAC8}"/>
                </a:ext>
              </a:extLst>
            </p:cNvPr>
            <p:cNvSpPr txBox="1"/>
            <p:nvPr/>
          </p:nvSpPr>
          <p:spPr>
            <a:xfrm>
              <a:off x="777671" y="1808663"/>
              <a:ext cx="157747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err="1"/>
                <a:t>Writting</a:t>
              </a:r>
              <a:r>
                <a:rPr lang="en-US" sz="1050" dirty="0"/>
                <a:t> (Book)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4C2C511-90CC-44CD-9A1C-1289211A0800}"/>
              </a:ext>
            </a:extLst>
          </p:cNvPr>
          <p:cNvGrpSpPr/>
          <p:nvPr/>
        </p:nvGrpSpPr>
        <p:grpSpPr>
          <a:xfrm>
            <a:off x="9487902" y="2514820"/>
            <a:ext cx="1606732" cy="1619779"/>
            <a:chOff x="718458" y="444137"/>
            <a:chExt cx="1606732" cy="161977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9F88BDD-34DC-4A2C-AD55-AE18392F5BA6}"/>
                </a:ext>
              </a:extLst>
            </p:cNvPr>
            <p:cNvSpPr/>
            <p:nvPr/>
          </p:nvSpPr>
          <p:spPr>
            <a:xfrm>
              <a:off x="718458" y="444138"/>
              <a:ext cx="1606732" cy="1619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DE8EC44-52DC-48FF-9071-63C6AA4FA35B}"/>
                </a:ext>
              </a:extLst>
            </p:cNvPr>
            <p:cNvSpPr/>
            <p:nvPr/>
          </p:nvSpPr>
          <p:spPr>
            <a:xfrm>
              <a:off x="718458" y="444137"/>
              <a:ext cx="1606732" cy="3845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Publisher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8734173-6C00-47E6-BD0F-ABEAE4FE8891}"/>
                </a:ext>
              </a:extLst>
            </p:cNvPr>
            <p:cNvSpPr txBox="1"/>
            <p:nvPr/>
          </p:nvSpPr>
          <p:spPr>
            <a:xfrm>
              <a:off x="781048" y="914400"/>
              <a:ext cx="15441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Attributes ▼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04F1D62-FEC6-4F6E-8557-1B9597FEE477}"/>
                </a:ext>
              </a:extLst>
            </p:cNvPr>
            <p:cNvSpPr txBox="1"/>
            <p:nvPr/>
          </p:nvSpPr>
          <p:spPr>
            <a:xfrm>
              <a:off x="781048" y="1102113"/>
              <a:ext cx="127635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Publisher ID</a:t>
              </a:r>
            </a:p>
            <a:p>
              <a:r>
                <a:rPr lang="en-US" sz="1000" dirty="0"/>
                <a:t>Name</a:t>
              </a:r>
            </a:p>
            <a:p>
              <a:r>
                <a:rPr lang="en-US" sz="1000" dirty="0"/>
                <a:t>Address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A67C32F-299F-41DA-9BB0-0CF87799C442}"/>
                </a:ext>
              </a:extLst>
            </p:cNvPr>
            <p:cNvSpPr txBox="1"/>
            <p:nvPr/>
          </p:nvSpPr>
          <p:spPr>
            <a:xfrm>
              <a:off x="718458" y="1560706"/>
              <a:ext cx="15774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Relationships ▼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0290CFB-7993-452F-83FD-3CFC93A08F7A}"/>
                </a:ext>
              </a:extLst>
            </p:cNvPr>
            <p:cNvSpPr txBox="1"/>
            <p:nvPr/>
          </p:nvSpPr>
          <p:spPr>
            <a:xfrm>
              <a:off x="733084" y="1752266"/>
              <a:ext cx="157747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Published (Book)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85129E-B123-41BA-9B8F-59CD79587451}"/>
              </a:ext>
            </a:extLst>
          </p:cNvPr>
          <p:cNvGrpSpPr/>
          <p:nvPr/>
        </p:nvGrpSpPr>
        <p:grpSpPr>
          <a:xfrm>
            <a:off x="9487900" y="4420870"/>
            <a:ext cx="1606734" cy="1799047"/>
            <a:chOff x="718456" y="444137"/>
            <a:chExt cx="1606734" cy="179904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7ADE829-E2B4-4620-98EC-3311F1C62EE4}"/>
                </a:ext>
              </a:extLst>
            </p:cNvPr>
            <p:cNvSpPr/>
            <p:nvPr/>
          </p:nvSpPr>
          <p:spPr>
            <a:xfrm>
              <a:off x="718458" y="444138"/>
              <a:ext cx="1606732" cy="17990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465D831-7DB2-48B2-B8F9-AD89943AC6C0}"/>
                </a:ext>
              </a:extLst>
            </p:cNvPr>
            <p:cNvSpPr/>
            <p:nvPr/>
          </p:nvSpPr>
          <p:spPr>
            <a:xfrm>
              <a:off x="718458" y="444137"/>
              <a:ext cx="1606732" cy="3845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C84BA5-58D7-4403-8C43-6D692251E03F}"/>
                </a:ext>
              </a:extLst>
            </p:cNvPr>
            <p:cNvSpPr txBox="1"/>
            <p:nvPr/>
          </p:nvSpPr>
          <p:spPr>
            <a:xfrm>
              <a:off x="781048" y="914400"/>
              <a:ext cx="15441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Attributes ▼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EFF1221-6C86-48A7-A95D-97F813D2D4CB}"/>
                </a:ext>
              </a:extLst>
            </p:cNvPr>
            <p:cNvSpPr txBox="1"/>
            <p:nvPr/>
          </p:nvSpPr>
          <p:spPr>
            <a:xfrm>
              <a:off x="781048" y="1102113"/>
              <a:ext cx="1276350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CustomerID</a:t>
              </a:r>
              <a:endParaRPr lang="en-US" sz="1000" dirty="0"/>
            </a:p>
            <a:p>
              <a:r>
                <a:rPr lang="en-US" sz="1000" dirty="0"/>
                <a:t>Name</a:t>
              </a:r>
            </a:p>
            <a:p>
              <a:r>
                <a:rPr lang="en-US" sz="1000" dirty="0"/>
                <a:t>Email</a:t>
              </a:r>
            </a:p>
            <a:p>
              <a:r>
                <a:rPr lang="en-US" sz="1000" dirty="0"/>
                <a:t>Address</a:t>
              </a:r>
              <a:endParaRPr lang="en-US" sz="105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B0EE6B3-B7BF-476F-B429-43B3A2734966}"/>
                </a:ext>
              </a:extLst>
            </p:cNvPr>
            <p:cNvSpPr txBox="1"/>
            <p:nvPr/>
          </p:nvSpPr>
          <p:spPr>
            <a:xfrm>
              <a:off x="733084" y="1743797"/>
              <a:ext cx="15774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Relationships ▼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AFF1FAC-18BC-42BC-AB87-56B02DCEBC63}"/>
                </a:ext>
              </a:extLst>
            </p:cNvPr>
            <p:cNvSpPr txBox="1"/>
            <p:nvPr/>
          </p:nvSpPr>
          <p:spPr>
            <a:xfrm>
              <a:off x="718456" y="1945056"/>
              <a:ext cx="157747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Order (Order)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0112A1D-FA3F-429B-96F9-F9796BB46DFE}"/>
              </a:ext>
            </a:extLst>
          </p:cNvPr>
          <p:cNvGrpSpPr/>
          <p:nvPr/>
        </p:nvGrpSpPr>
        <p:grpSpPr>
          <a:xfrm>
            <a:off x="4210501" y="571423"/>
            <a:ext cx="1635987" cy="2092931"/>
            <a:chOff x="689203" y="444137"/>
            <a:chExt cx="1635987" cy="209293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06DBAB8-93BE-4323-9891-B8E0AFE49A77}"/>
                </a:ext>
              </a:extLst>
            </p:cNvPr>
            <p:cNvSpPr/>
            <p:nvPr/>
          </p:nvSpPr>
          <p:spPr>
            <a:xfrm>
              <a:off x="718458" y="444137"/>
              <a:ext cx="1606732" cy="20929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70AA4FD-0429-4E1E-8E89-B43AA0A51E81}"/>
                </a:ext>
              </a:extLst>
            </p:cNvPr>
            <p:cNvSpPr/>
            <p:nvPr/>
          </p:nvSpPr>
          <p:spPr>
            <a:xfrm>
              <a:off x="718458" y="444137"/>
              <a:ext cx="1606732" cy="3845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A73FE8C-CFF7-49FC-AAED-AE2279159C7C}"/>
                </a:ext>
              </a:extLst>
            </p:cNvPr>
            <p:cNvSpPr txBox="1"/>
            <p:nvPr/>
          </p:nvSpPr>
          <p:spPr>
            <a:xfrm>
              <a:off x="781048" y="914400"/>
              <a:ext cx="15441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Attributes ▼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CC022EF-72F7-49F7-9ACA-CEBEFAB16C25}"/>
                </a:ext>
              </a:extLst>
            </p:cNvPr>
            <p:cNvSpPr txBox="1"/>
            <p:nvPr/>
          </p:nvSpPr>
          <p:spPr>
            <a:xfrm>
              <a:off x="781048" y="1102113"/>
              <a:ext cx="12763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OrderID</a:t>
              </a:r>
              <a:endParaRPr lang="en-US" sz="1000" dirty="0"/>
            </a:p>
            <a:p>
              <a:r>
                <a:rPr lang="en-US" sz="1000" dirty="0" err="1"/>
                <a:t>OrderDate</a:t>
              </a:r>
              <a:endParaRPr lang="en-US" sz="1000" dirty="0"/>
            </a:p>
            <a:p>
              <a:r>
                <a:rPr lang="en-US" sz="1000" dirty="0" err="1"/>
                <a:t>ShippingAddress</a:t>
              </a:r>
              <a:endParaRPr lang="en-US" sz="1000" dirty="0"/>
            </a:p>
            <a:p>
              <a:r>
                <a:rPr lang="en-US" sz="1000" dirty="0"/>
                <a:t>quantity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E8FD8AF-8674-4106-A9B3-3D31FAA5D65C}"/>
                </a:ext>
              </a:extLst>
            </p:cNvPr>
            <p:cNvSpPr txBox="1"/>
            <p:nvPr/>
          </p:nvSpPr>
          <p:spPr>
            <a:xfrm>
              <a:off x="689203" y="1798367"/>
              <a:ext cx="15774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Relationships ▼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F066950-2D53-4F9A-BEBA-DB327BCD5D1B}"/>
                </a:ext>
              </a:extLst>
            </p:cNvPr>
            <p:cNvSpPr txBox="1"/>
            <p:nvPr/>
          </p:nvSpPr>
          <p:spPr>
            <a:xfrm>
              <a:off x="712381" y="2018810"/>
              <a:ext cx="157747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Placed By (Customer)</a:t>
              </a:r>
            </a:p>
            <a:p>
              <a:r>
                <a:rPr lang="en-US" sz="1050" dirty="0"/>
                <a:t>item (Book)</a:t>
              </a:r>
            </a:p>
          </p:txBody>
        </p:sp>
      </p:grp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CC57535A-9ADF-4742-AA13-277E17764B3D}"/>
              </a:ext>
            </a:extLst>
          </p:cNvPr>
          <p:cNvCxnSpPr>
            <a:cxnSpLocks/>
          </p:cNvCxnSpPr>
          <p:nvPr/>
        </p:nvCxnSpPr>
        <p:spPr>
          <a:xfrm flipV="1">
            <a:off x="2134135" y="1999550"/>
            <a:ext cx="7473415" cy="2331683"/>
          </a:xfrm>
          <a:prstGeom prst="curved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48B30865-2B5C-4305-999E-B8270B7BE7E1}"/>
              </a:ext>
            </a:extLst>
          </p:cNvPr>
          <p:cNvCxnSpPr/>
          <p:nvPr/>
        </p:nvCxnSpPr>
        <p:spPr>
          <a:xfrm flipV="1">
            <a:off x="2134135" y="2472085"/>
            <a:ext cx="2076366" cy="1653694"/>
          </a:xfrm>
          <a:prstGeom prst="curved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141E95-AE3B-4E18-9BD3-0EE8311AA038}"/>
              </a:ext>
            </a:extLst>
          </p:cNvPr>
          <p:cNvCxnSpPr>
            <a:endCxn id="35" idx="1"/>
          </p:cNvCxnSpPr>
          <p:nvPr/>
        </p:nvCxnSpPr>
        <p:spPr>
          <a:xfrm flipV="1">
            <a:off x="2134135" y="3949907"/>
            <a:ext cx="7368393" cy="58399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EC75CC79-A260-4299-9FEC-7BAD8F50867B}"/>
              </a:ext>
            </a:extLst>
          </p:cNvPr>
          <p:cNvCxnSpPr>
            <a:cxnSpLocks/>
            <a:stCxn id="49" idx="1"/>
          </p:cNvCxnSpPr>
          <p:nvPr/>
        </p:nvCxnSpPr>
        <p:spPr>
          <a:xfrm rot="10800000" flipH="1" flipV="1">
            <a:off x="4233679" y="2353845"/>
            <a:ext cx="5279242" cy="3694716"/>
          </a:xfrm>
          <a:prstGeom prst="curvedConnector3">
            <a:avLst>
              <a:gd name="adj1" fmla="val -29816"/>
            </a:avLst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CDB58B48-6FD0-4ABF-874C-92082AB93915}"/>
              </a:ext>
            </a:extLst>
          </p:cNvPr>
          <p:cNvSpPr/>
          <p:nvPr/>
        </p:nvSpPr>
        <p:spPr>
          <a:xfrm>
            <a:off x="9499780" y="1864232"/>
            <a:ext cx="129029" cy="26383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62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66ADA8-FAFF-4919-B204-59454E8EA97D}"/>
              </a:ext>
            </a:extLst>
          </p:cNvPr>
          <p:cNvGrpSpPr/>
          <p:nvPr/>
        </p:nvGrpSpPr>
        <p:grpSpPr>
          <a:xfrm>
            <a:off x="1920239" y="1528355"/>
            <a:ext cx="2325189" cy="3366806"/>
            <a:chOff x="718458" y="444137"/>
            <a:chExt cx="1606732" cy="19778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665C781-07E2-4674-9FDB-719DECE860D7}"/>
                </a:ext>
              </a:extLst>
            </p:cNvPr>
            <p:cNvSpPr/>
            <p:nvPr/>
          </p:nvSpPr>
          <p:spPr>
            <a:xfrm>
              <a:off x="718458" y="444137"/>
              <a:ext cx="1606732" cy="19491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5035792-FD07-4BC6-9A92-3A802F45A004}"/>
                </a:ext>
              </a:extLst>
            </p:cNvPr>
            <p:cNvSpPr/>
            <p:nvPr/>
          </p:nvSpPr>
          <p:spPr>
            <a:xfrm>
              <a:off x="718458" y="444137"/>
              <a:ext cx="1606732" cy="3845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Movie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28BD31B-69B6-4FDD-87E1-4AA7770972E6}"/>
                </a:ext>
              </a:extLst>
            </p:cNvPr>
            <p:cNvSpPr txBox="1"/>
            <p:nvPr/>
          </p:nvSpPr>
          <p:spPr>
            <a:xfrm>
              <a:off x="781048" y="914400"/>
              <a:ext cx="1544142" cy="177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Attributes ▼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12A4D09-1697-4B56-920C-0AFF63D57B05}"/>
                </a:ext>
              </a:extLst>
            </p:cNvPr>
            <p:cNvSpPr txBox="1"/>
            <p:nvPr/>
          </p:nvSpPr>
          <p:spPr>
            <a:xfrm>
              <a:off x="781048" y="1102113"/>
              <a:ext cx="1276350" cy="1319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</a:rPr>
                <a:t>ID</a:t>
              </a:r>
            </a:p>
            <a:p>
              <a:r>
                <a:rPr lang="en-US" sz="2000" dirty="0">
                  <a:solidFill>
                    <a:srgbClr val="00B050"/>
                  </a:solidFill>
                </a:rPr>
                <a:t>Title</a:t>
              </a:r>
            </a:p>
            <a:p>
              <a:r>
                <a:rPr lang="en-US" sz="2000" dirty="0"/>
                <a:t>Rating</a:t>
              </a:r>
            </a:p>
            <a:p>
              <a:r>
                <a:rPr lang="en-US" sz="2000" dirty="0"/>
                <a:t>Length</a:t>
              </a:r>
            </a:p>
            <a:p>
              <a:r>
                <a:rPr lang="en-US" sz="2000" dirty="0" err="1"/>
                <a:t>playCount</a:t>
              </a:r>
              <a:endParaRPr lang="en-US" sz="2000" dirty="0"/>
            </a:p>
            <a:p>
              <a:r>
                <a:rPr lang="en-US" sz="2000" dirty="0" err="1">
                  <a:solidFill>
                    <a:srgbClr val="7030A0"/>
                  </a:solidFill>
                </a:rPr>
                <a:t>Artist_id</a:t>
              </a:r>
              <a:endParaRPr lang="en-US" sz="2000" dirty="0">
                <a:solidFill>
                  <a:srgbClr val="7030A0"/>
                </a:solidFill>
              </a:endParaRPr>
            </a:p>
            <a:p>
              <a:r>
                <a:rPr lang="en-US" sz="2000" dirty="0" err="1">
                  <a:solidFill>
                    <a:srgbClr val="7030A0"/>
                  </a:solidFill>
                </a:rPr>
                <a:t>Genre_id</a:t>
              </a:r>
              <a:endParaRPr lang="en-US" sz="2000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D50A62-6637-4A9C-AD2F-D0EC232D0653}"/>
              </a:ext>
            </a:extLst>
          </p:cNvPr>
          <p:cNvCxnSpPr/>
          <p:nvPr/>
        </p:nvCxnSpPr>
        <p:spPr>
          <a:xfrm flipH="1">
            <a:off x="1362891" y="2854550"/>
            <a:ext cx="557348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376D505-93EE-4524-A70C-2374FF05DB4C}"/>
              </a:ext>
            </a:extLst>
          </p:cNvPr>
          <p:cNvSpPr txBox="1"/>
          <p:nvPr/>
        </p:nvSpPr>
        <p:spPr>
          <a:xfrm>
            <a:off x="174173" y="2648393"/>
            <a:ext cx="129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Primary Key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70A0FB-8906-4BBB-AECE-B707A4347158}"/>
              </a:ext>
            </a:extLst>
          </p:cNvPr>
          <p:cNvCxnSpPr/>
          <p:nvPr/>
        </p:nvCxnSpPr>
        <p:spPr>
          <a:xfrm flipH="1">
            <a:off x="1362891" y="3170099"/>
            <a:ext cx="55734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A3F897-F964-4EEB-85F2-C3EACDD418CB}"/>
              </a:ext>
            </a:extLst>
          </p:cNvPr>
          <p:cNvSpPr txBox="1"/>
          <p:nvPr/>
        </p:nvSpPr>
        <p:spPr>
          <a:xfrm>
            <a:off x="174172" y="2941955"/>
            <a:ext cx="129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Logical Key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E0BBA7-C891-4F1B-96F4-CAEE74DD05D1}"/>
              </a:ext>
            </a:extLst>
          </p:cNvPr>
          <p:cNvCxnSpPr/>
          <p:nvPr/>
        </p:nvCxnSpPr>
        <p:spPr>
          <a:xfrm flipH="1">
            <a:off x="1362891" y="4384537"/>
            <a:ext cx="557348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6BD569D-ABE6-476A-ADFB-7BA0EE8A3764}"/>
              </a:ext>
            </a:extLst>
          </p:cNvPr>
          <p:cNvSpPr txBox="1"/>
          <p:nvPr/>
        </p:nvSpPr>
        <p:spPr>
          <a:xfrm>
            <a:off x="193948" y="4180746"/>
            <a:ext cx="129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Foreign Key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A6DA9A2-F90A-4868-B865-A53CDCEA6C18}"/>
              </a:ext>
            </a:extLst>
          </p:cNvPr>
          <p:cNvGrpSpPr/>
          <p:nvPr/>
        </p:nvGrpSpPr>
        <p:grpSpPr>
          <a:xfrm>
            <a:off x="6389664" y="1043378"/>
            <a:ext cx="1556910" cy="1436467"/>
            <a:chOff x="718458" y="444137"/>
            <a:chExt cx="1606732" cy="111761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F236CA-C5F8-49A7-9028-064619651DB0}"/>
                </a:ext>
              </a:extLst>
            </p:cNvPr>
            <p:cNvSpPr/>
            <p:nvPr/>
          </p:nvSpPr>
          <p:spPr>
            <a:xfrm>
              <a:off x="718458" y="444138"/>
              <a:ext cx="1606732" cy="11176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398A2C6-B50D-4326-9872-DAFC439DB9EC}"/>
                </a:ext>
              </a:extLst>
            </p:cNvPr>
            <p:cNvSpPr/>
            <p:nvPr/>
          </p:nvSpPr>
          <p:spPr>
            <a:xfrm>
              <a:off x="718458" y="444137"/>
              <a:ext cx="1606732" cy="3845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Artist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B7E3AF-AB30-4DCC-B092-5EC4E5933E76}"/>
                </a:ext>
              </a:extLst>
            </p:cNvPr>
            <p:cNvSpPr txBox="1"/>
            <p:nvPr/>
          </p:nvSpPr>
          <p:spPr>
            <a:xfrm>
              <a:off x="781048" y="914400"/>
              <a:ext cx="1544142" cy="239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Attributes ▼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DF61497-17D4-4314-A40E-6ADDB9152867}"/>
                </a:ext>
              </a:extLst>
            </p:cNvPr>
            <p:cNvSpPr txBox="1"/>
            <p:nvPr/>
          </p:nvSpPr>
          <p:spPr>
            <a:xfrm>
              <a:off x="718458" y="1092241"/>
              <a:ext cx="1276350" cy="466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2">
                      <a:lumMod val="75000"/>
                    </a:schemeClr>
                  </a:solidFill>
                </a:rPr>
                <a:t>ID</a:t>
              </a:r>
            </a:p>
            <a:p>
              <a:r>
                <a:rPr lang="en-US" sz="1100" dirty="0">
                  <a:solidFill>
                    <a:srgbClr val="00B050"/>
                  </a:solidFill>
                </a:rPr>
                <a:t>Name</a:t>
              </a:r>
            </a:p>
            <a:p>
              <a:r>
                <a:rPr lang="en-US" sz="1100" dirty="0" err="1">
                  <a:solidFill>
                    <a:srgbClr val="7030A0"/>
                  </a:solidFill>
                </a:rPr>
                <a:t>Production_id</a:t>
              </a:r>
              <a:endParaRPr lang="en-US" sz="1100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D4D4AF9-324B-415B-AA51-C8FCD67FF336}"/>
              </a:ext>
            </a:extLst>
          </p:cNvPr>
          <p:cNvCxnSpPr/>
          <p:nvPr/>
        </p:nvCxnSpPr>
        <p:spPr>
          <a:xfrm flipV="1">
            <a:off x="3251200" y="1988457"/>
            <a:ext cx="3193143" cy="2396080"/>
          </a:xfrm>
          <a:prstGeom prst="bentConnector3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4F575D1-7E2A-4255-8745-A05930992F19}"/>
              </a:ext>
            </a:extLst>
          </p:cNvPr>
          <p:cNvSpPr txBox="1"/>
          <p:nvPr/>
        </p:nvSpPr>
        <p:spPr>
          <a:xfrm>
            <a:off x="5064233" y="1629449"/>
            <a:ext cx="135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46F9B6-7C1B-460B-9A25-CD25E8051607}"/>
              </a:ext>
            </a:extLst>
          </p:cNvPr>
          <p:cNvSpPr txBox="1"/>
          <p:nvPr/>
        </p:nvSpPr>
        <p:spPr>
          <a:xfrm>
            <a:off x="193948" y="5144665"/>
            <a:ext cx="11649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Naming foreign key </a:t>
            </a:r>
            <a:r>
              <a:rPr lang="en-US" dirty="0" err="1"/>
              <a:t>Artist_id</a:t>
            </a:r>
            <a:r>
              <a:rPr lang="en-US" dirty="0"/>
              <a:t> here is purely a convention for efficiency. You can even name it x or name of your dog      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Different companies may have different conventions you have to adjust to </a:t>
            </a:r>
            <a:r>
              <a:rPr lang="en-US" b="1" i="1" dirty="0"/>
              <a:t>them </a:t>
            </a:r>
            <a:r>
              <a:rPr lang="en-US" i="1" dirty="0"/>
              <a:t>(like replacing ID with </a:t>
            </a:r>
            <a:r>
              <a:rPr lang="en-US" i="1" dirty="0" err="1"/>
              <a:t>TableName_id</a:t>
            </a:r>
            <a:r>
              <a:rPr lang="en-US" i="1" dirty="0"/>
              <a:t>  , Id , </a:t>
            </a:r>
            <a:r>
              <a:rPr lang="en-US" i="1" dirty="0" err="1"/>
              <a:t>TableNameID</a:t>
            </a:r>
            <a:r>
              <a:rPr lang="en-US" i="1" dirty="0"/>
              <a:t>   </a:t>
            </a:r>
            <a:r>
              <a:rPr lang="en-US" i="1" dirty="0" err="1"/>
              <a:t>etc</a:t>
            </a:r>
            <a:r>
              <a:rPr lang="en-US" i="1" dirty="0"/>
              <a:t>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B13B94-565B-43BE-9142-446B4B7319A5}"/>
              </a:ext>
            </a:extLst>
          </p:cNvPr>
          <p:cNvGrpSpPr/>
          <p:nvPr/>
        </p:nvGrpSpPr>
        <p:grpSpPr>
          <a:xfrm>
            <a:off x="9272005" y="1040079"/>
            <a:ext cx="1556910" cy="1436467"/>
            <a:chOff x="718458" y="444137"/>
            <a:chExt cx="1606732" cy="111761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F936FF2-10BD-4FF3-8D4F-9E341241AFDE}"/>
                </a:ext>
              </a:extLst>
            </p:cNvPr>
            <p:cNvSpPr/>
            <p:nvPr/>
          </p:nvSpPr>
          <p:spPr>
            <a:xfrm>
              <a:off x="718458" y="444138"/>
              <a:ext cx="1606732" cy="11176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1A123E7-8BA7-4A9D-8DBF-C7DE8FDF90D3}"/>
                </a:ext>
              </a:extLst>
            </p:cNvPr>
            <p:cNvSpPr/>
            <p:nvPr/>
          </p:nvSpPr>
          <p:spPr>
            <a:xfrm>
              <a:off x="718458" y="444137"/>
              <a:ext cx="1606732" cy="3845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Production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4D689E7-433B-4AFD-8D49-B86DA6CC556F}"/>
                </a:ext>
              </a:extLst>
            </p:cNvPr>
            <p:cNvSpPr txBox="1"/>
            <p:nvPr/>
          </p:nvSpPr>
          <p:spPr>
            <a:xfrm>
              <a:off x="781048" y="914400"/>
              <a:ext cx="1544142" cy="239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Attributes ▼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E75409D-9055-4E42-B8E3-1129F22E3BFF}"/>
                </a:ext>
              </a:extLst>
            </p:cNvPr>
            <p:cNvSpPr txBox="1"/>
            <p:nvPr/>
          </p:nvSpPr>
          <p:spPr>
            <a:xfrm>
              <a:off x="718458" y="1092241"/>
              <a:ext cx="1276350" cy="466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2">
                      <a:lumMod val="75000"/>
                    </a:schemeClr>
                  </a:solidFill>
                </a:rPr>
                <a:t>ID</a:t>
              </a:r>
            </a:p>
            <a:p>
              <a:r>
                <a:rPr lang="en-US" sz="1100" dirty="0">
                  <a:solidFill>
                    <a:srgbClr val="00B050"/>
                  </a:solidFill>
                </a:rPr>
                <a:t>Name</a:t>
              </a:r>
            </a:p>
            <a:p>
              <a:endParaRPr lang="en-US" sz="1100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5AA0CAC-BA6F-49E6-B8F7-1932823476F0}"/>
              </a:ext>
            </a:extLst>
          </p:cNvPr>
          <p:cNvCxnSpPr>
            <a:cxnSpLocks/>
          </p:cNvCxnSpPr>
          <p:nvPr/>
        </p:nvCxnSpPr>
        <p:spPr>
          <a:xfrm flipV="1">
            <a:off x="7474857" y="1998781"/>
            <a:ext cx="1823359" cy="330078"/>
          </a:xfrm>
          <a:prstGeom prst="bentConnector3">
            <a:avLst>
              <a:gd name="adj1" fmla="val 65124"/>
            </a:avLst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6728D9C-A901-4A66-ACB7-C3A7D394B09E}"/>
              </a:ext>
            </a:extLst>
          </p:cNvPr>
          <p:cNvGrpSpPr/>
          <p:nvPr/>
        </p:nvGrpSpPr>
        <p:grpSpPr>
          <a:xfrm>
            <a:off x="6777201" y="3577403"/>
            <a:ext cx="1556910" cy="1436467"/>
            <a:chOff x="718458" y="444137"/>
            <a:chExt cx="1606732" cy="111761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B04EF14-4684-4DB9-B23C-4ECBACA52D4B}"/>
                </a:ext>
              </a:extLst>
            </p:cNvPr>
            <p:cNvSpPr/>
            <p:nvPr/>
          </p:nvSpPr>
          <p:spPr>
            <a:xfrm>
              <a:off x="718458" y="444138"/>
              <a:ext cx="1606732" cy="11176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E1748B6-7B59-42D8-8C1E-5B1CD2912F39}"/>
                </a:ext>
              </a:extLst>
            </p:cNvPr>
            <p:cNvSpPr/>
            <p:nvPr/>
          </p:nvSpPr>
          <p:spPr>
            <a:xfrm>
              <a:off x="718458" y="444137"/>
              <a:ext cx="1606732" cy="3845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Genre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F7AE7F1-E885-471A-9AC5-8C82805F3B11}"/>
                </a:ext>
              </a:extLst>
            </p:cNvPr>
            <p:cNvSpPr txBox="1"/>
            <p:nvPr/>
          </p:nvSpPr>
          <p:spPr>
            <a:xfrm>
              <a:off x="781048" y="914400"/>
              <a:ext cx="1544142" cy="239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Attributes ▼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C7F5A44-4640-40F2-A4A8-ED88C68B5BBD}"/>
                </a:ext>
              </a:extLst>
            </p:cNvPr>
            <p:cNvSpPr txBox="1"/>
            <p:nvPr/>
          </p:nvSpPr>
          <p:spPr>
            <a:xfrm>
              <a:off x="718458" y="1092241"/>
              <a:ext cx="1276350" cy="335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2">
                      <a:lumMod val="75000"/>
                    </a:schemeClr>
                  </a:solidFill>
                </a:rPr>
                <a:t>ID</a:t>
              </a:r>
            </a:p>
            <a:p>
              <a:r>
                <a:rPr lang="en-US" sz="1100" dirty="0">
                  <a:solidFill>
                    <a:srgbClr val="00B050"/>
                  </a:solidFill>
                </a:rPr>
                <a:t>Name</a:t>
              </a:r>
            </a:p>
          </p:txBody>
        </p:sp>
      </p:grp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19BA9E0-E565-40C5-B523-D743CCF70770}"/>
              </a:ext>
            </a:extLst>
          </p:cNvPr>
          <p:cNvCxnSpPr>
            <a:cxnSpLocks/>
          </p:cNvCxnSpPr>
          <p:nvPr/>
        </p:nvCxnSpPr>
        <p:spPr>
          <a:xfrm flipV="1">
            <a:off x="3128122" y="4512216"/>
            <a:ext cx="3649079" cy="154285"/>
          </a:xfrm>
          <a:prstGeom prst="bentConnector3">
            <a:avLst>
              <a:gd name="adj1" fmla="val 60093"/>
            </a:avLst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428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271</Words>
  <Application>Microsoft Office PowerPoint</Application>
  <PresentationFormat>Widescreen</PresentationFormat>
  <Paragraphs>102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K Bansal</dc:creator>
  <cp:lastModifiedBy>Anish K Bansal</cp:lastModifiedBy>
  <cp:revision>61</cp:revision>
  <dcterms:created xsi:type="dcterms:W3CDTF">2024-06-07T05:29:11Z</dcterms:created>
  <dcterms:modified xsi:type="dcterms:W3CDTF">2024-06-08T13:54:01Z</dcterms:modified>
</cp:coreProperties>
</file>