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DA2F-1200-4536-AA7B-24FE770184C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C50-DE8B-42D6-AA15-57586A16F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9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DA2F-1200-4536-AA7B-24FE770184C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C50-DE8B-42D6-AA15-57586A16F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DA2F-1200-4536-AA7B-24FE770184C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C50-DE8B-42D6-AA15-57586A16F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97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DA2F-1200-4536-AA7B-24FE770184C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C50-DE8B-42D6-AA15-57586A16F7D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28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DA2F-1200-4536-AA7B-24FE770184C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C50-DE8B-42D6-AA15-57586A16F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64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DA2F-1200-4536-AA7B-24FE770184C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C50-DE8B-42D6-AA15-57586A16F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66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DA2F-1200-4536-AA7B-24FE770184C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C50-DE8B-42D6-AA15-57586A16F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69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DA2F-1200-4536-AA7B-24FE770184C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C50-DE8B-42D6-AA15-57586A16F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84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DA2F-1200-4536-AA7B-24FE770184C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C50-DE8B-42D6-AA15-57586A16F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4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DA2F-1200-4536-AA7B-24FE770184C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C50-DE8B-42D6-AA15-57586A16F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5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DA2F-1200-4536-AA7B-24FE770184C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C50-DE8B-42D6-AA15-57586A16F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6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DA2F-1200-4536-AA7B-24FE770184C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C50-DE8B-42D6-AA15-57586A16F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8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DA2F-1200-4536-AA7B-24FE770184C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C50-DE8B-42D6-AA15-57586A16F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6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DA2F-1200-4536-AA7B-24FE770184C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C50-DE8B-42D6-AA15-57586A16F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5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DA2F-1200-4536-AA7B-24FE770184C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C50-DE8B-42D6-AA15-57586A16F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65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DA2F-1200-4536-AA7B-24FE770184C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C50-DE8B-42D6-AA15-57586A16F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0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DA2F-1200-4536-AA7B-24FE770184C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ECC50-DE8B-42D6-AA15-57586A16F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1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1C3DA2F-1200-4536-AA7B-24FE770184C7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ECC50-DE8B-42D6-AA15-57586A16F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89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2E623E8-5E4D-4AFE-A5AB-37441C38B0D2}"/>
              </a:ext>
            </a:extLst>
          </p:cNvPr>
          <p:cNvSpPr/>
          <p:nvPr/>
        </p:nvSpPr>
        <p:spPr>
          <a:xfrm>
            <a:off x="3567546" y="424552"/>
            <a:ext cx="44807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Python Fact!!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639886-16A6-45CD-9B06-0B82E2D78A12}"/>
              </a:ext>
            </a:extLst>
          </p:cNvPr>
          <p:cNvSpPr/>
          <p:nvPr/>
        </p:nvSpPr>
        <p:spPr>
          <a:xfrm>
            <a:off x="2311951" y="2397948"/>
            <a:ext cx="7568097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Python wa</a:t>
            </a:r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 not named after a snake.</a:t>
            </a:r>
          </a:p>
          <a:p>
            <a:pPr algn="ctr"/>
            <a:r>
              <a:rPr lang="en-US" sz="3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It was named after a famous</a:t>
            </a:r>
          </a:p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Comedy shows on BBC</a:t>
            </a:r>
          </a:p>
          <a:p>
            <a:pPr algn="ctr"/>
            <a:r>
              <a:rPr lang="en-US" sz="3200" b="1" i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hne"/>
              </a:rPr>
              <a:t>“</a:t>
            </a:r>
            <a:r>
              <a:rPr lang="en-US" sz="3200" b="0" i="0" dirty="0">
                <a:solidFill>
                  <a:srgbClr val="242424"/>
                </a:solidFill>
                <a:effectLst/>
                <a:latin typeface="sohne"/>
              </a:rPr>
              <a:t>Monty Python’s Flying Circus</a:t>
            </a:r>
            <a:r>
              <a:rPr lang="en-US" sz="3200" b="1" i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sohne"/>
              </a:rPr>
              <a:t>”</a:t>
            </a:r>
          </a:p>
          <a:p>
            <a:pPr algn="ctr"/>
            <a:r>
              <a:rPr lang="en-US" sz="3200" b="0" i="0" dirty="0">
                <a:solidFill>
                  <a:srgbClr val="242424"/>
                </a:solidFill>
                <a:effectLst/>
                <a:latin typeface="sohne"/>
              </a:rPr>
              <a:t> </a:t>
            </a:r>
          </a:p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Source:- “Trust me bro.”</a:t>
            </a:r>
          </a:p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Oh I mean “docs.python.org”</a:t>
            </a:r>
          </a:p>
        </p:txBody>
      </p:sp>
    </p:spTree>
    <p:extLst>
      <p:ext uri="{BB962C8B-B14F-4D97-AF65-F5344CB8AC3E}">
        <p14:creationId xmlns:p14="http://schemas.microsoft.com/office/powerpoint/2010/main" val="349447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5E4BC1-C078-48C2-BEC9-1AD9F66BC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072" y="136099"/>
            <a:ext cx="9031100" cy="658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4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Memes can help you learn Python | by Susanne van ...">
            <a:extLst>
              <a:ext uri="{FF2B5EF4-FFF2-40B4-BE49-F238E27FC236}">
                <a16:creationId xmlns:a16="http://schemas.microsoft.com/office/drawing/2014/main" id="{EACBFA42-3430-4FC7-8813-ECB213A0E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480" y="79553"/>
            <a:ext cx="6050280" cy="671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411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2E623E8-5E4D-4AFE-A5AB-37441C38B0D2}"/>
              </a:ext>
            </a:extLst>
          </p:cNvPr>
          <p:cNvSpPr/>
          <p:nvPr/>
        </p:nvSpPr>
        <p:spPr>
          <a:xfrm>
            <a:off x="3567546" y="424552"/>
            <a:ext cx="44807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Python Fact!!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639886-16A6-45CD-9B06-0B82E2D78A12}"/>
              </a:ext>
            </a:extLst>
          </p:cNvPr>
          <p:cNvSpPr/>
          <p:nvPr/>
        </p:nvSpPr>
        <p:spPr>
          <a:xfrm>
            <a:off x="2311951" y="1651188"/>
            <a:ext cx="7568097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Python has different Variant:</a:t>
            </a:r>
          </a:p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  <a:p>
            <a:pPr marL="514350" indent="-514350">
              <a:buAutoNum type="arabicPeriod"/>
            </a:pP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CPython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Jython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IronPython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Brython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RubyPython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PyPy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marL="514350" indent="-514350">
              <a:buAutoNum type="arabicPeriod"/>
            </a:pPr>
            <a:r>
              <a:rPr lang="en-US" sz="32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MicroPython</a:t>
            </a:r>
            <a:endParaRPr 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35593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</TotalTime>
  <Words>61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sohne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K Bansal</dc:creator>
  <cp:lastModifiedBy>Anish K Bansal</cp:lastModifiedBy>
  <cp:revision>6</cp:revision>
  <dcterms:created xsi:type="dcterms:W3CDTF">2024-04-13T15:35:06Z</dcterms:created>
  <dcterms:modified xsi:type="dcterms:W3CDTF">2024-04-16T09:16:27Z</dcterms:modified>
</cp:coreProperties>
</file>