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170"/>
    <a:srgbClr val="D9D9D9"/>
    <a:srgbClr val="C55A11"/>
    <a:srgbClr val="FAD344"/>
    <a:srgbClr val="FF0000"/>
    <a:srgbClr val="73E9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6" autoAdjust="0"/>
  </p:normalViewPr>
  <p:slideViewPr>
    <p:cSldViewPr>
      <p:cViewPr varScale="1">
        <p:scale>
          <a:sx n="77" d="100"/>
          <a:sy n="77" d="100"/>
        </p:scale>
        <p:origin x="98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0032-5587-4744-8728-83DCA1E4A38D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136705" y="381000"/>
            <a:ext cx="4370457" cy="6324600"/>
            <a:chOff x="2136705" y="381000"/>
            <a:chExt cx="4370457" cy="6324600"/>
          </a:xfrm>
        </p:grpSpPr>
        <p:grpSp>
          <p:nvGrpSpPr>
            <p:cNvPr id="51" name="Group 50"/>
            <p:cNvGrpSpPr/>
            <p:nvPr/>
          </p:nvGrpSpPr>
          <p:grpSpPr>
            <a:xfrm>
              <a:off x="2136705" y="609600"/>
              <a:ext cx="4370457" cy="6096000"/>
              <a:chOff x="2136705" y="609600"/>
              <a:chExt cx="4370457" cy="6096000"/>
            </a:xfrm>
          </p:grpSpPr>
          <p:grpSp>
            <p:nvGrpSpPr>
              <p:cNvPr id="37" name="Group 36"/>
              <p:cNvGrpSpPr/>
              <p:nvPr/>
            </p:nvGrpSpPr>
            <p:grpSpPr>
              <a:xfrm rot="18730467" flipH="1">
                <a:off x="1245368" y="3646644"/>
                <a:ext cx="2590782" cy="808108"/>
                <a:chOff x="1763080" y="2370544"/>
                <a:chExt cx="4581148" cy="1149773"/>
              </a:xfrm>
            </p:grpSpPr>
            <p:sp>
              <p:nvSpPr>
                <p:cNvPr id="38" name="Freeform 37"/>
                <p:cNvSpPr/>
                <p:nvPr/>
              </p:nvSpPr>
              <p:spPr>
                <a:xfrm>
                  <a:off x="1763080" y="2370544"/>
                  <a:ext cx="4581148" cy="114977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  <a:gd name="connsiteX0" fmla="*/ 438408 w 4581148"/>
                    <a:gd name="connsiteY0" fmla="*/ 571496 h 1149773"/>
                    <a:gd name="connsiteX1" fmla="*/ 1284709 w 4581148"/>
                    <a:gd name="connsiteY1" fmla="*/ 8099 h 1149773"/>
                    <a:gd name="connsiteX2" fmla="*/ 1771909 w 4581148"/>
                    <a:gd name="connsiteY2" fmla="*/ 0 h 1149773"/>
                    <a:gd name="connsiteX3" fmla="*/ 2259110 w 4581148"/>
                    <a:gd name="connsiteY3" fmla="*/ 8099 h 1149773"/>
                    <a:gd name="connsiteX4" fmla="*/ 4553208 w 4581148"/>
                    <a:gd name="connsiteY4" fmla="*/ 571504 h 1149773"/>
                    <a:gd name="connsiteX5" fmla="*/ 2259108 w 4581148"/>
                    <a:gd name="connsiteY5" fmla="*/ 1134905 h 1149773"/>
                    <a:gd name="connsiteX6" fmla="*/ 1771907 w 4581148"/>
                    <a:gd name="connsiteY6" fmla="*/ 1143004 h 1149773"/>
                    <a:gd name="connsiteX7" fmla="*/ 1284706 w 4581148"/>
                    <a:gd name="connsiteY7" fmla="*/ 1134905 h 1149773"/>
                    <a:gd name="connsiteX8" fmla="*/ 620977 w 4581148"/>
                    <a:gd name="connsiteY8" fmla="*/ 1053799 h 1149773"/>
                    <a:gd name="connsiteX9" fmla="*/ 438407 w 4581148"/>
                    <a:gd name="connsiteY9" fmla="*/ 571501 h 1149773"/>
                    <a:gd name="connsiteX10" fmla="*/ 438408 w 4581148"/>
                    <a:gd name="connsiteY10" fmla="*/ 571496 h 1149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149773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476527" y="1149772"/>
                        <a:pt x="1284706" y="1134905"/>
                      </a:cubicBezTo>
                      <a:cubicBezTo>
                        <a:pt x="1092885" y="1120038"/>
                        <a:pt x="762027" y="1147700"/>
                        <a:pt x="620977" y="1053799"/>
                      </a:cubicBezTo>
                      <a:cubicBezTo>
                        <a:pt x="479927" y="959898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rot="5400000">
                <a:off x="4663290" y="3490110"/>
                <a:ext cx="2590782" cy="1096962"/>
                <a:chOff x="1847559" y="2199107"/>
                <a:chExt cx="4581148" cy="1560755"/>
              </a:xfrm>
            </p:grpSpPr>
            <p:sp>
              <p:nvSpPr>
                <p:cNvPr id="32" name="Freeform 31"/>
                <p:cNvSpPr/>
                <p:nvPr/>
              </p:nvSpPr>
              <p:spPr>
                <a:xfrm>
                  <a:off x="1847559" y="2199107"/>
                  <a:ext cx="4581148" cy="1560755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560755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525776" y="1080930"/>
                        <a:pt x="1284706" y="1134905"/>
                      </a:cubicBezTo>
                      <a:cubicBezTo>
                        <a:pt x="1043636" y="1188880"/>
                        <a:pt x="466538" y="1560756"/>
                        <a:pt x="325488" y="1466855"/>
                      </a:cubicBezTo>
                      <a:cubicBezTo>
                        <a:pt x="184438" y="1372954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893056" y="2895600"/>
                <a:ext cx="2897614" cy="3045478"/>
                <a:chOff x="1447800" y="986119"/>
                <a:chExt cx="4513729" cy="5410201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570463" y="986119"/>
                  <a:ext cx="4277155" cy="5410201"/>
                </a:xfrm>
                <a:prstGeom prst="roundRect">
                  <a:avLst>
                    <a:gd name="adj" fmla="val 9887"/>
                  </a:avLst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4876800" y="986119"/>
                  <a:ext cx="1084729" cy="1909481"/>
                </a:xfrm>
                <a:custGeom>
                  <a:avLst/>
                  <a:gdLst>
                    <a:gd name="connsiteX0" fmla="*/ 0 w 1210235"/>
                    <a:gd name="connsiteY0" fmla="*/ 0 h 1927411"/>
                    <a:gd name="connsiteX1" fmla="*/ 26894 w 1210235"/>
                    <a:gd name="connsiteY1" fmla="*/ 1927411 h 1927411"/>
                    <a:gd name="connsiteX2" fmla="*/ 1210235 w 1210235"/>
                    <a:gd name="connsiteY2" fmla="*/ 1927411 h 192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35" h="1927411">
                      <a:moveTo>
                        <a:pt x="0" y="0"/>
                      </a:moveTo>
                      <a:lnTo>
                        <a:pt x="26894" y="1927411"/>
                      </a:lnTo>
                      <a:lnTo>
                        <a:pt x="1210235" y="1927411"/>
                      </a:lnTo>
                    </a:path>
                  </a:pathLst>
                </a:custGeom>
                <a:solidFill>
                  <a:srgbClr val="F2F2F2"/>
                </a:solidFill>
                <a:ln w="571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796988" y="3173506"/>
                  <a:ext cx="788894" cy="788894"/>
                </a:xfrm>
                <a:custGeom>
                  <a:avLst/>
                  <a:gdLst>
                    <a:gd name="connsiteX0" fmla="*/ 0 w 788894"/>
                    <a:gd name="connsiteY0" fmla="*/ 0 h 591670"/>
                    <a:gd name="connsiteX1" fmla="*/ 788894 w 788894"/>
                    <a:gd name="connsiteY1" fmla="*/ 0 h 591670"/>
                    <a:gd name="connsiteX2" fmla="*/ 412377 w 788894"/>
                    <a:gd name="connsiteY2" fmla="*/ 0 h 591670"/>
                    <a:gd name="connsiteX3" fmla="*/ 403412 w 788894"/>
                    <a:gd name="connsiteY3" fmla="*/ 591670 h 591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8894" h="591670">
                      <a:moveTo>
                        <a:pt x="0" y="0"/>
                      </a:moveTo>
                      <a:lnTo>
                        <a:pt x="788894" y="0"/>
                      </a:lnTo>
                      <a:lnTo>
                        <a:pt x="412377" y="0"/>
                      </a:lnTo>
                      <a:lnTo>
                        <a:pt x="403412" y="59167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550024" y="3325906"/>
                  <a:ext cx="914400" cy="663388"/>
                </a:xfrm>
                <a:custGeom>
                  <a:avLst/>
                  <a:gdLst>
                    <a:gd name="connsiteX0" fmla="*/ 0 w 914400"/>
                    <a:gd name="connsiteY0" fmla="*/ 0 h 663388"/>
                    <a:gd name="connsiteX1" fmla="*/ 152400 w 914400"/>
                    <a:gd name="connsiteY1" fmla="*/ 663388 h 663388"/>
                    <a:gd name="connsiteX2" fmla="*/ 412376 w 914400"/>
                    <a:gd name="connsiteY2" fmla="*/ 259976 h 663388"/>
                    <a:gd name="connsiteX3" fmla="*/ 582705 w 914400"/>
                    <a:gd name="connsiteY3" fmla="*/ 627529 h 663388"/>
                    <a:gd name="connsiteX4" fmla="*/ 824752 w 914400"/>
                    <a:gd name="connsiteY4" fmla="*/ 44823 h 663388"/>
                    <a:gd name="connsiteX5" fmla="*/ 914400 w 914400"/>
                    <a:gd name="connsiteY5" fmla="*/ 0 h 66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663388">
                      <a:moveTo>
                        <a:pt x="0" y="0"/>
                      </a:moveTo>
                      <a:lnTo>
                        <a:pt x="152400" y="663388"/>
                      </a:lnTo>
                      <a:lnTo>
                        <a:pt x="412376" y="259976"/>
                      </a:lnTo>
                      <a:lnTo>
                        <a:pt x="582705" y="627529"/>
                      </a:lnTo>
                      <a:lnTo>
                        <a:pt x="824752" y="44823"/>
                      </a:lnTo>
                      <a:lnTo>
                        <a:pt x="914400" y="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 rot="9241312">
                  <a:off x="2610311" y="2544675"/>
                  <a:ext cx="1857730" cy="1909296"/>
                </a:xfrm>
                <a:prstGeom prst="blockArc">
                  <a:avLst>
                    <a:gd name="adj1" fmla="val 11578021"/>
                    <a:gd name="adj2" fmla="val 7544808"/>
                    <a:gd name="adj3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353327" y="3283857"/>
                  <a:ext cx="122788" cy="95007"/>
                </a:xfrm>
                <a:custGeom>
                  <a:avLst/>
                  <a:gdLst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122788"/>
                    <a:gd name="connsiteY0" fmla="*/ 5443 h 95007"/>
                    <a:gd name="connsiteX1" fmla="*/ 53573 w 122788"/>
                    <a:gd name="connsiteY1" fmla="*/ 20683 h 95007"/>
                    <a:gd name="connsiteX2" fmla="*/ 38333 w 122788"/>
                    <a:gd name="connsiteY2" fmla="*/ 30843 h 95007"/>
                    <a:gd name="connsiteX3" fmla="*/ 30713 w 122788"/>
                    <a:gd name="connsiteY3" fmla="*/ 48623 h 95007"/>
                    <a:gd name="connsiteX4" fmla="*/ 20553 w 122788"/>
                    <a:gd name="connsiteY4" fmla="*/ 63863 h 95007"/>
                    <a:gd name="connsiteX5" fmla="*/ 10393 w 122788"/>
                    <a:gd name="connsiteY5" fmla="*/ 79103 h 95007"/>
                    <a:gd name="connsiteX6" fmla="*/ 5313 w 122788"/>
                    <a:gd name="connsiteY6" fmla="*/ 94343 h 95007"/>
                    <a:gd name="connsiteX7" fmla="*/ 25633 w 122788"/>
                    <a:gd name="connsiteY7" fmla="*/ 91803 h 95007"/>
                    <a:gd name="connsiteX8" fmla="*/ 33253 w 122788"/>
                    <a:gd name="connsiteY8" fmla="*/ 89263 h 95007"/>
                    <a:gd name="connsiteX9" fmla="*/ 48493 w 122788"/>
                    <a:gd name="connsiteY9" fmla="*/ 79103 h 95007"/>
                    <a:gd name="connsiteX10" fmla="*/ 71353 w 122788"/>
                    <a:gd name="connsiteY10" fmla="*/ 66403 h 95007"/>
                    <a:gd name="connsiteX11" fmla="*/ 86593 w 122788"/>
                    <a:gd name="connsiteY11" fmla="*/ 53703 h 95007"/>
                    <a:gd name="connsiteX12" fmla="*/ 94213 w 122788"/>
                    <a:gd name="connsiteY12" fmla="*/ 38463 h 95007"/>
                    <a:gd name="connsiteX13" fmla="*/ 86593 w 122788"/>
                    <a:gd name="connsiteY13" fmla="*/ 33383 h 95007"/>
                    <a:gd name="connsiteX14" fmla="*/ 78973 w 122788"/>
                    <a:gd name="connsiteY14" fmla="*/ 15603 h 95007"/>
                    <a:gd name="connsiteX15" fmla="*/ 86593 w 122788"/>
                    <a:gd name="connsiteY15" fmla="*/ 10523 h 95007"/>
                    <a:gd name="connsiteX16" fmla="*/ 86593 w 122788"/>
                    <a:gd name="connsiteY16" fmla="*/ 28303 h 95007"/>
                    <a:gd name="connsiteX17" fmla="*/ 89133 w 122788"/>
                    <a:gd name="connsiteY17" fmla="*/ 46083 h 95007"/>
                    <a:gd name="connsiteX18" fmla="*/ 84053 w 122788"/>
                    <a:gd name="connsiteY18" fmla="*/ 5443 h 95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2788" h="95007">
                      <a:moveTo>
                        <a:pt x="84053" y="5443"/>
                      </a:moveTo>
                      <a:cubicBezTo>
                        <a:pt x="78126" y="1210"/>
                        <a:pt x="73522" y="5167"/>
                        <a:pt x="53573" y="20683"/>
                      </a:cubicBezTo>
                      <a:cubicBezTo>
                        <a:pt x="48754" y="24431"/>
                        <a:pt x="38333" y="30843"/>
                        <a:pt x="38333" y="30843"/>
                      </a:cubicBezTo>
                      <a:cubicBezTo>
                        <a:pt x="31041" y="60012"/>
                        <a:pt x="41238" y="24066"/>
                        <a:pt x="30713" y="48623"/>
                      </a:cubicBezTo>
                      <a:cubicBezTo>
                        <a:pt x="24152" y="63931"/>
                        <a:pt x="33946" y="54934"/>
                        <a:pt x="20553" y="63863"/>
                      </a:cubicBezTo>
                      <a:cubicBezTo>
                        <a:pt x="12150" y="89072"/>
                        <a:pt x="26248" y="50563"/>
                        <a:pt x="10393" y="79103"/>
                      </a:cubicBezTo>
                      <a:cubicBezTo>
                        <a:pt x="7792" y="83784"/>
                        <a:pt x="0" y="95007"/>
                        <a:pt x="5313" y="94343"/>
                      </a:cubicBezTo>
                      <a:lnTo>
                        <a:pt x="25633" y="91803"/>
                      </a:lnTo>
                      <a:cubicBezTo>
                        <a:pt x="28173" y="90956"/>
                        <a:pt x="30913" y="90563"/>
                        <a:pt x="33253" y="89263"/>
                      </a:cubicBezTo>
                      <a:cubicBezTo>
                        <a:pt x="38590" y="86298"/>
                        <a:pt x="42701" y="81034"/>
                        <a:pt x="48493" y="79103"/>
                      </a:cubicBezTo>
                      <a:cubicBezTo>
                        <a:pt x="58075" y="75909"/>
                        <a:pt x="62619" y="75137"/>
                        <a:pt x="71353" y="66403"/>
                      </a:cubicBezTo>
                      <a:cubicBezTo>
                        <a:pt x="81132" y="56624"/>
                        <a:pt x="75984" y="60776"/>
                        <a:pt x="86593" y="53703"/>
                      </a:cubicBezTo>
                      <a:cubicBezTo>
                        <a:pt x="87663" y="52098"/>
                        <a:pt x="95528" y="41749"/>
                        <a:pt x="94213" y="38463"/>
                      </a:cubicBezTo>
                      <a:cubicBezTo>
                        <a:pt x="93079" y="35629"/>
                        <a:pt x="89133" y="35076"/>
                        <a:pt x="86593" y="33383"/>
                      </a:cubicBezTo>
                      <a:cubicBezTo>
                        <a:pt x="84039" y="29552"/>
                        <a:pt x="77151" y="21070"/>
                        <a:pt x="78973" y="15603"/>
                      </a:cubicBezTo>
                      <a:cubicBezTo>
                        <a:pt x="79938" y="12707"/>
                        <a:pt x="84053" y="12216"/>
                        <a:pt x="86593" y="10523"/>
                      </a:cubicBezTo>
                      <a:cubicBezTo>
                        <a:pt x="92683" y="28793"/>
                        <a:pt x="86593" y="5977"/>
                        <a:pt x="86593" y="28303"/>
                      </a:cubicBezTo>
                      <a:cubicBezTo>
                        <a:pt x="122788" y="0"/>
                        <a:pt x="87240" y="40403"/>
                        <a:pt x="89133" y="46083"/>
                      </a:cubicBezTo>
                      <a:cubicBezTo>
                        <a:pt x="89890" y="48355"/>
                        <a:pt x="89980" y="9676"/>
                        <a:pt x="84053" y="544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447800" y="4495800"/>
                  <a:ext cx="4470400" cy="73152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1447800" y="5280521"/>
                  <a:ext cx="4513729" cy="55640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609600"/>
                <a:ext cx="3050544" cy="2743200"/>
                <a:chOff x="2971800" y="1219200"/>
                <a:chExt cx="3124200" cy="25908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71800" y="1295400"/>
                  <a:ext cx="3124200" cy="2057400"/>
                </a:xfrm>
                <a:prstGeom prst="roundRect">
                  <a:avLst/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200400" y="1524000"/>
                  <a:ext cx="2667000" cy="1828800"/>
                </a:xfrm>
                <a:prstGeom prst="roundRect">
                  <a:avLst/>
                </a:prstGeom>
                <a:solidFill>
                  <a:srgbClr val="03017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122821" y="1219200"/>
                  <a:ext cx="842213" cy="304801"/>
                </a:xfrm>
                <a:prstGeom prst="rect">
                  <a:avLst/>
                </a:prstGeom>
                <a:solidFill>
                  <a:srgbClr val="73E9F9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070860" y="3302039"/>
                  <a:ext cx="2961614" cy="203166"/>
                </a:xfrm>
                <a:custGeom>
                  <a:avLst/>
                  <a:gdLst>
                    <a:gd name="connsiteX0" fmla="*/ 0 w 3048000"/>
                    <a:gd name="connsiteY0" fmla="*/ 76200 h 152400"/>
                    <a:gd name="connsiteX1" fmla="*/ 1447895 w 3048000"/>
                    <a:gd name="connsiteY1" fmla="*/ 97 h 152400"/>
                    <a:gd name="connsiteX2" fmla="*/ 1524000 w 3048000"/>
                    <a:gd name="connsiteY2" fmla="*/ 2 h 152400"/>
                    <a:gd name="connsiteX3" fmla="*/ 1600105 w 3048000"/>
                    <a:gd name="connsiteY3" fmla="*/ 97 h 152400"/>
                    <a:gd name="connsiteX4" fmla="*/ 3048000 w 3048000"/>
                    <a:gd name="connsiteY4" fmla="*/ 76205 h 152400"/>
                    <a:gd name="connsiteX5" fmla="*/ 1600105 w 3048000"/>
                    <a:gd name="connsiteY5" fmla="*/ 152310 h 152400"/>
                    <a:gd name="connsiteX6" fmla="*/ 1524000 w 3048000"/>
                    <a:gd name="connsiteY6" fmla="*/ 152405 h 152400"/>
                    <a:gd name="connsiteX7" fmla="*/ 1447895 w 3048000"/>
                    <a:gd name="connsiteY7" fmla="*/ 152310 h 152400"/>
                    <a:gd name="connsiteX8" fmla="*/ 0 w 3048000"/>
                    <a:gd name="connsiteY8" fmla="*/ 76203 h 152400"/>
                    <a:gd name="connsiteX9" fmla="*/ 0 w 3048000"/>
                    <a:gd name="connsiteY9" fmla="*/ 76200 h 152400"/>
                    <a:gd name="connsiteX0" fmla="*/ 19 w 3048047"/>
                    <a:gd name="connsiteY0" fmla="*/ 40604 h 193009"/>
                    <a:gd name="connsiteX1" fmla="*/ 1447914 w 3048047"/>
                    <a:gd name="connsiteY1" fmla="*/ 40701 h 193009"/>
                    <a:gd name="connsiteX2" fmla="*/ 1524019 w 3048047"/>
                    <a:gd name="connsiteY2" fmla="*/ 40606 h 193009"/>
                    <a:gd name="connsiteX3" fmla="*/ 1600124 w 3048047"/>
                    <a:gd name="connsiteY3" fmla="*/ 40701 h 193009"/>
                    <a:gd name="connsiteX4" fmla="*/ 3048019 w 3048047"/>
                    <a:gd name="connsiteY4" fmla="*/ 116809 h 193009"/>
                    <a:gd name="connsiteX5" fmla="*/ 1600124 w 3048047"/>
                    <a:gd name="connsiteY5" fmla="*/ 192914 h 193009"/>
                    <a:gd name="connsiteX6" fmla="*/ 1524019 w 3048047"/>
                    <a:gd name="connsiteY6" fmla="*/ 193009 h 193009"/>
                    <a:gd name="connsiteX7" fmla="*/ 1447914 w 3048047"/>
                    <a:gd name="connsiteY7" fmla="*/ 192914 h 193009"/>
                    <a:gd name="connsiteX8" fmla="*/ 19 w 3048047"/>
                    <a:gd name="connsiteY8" fmla="*/ 116807 h 193009"/>
                    <a:gd name="connsiteX9" fmla="*/ 19 w 3048047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406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28052"/>
                    <a:gd name="connsiteY0" fmla="*/ 40604 h 193009"/>
                    <a:gd name="connsiteX1" fmla="*/ 1501235 w 3128052"/>
                    <a:gd name="connsiteY1" fmla="*/ 40701 h 193009"/>
                    <a:gd name="connsiteX2" fmla="*/ 1577340 w 3128052"/>
                    <a:gd name="connsiteY2" fmla="*/ 40606 h 193009"/>
                    <a:gd name="connsiteX3" fmla="*/ 1653445 w 3128052"/>
                    <a:gd name="connsiteY3" fmla="*/ 40701 h 193009"/>
                    <a:gd name="connsiteX4" fmla="*/ 3101340 w 3128052"/>
                    <a:gd name="connsiteY4" fmla="*/ 40609 h 193009"/>
                    <a:gd name="connsiteX5" fmla="*/ 1653445 w 3128052"/>
                    <a:gd name="connsiteY5" fmla="*/ 192914 h 193009"/>
                    <a:gd name="connsiteX6" fmla="*/ 1577340 w 3128052"/>
                    <a:gd name="connsiteY6" fmla="*/ 193009 h 193009"/>
                    <a:gd name="connsiteX7" fmla="*/ 1501235 w 3128052"/>
                    <a:gd name="connsiteY7" fmla="*/ 192914 h 193009"/>
                    <a:gd name="connsiteX8" fmla="*/ 53340 w 3128052"/>
                    <a:gd name="connsiteY8" fmla="*/ 116807 h 193009"/>
                    <a:gd name="connsiteX9" fmla="*/ 53340 w 3128052"/>
                    <a:gd name="connsiteY9" fmla="*/ 40604 h 193009"/>
                    <a:gd name="connsiteX0" fmla="*/ 53340 w 3114696"/>
                    <a:gd name="connsiteY0" fmla="*/ 40604 h 193009"/>
                    <a:gd name="connsiteX1" fmla="*/ 1501235 w 3114696"/>
                    <a:gd name="connsiteY1" fmla="*/ 40701 h 193009"/>
                    <a:gd name="connsiteX2" fmla="*/ 1577340 w 3114696"/>
                    <a:gd name="connsiteY2" fmla="*/ 40606 h 193009"/>
                    <a:gd name="connsiteX3" fmla="*/ 1653445 w 3114696"/>
                    <a:gd name="connsiteY3" fmla="*/ 40701 h 193009"/>
                    <a:gd name="connsiteX4" fmla="*/ 3101340 w 3114696"/>
                    <a:gd name="connsiteY4" fmla="*/ 40609 h 193009"/>
                    <a:gd name="connsiteX5" fmla="*/ 1653445 w 3114696"/>
                    <a:gd name="connsiteY5" fmla="*/ 192914 h 193009"/>
                    <a:gd name="connsiteX6" fmla="*/ 1577340 w 3114696"/>
                    <a:gd name="connsiteY6" fmla="*/ 193009 h 193009"/>
                    <a:gd name="connsiteX7" fmla="*/ 1501235 w 3114696"/>
                    <a:gd name="connsiteY7" fmla="*/ 192914 h 193009"/>
                    <a:gd name="connsiteX8" fmla="*/ 53340 w 3114696"/>
                    <a:gd name="connsiteY8" fmla="*/ 116807 h 193009"/>
                    <a:gd name="connsiteX9" fmla="*/ 53340 w 3114696"/>
                    <a:gd name="connsiteY9" fmla="*/ 40604 h 193009"/>
                    <a:gd name="connsiteX0" fmla="*/ 53340 w 3114696"/>
                    <a:gd name="connsiteY0" fmla="*/ 50761 h 203166"/>
                    <a:gd name="connsiteX1" fmla="*/ 1501235 w 3114696"/>
                    <a:gd name="connsiteY1" fmla="*/ 50858 h 203166"/>
                    <a:gd name="connsiteX2" fmla="*/ 1577340 w 3114696"/>
                    <a:gd name="connsiteY2" fmla="*/ 50763 h 203166"/>
                    <a:gd name="connsiteX3" fmla="*/ 1653445 w 3114696"/>
                    <a:gd name="connsiteY3" fmla="*/ 50858 h 203166"/>
                    <a:gd name="connsiteX4" fmla="*/ 3101340 w 3114696"/>
                    <a:gd name="connsiteY4" fmla="*/ 50766 h 203166"/>
                    <a:gd name="connsiteX5" fmla="*/ 1653445 w 3114696"/>
                    <a:gd name="connsiteY5" fmla="*/ 203071 h 203166"/>
                    <a:gd name="connsiteX6" fmla="*/ 1577340 w 3114696"/>
                    <a:gd name="connsiteY6" fmla="*/ 203166 h 203166"/>
                    <a:gd name="connsiteX7" fmla="*/ 1501235 w 3114696"/>
                    <a:gd name="connsiteY7" fmla="*/ 203071 h 203166"/>
                    <a:gd name="connsiteX8" fmla="*/ 53340 w 3114696"/>
                    <a:gd name="connsiteY8" fmla="*/ 126964 h 203166"/>
                    <a:gd name="connsiteX9" fmla="*/ 53340 w 3114696"/>
                    <a:gd name="connsiteY9" fmla="*/ 50761 h 2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696" h="203166">
                      <a:moveTo>
                        <a:pt x="53340" y="50761"/>
                      </a:moveTo>
                      <a:cubicBezTo>
                        <a:pt x="81299" y="10157"/>
                        <a:pt x="690162" y="52886"/>
                        <a:pt x="1501235" y="50858"/>
                      </a:cubicBezTo>
                      <a:lnTo>
                        <a:pt x="1577340" y="50763"/>
                      </a:lnTo>
                      <a:lnTo>
                        <a:pt x="1653445" y="50858"/>
                      </a:lnTo>
                      <a:cubicBezTo>
                        <a:pt x="2464552" y="52886"/>
                        <a:pt x="3021229" y="0"/>
                        <a:pt x="3101340" y="50766"/>
                      </a:cubicBezTo>
                      <a:cubicBezTo>
                        <a:pt x="3114696" y="200591"/>
                        <a:pt x="2464532" y="201043"/>
                        <a:pt x="1653445" y="203071"/>
                      </a:cubicBezTo>
                      <a:lnTo>
                        <a:pt x="1577340" y="203166"/>
                      </a:lnTo>
                      <a:lnTo>
                        <a:pt x="1501235" y="203071"/>
                      </a:lnTo>
                      <a:cubicBezTo>
                        <a:pt x="690134" y="201043"/>
                        <a:pt x="53321" y="167570"/>
                        <a:pt x="53340" y="126964"/>
                      </a:cubicBezTo>
                      <a:cubicBezTo>
                        <a:pt x="53340" y="101563"/>
                        <a:pt x="0" y="96482"/>
                        <a:pt x="53340" y="5076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343400" y="3352800"/>
                  <a:ext cx="457200" cy="457200"/>
                </a:xfrm>
                <a:prstGeom prst="ellipse">
                  <a:avLst/>
                </a:prstGeom>
                <a:solidFill>
                  <a:srgbClr val="FAD344"/>
                </a:solidFill>
                <a:ln w="6350">
                  <a:solidFill>
                    <a:srgbClr val="FAD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rot="10800000">
                  <a:off x="4343400" y="3575049"/>
                  <a:ext cx="461010" cy="26035"/>
                </a:xfrm>
                <a:custGeom>
                  <a:avLst/>
                  <a:gdLst>
                    <a:gd name="connsiteX0" fmla="*/ 0 w 461010"/>
                    <a:gd name="connsiteY0" fmla="*/ 0 h 0"/>
                    <a:gd name="connsiteX1" fmla="*/ 461010 w 461010"/>
                    <a:gd name="connsiteY1" fmla="*/ 0 h 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7470"/>
                    <a:gd name="connsiteX1" fmla="*/ 232410 w 461010"/>
                    <a:gd name="connsiteY1" fmla="*/ 76200 h 77470"/>
                    <a:gd name="connsiteX2" fmla="*/ 461010 w 461010"/>
                    <a:gd name="connsiteY2" fmla="*/ 0 h 77470"/>
                    <a:gd name="connsiteX0" fmla="*/ 0 w 461010"/>
                    <a:gd name="connsiteY0" fmla="*/ 635 h 26035"/>
                    <a:gd name="connsiteX1" fmla="*/ 232410 w 461010"/>
                    <a:gd name="connsiteY1" fmla="*/ 635 h 26035"/>
                    <a:gd name="connsiteX2" fmla="*/ 461010 w 461010"/>
                    <a:gd name="connsiteY2" fmla="*/ 635 h 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010" h="26035">
                      <a:moveTo>
                        <a:pt x="0" y="635"/>
                      </a:moveTo>
                      <a:cubicBezTo>
                        <a:pt x="77470" y="26035"/>
                        <a:pt x="107315" y="1905"/>
                        <a:pt x="232410" y="635"/>
                      </a:cubicBezTo>
                      <a:cubicBezTo>
                        <a:pt x="342900" y="0"/>
                        <a:pt x="384810" y="26035"/>
                        <a:pt x="461010" y="635"/>
                      </a:cubicBezTo>
                    </a:path>
                  </a:pathLst>
                </a:custGeom>
                <a:solidFill>
                  <a:srgbClr val="C55A11"/>
                </a:solidFill>
                <a:ln w="28575">
                  <a:solidFill>
                    <a:srgbClr val="C55A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572000" y="3581400"/>
                  <a:ext cx="45719" cy="76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808092" y="5486400"/>
                <a:ext cx="915036" cy="1219200"/>
                <a:chOff x="3886200" y="3124200"/>
                <a:chExt cx="1219200" cy="1600200"/>
              </a:xfrm>
              <a:solidFill>
                <a:srgbClr val="D9D9D9"/>
              </a:solidFill>
            </p:grpSpPr>
            <p:sp>
              <p:nvSpPr>
                <p:cNvPr id="41" name="Oval 40"/>
                <p:cNvSpPr/>
                <p:nvPr/>
              </p:nvSpPr>
              <p:spPr>
                <a:xfrm>
                  <a:off x="4343400" y="3810000"/>
                  <a:ext cx="304800" cy="914400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886200" y="3124200"/>
                  <a:ext cx="1219200" cy="1371600"/>
                </a:xfrm>
                <a:custGeom>
                  <a:avLst/>
                  <a:gdLst>
                    <a:gd name="connsiteX0" fmla="*/ 0 w 1981200"/>
                    <a:gd name="connsiteY0" fmla="*/ 1981200 h 3962400"/>
                    <a:gd name="connsiteX1" fmla="*/ 104581 w 1981200"/>
                    <a:gd name="connsiteY1" fmla="*/ 1095180 h 3962400"/>
                    <a:gd name="connsiteX2" fmla="*/ 990604 w 1981200"/>
                    <a:gd name="connsiteY2" fmla="*/ 2 h 3962400"/>
                    <a:gd name="connsiteX3" fmla="*/ 1876622 w 1981200"/>
                    <a:gd name="connsiteY3" fmla="*/ 1095184 h 3962400"/>
                    <a:gd name="connsiteX4" fmla="*/ 1981202 w 1981200"/>
                    <a:gd name="connsiteY4" fmla="*/ 1981203 h 3962400"/>
                    <a:gd name="connsiteX5" fmla="*/ 1876621 w 1981200"/>
                    <a:gd name="connsiteY5" fmla="*/ 2867223 h 3962400"/>
                    <a:gd name="connsiteX6" fmla="*/ 990600 w 1981200"/>
                    <a:gd name="connsiteY6" fmla="*/ 3962403 h 3962400"/>
                    <a:gd name="connsiteX7" fmla="*/ 104581 w 1981200"/>
                    <a:gd name="connsiteY7" fmla="*/ 2867221 h 3962400"/>
                    <a:gd name="connsiteX8" fmla="*/ 1 w 1981200"/>
                    <a:gd name="connsiteY8" fmla="*/ 1981202 h 3962400"/>
                    <a:gd name="connsiteX9" fmla="*/ 0 w 1981200"/>
                    <a:gd name="connsiteY9" fmla="*/ 1981200 h 3962400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0 w 1981202"/>
                    <a:gd name="connsiteY6" fmla="*/ 3429004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2 w 1981202"/>
                    <a:gd name="connsiteY5" fmla="*/ 2474065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3035847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1202" h="3145265">
                      <a:moveTo>
                        <a:pt x="0" y="1981201"/>
                      </a:moveTo>
                      <a:cubicBezTo>
                        <a:pt x="0" y="1673629"/>
                        <a:pt x="35806" y="1370281"/>
                        <a:pt x="104581" y="1095181"/>
                      </a:cubicBezTo>
                      <a:cubicBezTo>
                        <a:pt x="272381" y="423981"/>
                        <a:pt x="615391" y="0"/>
                        <a:pt x="990604" y="3"/>
                      </a:cubicBezTo>
                      <a:cubicBezTo>
                        <a:pt x="1365815" y="5"/>
                        <a:pt x="1708823" y="423987"/>
                        <a:pt x="1876622" y="1095185"/>
                      </a:cubicBezTo>
                      <a:cubicBezTo>
                        <a:pt x="1945397" y="1370285"/>
                        <a:pt x="1981202" y="1751391"/>
                        <a:pt x="1981202" y="1981204"/>
                      </a:cubicBezTo>
                      <a:cubicBezTo>
                        <a:pt x="1981202" y="2211017"/>
                        <a:pt x="1945398" y="2198964"/>
                        <a:pt x="1876622" y="2474065"/>
                      </a:cubicBezTo>
                      <a:cubicBezTo>
                        <a:pt x="1708822" y="3145264"/>
                        <a:pt x="1646805" y="2524742"/>
                        <a:pt x="990601" y="2642689"/>
                      </a:cubicBezTo>
                      <a:cubicBezTo>
                        <a:pt x="291947" y="2544400"/>
                        <a:pt x="272383" y="3145264"/>
                        <a:pt x="104583" y="2474065"/>
                      </a:cubicBezTo>
                      <a:cubicBezTo>
                        <a:pt x="35808" y="2198965"/>
                        <a:pt x="1" y="2288774"/>
                        <a:pt x="1" y="1981203"/>
                      </a:cubicBezTo>
                      <a:cubicBezTo>
                        <a:pt x="1" y="1981202"/>
                        <a:pt x="0" y="1981202"/>
                        <a:pt x="0" y="198120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Moon 42"/>
              <p:cNvSpPr/>
              <p:nvPr/>
            </p:nvSpPr>
            <p:spPr>
              <a:xfrm rot="16723351">
                <a:off x="4146407" y="1980577"/>
                <a:ext cx="457200" cy="1073090"/>
              </a:xfrm>
              <a:prstGeom prst="moon">
                <a:avLst/>
              </a:prstGeom>
              <a:solidFill>
                <a:srgbClr val="73E9F9"/>
              </a:solidFill>
              <a:ln w="6350">
                <a:solidFill>
                  <a:srgbClr val="73E9F9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819400" y="1676400"/>
                <a:ext cx="152506" cy="304800"/>
                <a:chOff x="2133600" y="2667000"/>
                <a:chExt cx="762000" cy="1219200"/>
              </a:xfrm>
            </p:grpSpPr>
            <p:sp>
              <p:nvSpPr>
                <p:cNvPr id="44" name="Moon 43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flipH="1">
                <a:off x="5715000" y="1676400"/>
                <a:ext cx="152506" cy="304800"/>
                <a:chOff x="2133600" y="2667000"/>
                <a:chExt cx="762000" cy="1219200"/>
              </a:xfrm>
            </p:grpSpPr>
            <p:sp>
              <p:nvSpPr>
                <p:cNvPr id="48" name="Moon 47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8" name="Picture 4" descr="C:\Users\Anish\Desktop\peepo ey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381000"/>
              <a:ext cx="1981200" cy="18396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9144000" cy="7162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6362700"/>
            <a:ext cx="9144000" cy="8001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" y="609600"/>
            <a:ext cx="6096000" cy="571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n w="2857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9600" y="838200"/>
            <a:ext cx="373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#welcome to python</a:t>
            </a:r>
          </a:p>
          <a:p>
            <a:endParaRPr lang="en-US" sz="3200" b="1" dirty="0"/>
          </a:p>
          <a:p>
            <a:r>
              <a:rPr lang="en-US" sz="3200" b="1" dirty="0"/>
              <a:t>A = “Hello World!”</a:t>
            </a:r>
          </a:p>
          <a:p>
            <a:endParaRPr lang="en-US" sz="3200" b="1" dirty="0"/>
          </a:p>
          <a:p>
            <a:r>
              <a:rPr lang="en-US" sz="3200" b="1" dirty="0"/>
              <a:t>print(A)</a:t>
            </a:r>
          </a:p>
          <a:p>
            <a:endParaRPr lang="en-US" sz="3200" b="1" dirty="0"/>
          </a:p>
          <a:p>
            <a:r>
              <a:rPr lang="en-US" sz="3200" b="1" dirty="0"/>
              <a:t>print(65+4)</a:t>
            </a:r>
          </a:p>
        </p:txBody>
      </p:sp>
      <p:grpSp>
        <p:nvGrpSpPr>
          <p:cNvPr id="37" name="Group 36"/>
          <p:cNvGrpSpPr/>
          <p:nvPr/>
        </p:nvGrpSpPr>
        <p:grpSpPr>
          <a:xfrm rot="1629893">
            <a:off x="4521656" y="2166370"/>
            <a:ext cx="4117345" cy="4846322"/>
            <a:chOff x="1904235" y="381000"/>
            <a:chExt cx="5788007" cy="6324602"/>
          </a:xfrm>
        </p:grpSpPr>
        <p:grpSp>
          <p:nvGrpSpPr>
            <p:cNvPr id="38" name="Group 50"/>
            <p:cNvGrpSpPr/>
            <p:nvPr/>
          </p:nvGrpSpPr>
          <p:grpSpPr>
            <a:xfrm>
              <a:off x="1904235" y="609600"/>
              <a:ext cx="5788007" cy="6096002"/>
              <a:chOff x="1904235" y="609600"/>
              <a:chExt cx="5788007" cy="6096002"/>
            </a:xfrm>
          </p:grpSpPr>
          <p:grpSp>
            <p:nvGrpSpPr>
              <p:cNvPr id="40" name="Group 36"/>
              <p:cNvGrpSpPr/>
              <p:nvPr/>
            </p:nvGrpSpPr>
            <p:grpSpPr>
              <a:xfrm rot="18730467" flipH="1">
                <a:off x="1012897" y="3080790"/>
                <a:ext cx="2590783" cy="808108"/>
                <a:chOff x="1297538" y="1584886"/>
                <a:chExt cx="4581149" cy="1149773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19138753">
                  <a:off x="1297538" y="1584886"/>
                  <a:ext cx="4581149" cy="114977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  <a:gd name="connsiteX0" fmla="*/ 438408 w 4581148"/>
                    <a:gd name="connsiteY0" fmla="*/ 571496 h 1149773"/>
                    <a:gd name="connsiteX1" fmla="*/ 1284709 w 4581148"/>
                    <a:gd name="connsiteY1" fmla="*/ 8099 h 1149773"/>
                    <a:gd name="connsiteX2" fmla="*/ 1771909 w 4581148"/>
                    <a:gd name="connsiteY2" fmla="*/ 0 h 1149773"/>
                    <a:gd name="connsiteX3" fmla="*/ 2259110 w 4581148"/>
                    <a:gd name="connsiteY3" fmla="*/ 8099 h 1149773"/>
                    <a:gd name="connsiteX4" fmla="*/ 4553208 w 4581148"/>
                    <a:gd name="connsiteY4" fmla="*/ 571504 h 1149773"/>
                    <a:gd name="connsiteX5" fmla="*/ 2259108 w 4581148"/>
                    <a:gd name="connsiteY5" fmla="*/ 1134905 h 1149773"/>
                    <a:gd name="connsiteX6" fmla="*/ 1771907 w 4581148"/>
                    <a:gd name="connsiteY6" fmla="*/ 1143004 h 1149773"/>
                    <a:gd name="connsiteX7" fmla="*/ 1284706 w 4581148"/>
                    <a:gd name="connsiteY7" fmla="*/ 1134905 h 1149773"/>
                    <a:gd name="connsiteX8" fmla="*/ 620977 w 4581148"/>
                    <a:gd name="connsiteY8" fmla="*/ 1053799 h 1149773"/>
                    <a:gd name="connsiteX9" fmla="*/ 438407 w 4581148"/>
                    <a:gd name="connsiteY9" fmla="*/ 571501 h 1149773"/>
                    <a:gd name="connsiteX10" fmla="*/ 438408 w 4581148"/>
                    <a:gd name="connsiteY10" fmla="*/ 571496 h 1149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149773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476527" y="1149772"/>
                        <a:pt x="1284706" y="1134905"/>
                      </a:cubicBezTo>
                      <a:cubicBezTo>
                        <a:pt x="1092885" y="1120038"/>
                        <a:pt x="762027" y="1147700"/>
                        <a:pt x="620977" y="1053799"/>
                      </a:cubicBezTo>
                      <a:cubicBezTo>
                        <a:pt x="479927" y="959898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18987598">
                  <a:off x="1969042" y="2018965"/>
                  <a:ext cx="3468625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33"/>
              <p:cNvGrpSpPr/>
              <p:nvPr/>
            </p:nvGrpSpPr>
            <p:grpSpPr>
              <a:xfrm rot="5400000">
                <a:off x="5787685" y="2923079"/>
                <a:ext cx="1018359" cy="2790754"/>
                <a:chOff x="3732649" y="512981"/>
                <a:chExt cx="1800713" cy="3970678"/>
              </a:xfrm>
            </p:grpSpPr>
            <p:sp>
              <p:nvSpPr>
                <p:cNvPr id="69" name="Freeform 68"/>
                <p:cNvSpPr/>
                <p:nvPr/>
              </p:nvSpPr>
              <p:spPr>
                <a:xfrm rot="17975357">
                  <a:off x="2647667" y="1597963"/>
                  <a:ext cx="3970678" cy="180071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560755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525776" y="1080930"/>
                        <a:pt x="1284706" y="1134905"/>
                      </a:cubicBezTo>
                      <a:cubicBezTo>
                        <a:pt x="1043636" y="1188880"/>
                        <a:pt x="466538" y="1560756"/>
                        <a:pt x="325488" y="1466855"/>
                      </a:cubicBezTo>
                      <a:cubicBezTo>
                        <a:pt x="184438" y="1372954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7794966">
                  <a:off x="3080325" y="1904449"/>
                  <a:ext cx="3006407" cy="75958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2893056" y="2895599"/>
                <a:ext cx="2897614" cy="3045478"/>
                <a:chOff x="1447800" y="986118"/>
                <a:chExt cx="4513729" cy="5410201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570464" y="986118"/>
                  <a:ext cx="4277155" cy="5410201"/>
                </a:xfrm>
                <a:prstGeom prst="roundRect">
                  <a:avLst>
                    <a:gd name="adj" fmla="val 9887"/>
                  </a:avLst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876800" y="986119"/>
                  <a:ext cx="1084729" cy="1909481"/>
                </a:xfrm>
                <a:custGeom>
                  <a:avLst/>
                  <a:gdLst>
                    <a:gd name="connsiteX0" fmla="*/ 0 w 1210235"/>
                    <a:gd name="connsiteY0" fmla="*/ 0 h 1927411"/>
                    <a:gd name="connsiteX1" fmla="*/ 26894 w 1210235"/>
                    <a:gd name="connsiteY1" fmla="*/ 1927411 h 1927411"/>
                    <a:gd name="connsiteX2" fmla="*/ 1210235 w 1210235"/>
                    <a:gd name="connsiteY2" fmla="*/ 1927411 h 192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35" h="1927411">
                      <a:moveTo>
                        <a:pt x="0" y="0"/>
                      </a:moveTo>
                      <a:lnTo>
                        <a:pt x="26894" y="1927411"/>
                      </a:lnTo>
                      <a:lnTo>
                        <a:pt x="1210235" y="1927411"/>
                      </a:lnTo>
                    </a:path>
                  </a:pathLst>
                </a:custGeom>
                <a:solidFill>
                  <a:srgbClr val="F2F2F2"/>
                </a:solidFill>
                <a:ln w="571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2796988" y="3173506"/>
                  <a:ext cx="788894" cy="788894"/>
                </a:xfrm>
                <a:custGeom>
                  <a:avLst/>
                  <a:gdLst>
                    <a:gd name="connsiteX0" fmla="*/ 0 w 788894"/>
                    <a:gd name="connsiteY0" fmla="*/ 0 h 591670"/>
                    <a:gd name="connsiteX1" fmla="*/ 788894 w 788894"/>
                    <a:gd name="connsiteY1" fmla="*/ 0 h 591670"/>
                    <a:gd name="connsiteX2" fmla="*/ 412377 w 788894"/>
                    <a:gd name="connsiteY2" fmla="*/ 0 h 591670"/>
                    <a:gd name="connsiteX3" fmla="*/ 403412 w 788894"/>
                    <a:gd name="connsiteY3" fmla="*/ 591670 h 591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8894" h="591670">
                      <a:moveTo>
                        <a:pt x="0" y="0"/>
                      </a:moveTo>
                      <a:lnTo>
                        <a:pt x="788894" y="0"/>
                      </a:lnTo>
                      <a:lnTo>
                        <a:pt x="412377" y="0"/>
                      </a:lnTo>
                      <a:lnTo>
                        <a:pt x="403412" y="59167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550024" y="3325906"/>
                  <a:ext cx="914400" cy="663388"/>
                </a:xfrm>
                <a:custGeom>
                  <a:avLst/>
                  <a:gdLst>
                    <a:gd name="connsiteX0" fmla="*/ 0 w 914400"/>
                    <a:gd name="connsiteY0" fmla="*/ 0 h 663388"/>
                    <a:gd name="connsiteX1" fmla="*/ 152400 w 914400"/>
                    <a:gd name="connsiteY1" fmla="*/ 663388 h 663388"/>
                    <a:gd name="connsiteX2" fmla="*/ 412376 w 914400"/>
                    <a:gd name="connsiteY2" fmla="*/ 259976 h 663388"/>
                    <a:gd name="connsiteX3" fmla="*/ 582705 w 914400"/>
                    <a:gd name="connsiteY3" fmla="*/ 627529 h 663388"/>
                    <a:gd name="connsiteX4" fmla="*/ 824752 w 914400"/>
                    <a:gd name="connsiteY4" fmla="*/ 44823 h 663388"/>
                    <a:gd name="connsiteX5" fmla="*/ 914400 w 914400"/>
                    <a:gd name="connsiteY5" fmla="*/ 0 h 66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663388">
                      <a:moveTo>
                        <a:pt x="0" y="0"/>
                      </a:moveTo>
                      <a:lnTo>
                        <a:pt x="152400" y="663388"/>
                      </a:lnTo>
                      <a:lnTo>
                        <a:pt x="412376" y="259976"/>
                      </a:lnTo>
                      <a:lnTo>
                        <a:pt x="582705" y="627529"/>
                      </a:lnTo>
                      <a:lnTo>
                        <a:pt x="824752" y="44823"/>
                      </a:lnTo>
                      <a:lnTo>
                        <a:pt x="914400" y="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9241312">
                  <a:off x="2610311" y="2544675"/>
                  <a:ext cx="1857730" cy="1909296"/>
                </a:xfrm>
                <a:prstGeom prst="blockArc">
                  <a:avLst>
                    <a:gd name="adj1" fmla="val 11578021"/>
                    <a:gd name="adj2" fmla="val 7544808"/>
                    <a:gd name="adj3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4353327" y="3283857"/>
                  <a:ext cx="122788" cy="95007"/>
                </a:xfrm>
                <a:custGeom>
                  <a:avLst/>
                  <a:gdLst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122788"/>
                    <a:gd name="connsiteY0" fmla="*/ 5443 h 95007"/>
                    <a:gd name="connsiteX1" fmla="*/ 53573 w 122788"/>
                    <a:gd name="connsiteY1" fmla="*/ 20683 h 95007"/>
                    <a:gd name="connsiteX2" fmla="*/ 38333 w 122788"/>
                    <a:gd name="connsiteY2" fmla="*/ 30843 h 95007"/>
                    <a:gd name="connsiteX3" fmla="*/ 30713 w 122788"/>
                    <a:gd name="connsiteY3" fmla="*/ 48623 h 95007"/>
                    <a:gd name="connsiteX4" fmla="*/ 20553 w 122788"/>
                    <a:gd name="connsiteY4" fmla="*/ 63863 h 95007"/>
                    <a:gd name="connsiteX5" fmla="*/ 10393 w 122788"/>
                    <a:gd name="connsiteY5" fmla="*/ 79103 h 95007"/>
                    <a:gd name="connsiteX6" fmla="*/ 5313 w 122788"/>
                    <a:gd name="connsiteY6" fmla="*/ 94343 h 95007"/>
                    <a:gd name="connsiteX7" fmla="*/ 25633 w 122788"/>
                    <a:gd name="connsiteY7" fmla="*/ 91803 h 95007"/>
                    <a:gd name="connsiteX8" fmla="*/ 33253 w 122788"/>
                    <a:gd name="connsiteY8" fmla="*/ 89263 h 95007"/>
                    <a:gd name="connsiteX9" fmla="*/ 48493 w 122788"/>
                    <a:gd name="connsiteY9" fmla="*/ 79103 h 95007"/>
                    <a:gd name="connsiteX10" fmla="*/ 71353 w 122788"/>
                    <a:gd name="connsiteY10" fmla="*/ 66403 h 95007"/>
                    <a:gd name="connsiteX11" fmla="*/ 86593 w 122788"/>
                    <a:gd name="connsiteY11" fmla="*/ 53703 h 95007"/>
                    <a:gd name="connsiteX12" fmla="*/ 94213 w 122788"/>
                    <a:gd name="connsiteY12" fmla="*/ 38463 h 95007"/>
                    <a:gd name="connsiteX13" fmla="*/ 86593 w 122788"/>
                    <a:gd name="connsiteY13" fmla="*/ 33383 h 95007"/>
                    <a:gd name="connsiteX14" fmla="*/ 78973 w 122788"/>
                    <a:gd name="connsiteY14" fmla="*/ 15603 h 95007"/>
                    <a:gd name="connsiteX15" fmla="*/ 86593 w 122788"/>
                    <a:gd name="connsiteY15" fmla="*/ 10523 h 95007"/>
                    <a:gd name="connsiteX16" fmla="*/ 86593 w 122788"/>
                    <a:gd name="connsiteY16" fmla="*/ 28303 h 95007"/>
                    <a:gd name="connsiteX17" fmla="*/ 89133 w 122788"/>
                    <a:gd name="connsiteY17" fmla="*/ 46083 h 95007"/>
                    <a:gd name="connsiteX18" fmla="*/ 84053 w 122788"/>
                    <a:gd name="connsiteY18" fmla="*/ 5443 h 95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2788" h="95007">
                      <a:moveTo>
                        <a:pt x="84053" y="5443"/>
                      </a:moveTo>
                      <a:cubicBezTo>
                        <a:pt x="78126" y="1210"/>
                        <a:pt x="73522" y="5167"/>
                        <a:pt x="53573" y="20683"/>
                      </a:cubicBezTo>
                      <a:cubicBezTo>
                        <a:pt x="48754" y="24431"/>
                        <a:pt x="38333" y="30843"/>
                        <a:pt x="38333" y="30843"/>
                      </a:cubicBezTo>
                      <a:cubicBezTo>
                        <a:pt x="31041" y="60012"/>
                        <a:pt x="41238" y="24066"/>
                        <a:pt x="30713" y="48623"/>
                      </a:cubicBezTo>
                      <a:cubicBezTo>
                        <a:pt x="24152" y="63931"/>
                        <a:pt x="33946" y="54934"/>
                        <a:pt x="20553" y="63863"/>
                      </a:cubicBezTo>
                      <a:cubicBezTo>
                        <a:pt x="12150" y="89072"/>
                        <a:pt x="26248" y="50563"/>
                        <a:pt x="10393" y="79103"/>
                      </a:cubicBezTo>
                      <a:cubicBezTo>
                        <a:pt x="7792" y="83784"/>
                        <a:pt x="0" y="95007"/>
                        <a:pt x="5313" y="94343"/>
                      </a:cubicBezTo>
                      <a:lnTo>
                        <a:pt x="25633" y="91803"/>
                      </a:lnTo>
                      <a:cubicBezTo>
                        <a:pt x="28173" y="90956"/>
                        <a:pt x="30913" y="90563"/>
                        <a:pt x="33253" y="89263"/>
                      </a:cubicBezTo>
                      <a:cubicBezTo>
                        <a:pt x="38590" y="86298"/>
                        <a:pt x="42701" y="81034"/>
                        <a:pt x="48493" y="79103"/>
                      </a:cubicBezTo>
                      <a:cubicBezTo>
                        <a:pt x="58075" y="75909"/>
                        <a:pt x="62619" y="75137"/>
                        <a:pt x="71353" y="66403"/>
                      </a:cubicBezTo>
                      <a:cubicBezTo>
                        <a:pt x="81132" y="56624"/>
                        <a:pt x="75984" y="60776"/>
                        <a:pt x="86593" y="53703"/>
                      </a:cubicBezTo>
                      <a:cubicBezTo>
                        <a:pt x="87663" y="52098"/>
                        <a:pt x="95528" y="41749"/>
                        <a:pt x="94213" y="38463"/>
                      </a:cubicBezTo>
                      <a:cubicBezTo>
                        <a:pt x="93079" y="35629"/>
                        <a:pt x="89133" y="35076"/>
                        <a:pt x="86593" y="33383"/>
                      </a:cubicBezTo>
                      <a:cubicBezTo>
                        <a:pt x="84039" y="29552"/>
                        <a:pt x="77151" y="21070"/>
                        <a:pt x="78973" y="15603"/>
                      </a:cubicBezTo>
                      <a:cubicBezTo>
                        <a:pt x="79938" y="12707"/>
                        <a:pt x="84053" y="12216"/>
                        <a:pt x="86593" y="10523"/>
                      </a:cubicBezTo>
                      <a:cubicBezTo>
                        <a:pt x="92683" y="28793"/>
                        <a:pt x="86593" y="5977"/>
                        <a:pt x="86593" y="28303"/>
                      </a:cubicBezTo>
                      <a:cubicBezTo>
                        <a:pt x="122788" y="0"/>
                        <a:pt x="87240" y="40403"/>
                        <a:pt x="89133" y="46083"/>
                      </a:cubicBezTo>
                      <a:cubicBezTo>
                        <a:pt x="89890" y="48355"/>
                        <a:pt x="89980" y="9676"/>
                        <a:pt x="84053" y="544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1447800" y="4495800"/>
                  <a:ext cx="4470400" cy="73152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447800" y="5280521"/>
                  <a:ext cx="4513729" cy="55640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15"/>
              <p:cNvGrpSpPr/>
              <p:nvPr/>
            </p:nvGrpSpPr>
            <p:grpSpPr>
              <a:xfrm>
                <a:off x="2819400" y="609600"/>
                <a:ext cx="3050544" cy="2743200"/>
                <a:chOff x="2971800" y="1219200"/>
                <a:chExt cx="3124200" cy="259080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971800" y="1295400"/>
                  <a:ext cx="3124200" cy="2057400"/>
                </a:xfrm>
                <a:prstGeom prst="roundRect">
                  <a:avLst/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4"/>
                <p:cNvSpPr/>
                <p:nvPr/>
              </p:nvSpPr>
              <p:spPr>
                <a:xfrm>
                  <a:off x="3200400" y="1524000"/>
                  <a:ext cx="2667000" cy="1828800"/>
                </a:xfrm>
                <a:prstGeom prst="roundRect">
                  <a:avLst/>
                </a:prstGeom>
                <a:solidFill>
                  <a:srgbClr val="03017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"/>
                <p:cNvSpPr/>
                <p:nvPr/>
              </p:nvSpPr>
              <p:spPr>
                <a:xfrm>
                  <a:off x="4122821" y="1219200"/>
                  <a:ext cx="842213" cy="304801"/>
                </a:xfrm>
                <a:prstGeom prst="rect">
                  <a:avLst/>
                </a:prstGeom>
                <a:solidFill>
                  <a:srgbClr val="73E9F9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7"/>
                <p:cNvSpPr/>
                <p:nvPr/>
              </p:nvSpPr>
              <p:spPr>
                <a:xfrm>
                  <a:off x="3070860" y="3302039"/>
                  <a:ext cx="2961614" cy="203166"/>
                </a:xfrm>
                <a:custGeom>
                  <a:avLst/>
                  <a:gdLst>
                    <a:gd name="connsiteX0" fmla="*/ 0 w 3048000"/>
                    <a:gd name="connsiteY0" fmla="*/ 76200 h 152400"/>
                    <a:gd name="connsiteX1" fmla="*/ 1447895 w 3048000"/>
                    <a:gd name="connsiteY1" fmla="*/ 97 h 152400"/>
                    <a:gd name="connsiteX2" fmla="*/ 1524000 w 3048000"/>
                    <a:gd name="connsiteY2" fmla="*/ 2 h 152400"/>
                    <a:gd name="connsiteX3" fmla="*/ 1600105 w 3048000"/>
                    <a:gd name="connsiteY3" fmla="*/ 97 h 152400"/>
                    <a:gd name="connsiteX4" fmla="*/ 3048000 w 3048000"/>
                    <a:gd name="connsiteY4" fmla="*/ 76205 h 152400"/>
                    <a:gd name="connsiteX5" fmla="*/ 1600105 w 3048000"/>
                    <a:gd name="connsiteY5" fmla="*/ 152310 h 152400"/>
                    <a:gd name="connsiteX6" fmla="*/ 1524000 w 3048000"/>
                    <a:gd name="connsiteY6" fmla="*/ 152405 h 152400"/>
                    <a:gd name="connsiteX7" fmla="*/ 1447895 w 3048000"/>
                    <a:gd name="connsiteY7" fmla="*/ 152310 h 152400"/>
                    <a:gd name="connsiteX8" fmla="*/ 0 w 3048000"/>
                    <a:gd name="connsiteY8" fmla="*/ 76203 h 152400"/>
                    <a:gd name="connsiteX9" fmla="*/ 0 w 3048000"/>
                    <a:gd name="connsiteY9" fmla="*/ 76200 h 152400"/>
                    <a:gd name="connsiteX0" fmla="*/ 19 w 3048047"/>
                    <a:gd name="connsiteY0" fmla="*/ 40604 h 193009"/>
                    <a:gd name="connsiteX1" fmla="*/ 1447914 w 3048047"/>
                    <a:gd name="connsiteY1" fmla="*/ 40701 h 193009"/>
                    <a:gd name="connsiteX2" fmla="*/ 1524019 w 3048047"/>
                    <a:gd name="connsiteY2" fmla="*/ 40606 h 193009"/>
                    <a:gd name="connsiteX3" fmla="*/ 1600124 w 3048047"/>
                    <a:gd name="connsiteY3" fmla="*/ 40701 h 193009"/>
                    <a:gd name="connsiteX4" fmla="*/ 3048019 w 3048047"/>
                    <a:gd name="connsiteY4" fmla="*/ 116809 h 193009"/>
                    <a:gd name="connsiteX5" fmla="*/ 1600124 w 3048047"/>
                    <a:gd name="connsiteY5" fmla="*/ 192914 h 193009"/>
                    <a:gd name="connsiteX6" fmla="*/ 1524019 w 3048047"/>
                    <a:gd name="connsiteY6" fmla="*/ 193009 h 193009"/>
                    <a:gd name="connsiteX7" fmla="*/ 1447914 w 3048047"/>
                    <a:gd name="connsiteY7" fmla="*/ 192914 h 193009"/>
                    <a:gd name="connsiteX8" fmla="*/ 19 w 3048047"/>
                    <a:gd name="connsiteY8" fmla="*/ 116807 h 193009"/>
                    <a:gd name="connsiteX9" fmla="*/ 19 w 3048047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406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28052"/>
                    <a:gd name="connsiteY0" fmla="*/ 40604 h 193009"/>
                    <a:gd name="connsiteX1" fmla="*/ 1501235 w 3128052"/>
                    <a:gd name="connsiteY1" fmla="*/ 40701 h 193009"/>
                    <a:gd name="connsiteX2" fmla="*/ 1577340 w 3128052"/>
                    <a:gd name="connsiteY2" fmla="*/ 40606 h 193009"/>
                    <a:gd name="connsiteX3" fmla="*/ 1653445 w 3128052"/>
                    <a:gd name="connsiteY3" fmla="*/ 40701 h 193009"/>
                    <a:gd name="connsiteX4" fmla="*/ 3101340 w 3128052"/>
                    <a:gd name="connsiteY4" fmla="*/ 40609 h 193009"/>
                    <a:gd name="connsiteX5" fmla="*/ 1653445 w 3128052"/>
                    <a:gd name="connsiteY5" fmla="*/ 192914 h 193009"/>
                    <a:gd name="connsiteX6" fmla="*/ 1577340 w 3128052"/>
                    <a:gd name="connsiteY6" fmla="*/ 193009 h 193009"/>
                    <a:gd name="connsiteX7" fmla="*/ 1501235 w 3128052"/>
                    <a:gd name="connsiteY7" fmla="*/ 192914 h 193009"/>
                    <a:gd name="connsiteX8" fmla="*/ 53340 w 3128052"/>
                    <a:gd name="connsiteY8" fmla="*/ 116807 h 193009"/>
                    <a:gd name="connsiteX9" fmla="*/ 53340 w 3128052"/>
                    <a:gd name="connsiteY9" fmla="*/ 40604 h 193009"/>
                    <a:gd name="connsiteX0" fmla="*/ 53340 w 3114696"/>
                    <a:gd name="connsiteY0" fmla="*/ 40604 h 193009"/>
                    <a:gd name="connsiteX1" fmla="*/ 1501235 w 3114696"/>
                    <a:gd name="connsiteY1" fmla="*/ 40701 h 193009"/>
                    <a:gd name="connsiteX2" fmla="*/ 1577340 w 3114696"/>
                    <a:gd name="connsiteY2" fmla="*/ 40606 h 193009"/>
                    <a:gd name="connsiteX3" fmla="*/ 1653445 w 3114696"/>
                    <a:gd name="connsiteY3" fmla="*/ 40701 h 193009"/>
                    <a:gd name="connsiteX4" fmla="*/ 3101340 w 3114696"/>
                    <a:gd name="connsiteY4" fmla="*/ 40609 h 193009"/>
                    <a:gd name="connsiteX5" fmla="*/ 1653445 w 3114696"/>
                    <a:gd name="connsiteY5" fmla="*/ 192914 h 193009"/>
                    <a:gd name="connsiteX6" fmla="*/ 1577340 w 3114696"/>
                    <a:gd name="connsiteY6" fmla="*/ 193009 h 193009"/>
                    <a:gd name="connsiteX7" fmla="*/ 1501235 w 3114696"/>
                    <a:gd name="connsiteY7" fmla="*/ 192914 h 193009"/>
                    <a:gd name="connsiteX8" fmla="*/ 53340 w 3114696"/>
                    <a:gd name="connsiteY8" fmla="*/ 116807 h 193009"/>
                    <a:gd name="connsiteX9" fmla="*/ 53340 w 3114696"/>
                    <a:gd name="connsiteY9" fmla="*/ 40604 h 193009"/>
                    <a:gd name="connsiteX0" fmla="*/ 53340 w 3114696"/>
                    <a:gd name="connsiteY0" fmla="*/ 50761 h 203166"/>
                    <a:gd name="connsiteX1" fmla="*/ 1501235 w 3114696"/>
                    <a:gd name="connsiteY1" fmla="*/ 50858 h 203166"/>
                    <a:gd name="connsiteX2" fmla="*/ 1577340 w 3114696"/>
                    <a:gd name="connsiteY2" fmla="*/ 50763 h 203166"/>
                    <a:gd name="connsiteX3" fmla="*/ 1653445 w 3114696"/>
                    <a:gd name="connsiteY3" fmla="*/ 50858 h 203166"/>
                    <a:gd name="connsiteX4" fmla="*/ 3101340 w 3114696"/>
                    <a:gd name="connsiteY4" fmla="*/ 50766 h 203166"/>
                    <a:gd name="connsiteX5" fmla="*/ 1653445 w 3114696"/>
                    <a:gd name="connsiteY5" fmla="*/ 203071 h 203166"/>
                    <a:gd name="connsiteX6" fmla="*/ 1577340 w 3114696"/>
                    <a:gd name="connsiteY6" fmla="*/ 203166 h 203166"/>
                    <a:gd name="connsiteX7" fmla="*/ 1501235 w 3114696"/>
                    <a:gd name="connsiteY7" fmla="*/ 203071 h 203166"/>
                    <a:gd name="connsiteX8" fmla="*/ 53340 w 3114696"/>
                    <a:gd name="connsiteY8" fmla="*/ 126964 h 203166"/>
                    <a:gd name="connsiteX9" fmla="*/ 53340 w 3114696"/>
                    <a:gd name="connsiteY9" fmla="*/ 50761 h 2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696" h="203166">
                      <a:moveTo>
                        <a:pt x="53340" y="50761"/>
                      </a:moveTo>
                      <a:cubicBezTo>
                        <a:pt x="81299" y="10157"/>
                        <a:pt x="690162" y="52886"/>
                        <a:pt x="1501235" y="50858"/>
                      </a:cubicBezTo>
                      <a:lnTo>
                        <a:pt x="1577340" y="50763"/>
                      </a:lnTo>
                      <a:lnTo>
                        <a:pt x="1653445" y="50858"/>
                      </a:lnTo>
                      <a:cubicBezTo>
                        <a:pt x="2464552" y="52886"/>
                        <a:pt x="3021229" y="0"/>
                        <a:pt x="3101340" y="50766"/>
                      </a:cubicBezTo>
                      <a:cubicBezTo>
                        <a:pt x="3114696" y="200591"/>
                        <a:pt x="2464532" y="201043"/>
                        <a:pt x="1653445" y="203071"/>
                      </a:cubicBezTo>
                      <a:lnTo>
                        <a:pt x="1577340" y="203166"/>
                      </a:lnTo>
                      <a:lnTo>
                        <a:pt x="1501235" y="203071"/>
                      </a:lnTo>
                      <a:cubicBezTo>
                        <a:pt x="690134" y="201043"/>
                        <a:pt x="53321" y="167570"/>
                        <a:pt x="53340" y="126964"/>
                      </a:cubicBezTo>
                      <a:cubicBezTo>
                        <a:pt x="53340" y="101563"/>
                        <a:pt x="0" y="96482"/>
                        <a:pt x="53340" y="5076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8"/>
                <p:cNvSpPr/>
                <p:nvPr/>
              </p:nvSpPr>
              <p:spPr>
                <a:xfrm>
                  <a:off x="4343400" y="3352800"/>
                  <a:ext cx="457200" cy="457200"/>
                </a:xfrm>
                <a:prstGeom prst="ellipse">
                  <a:avLst/>
                </a:prstGeom>
                <a:solidFill>
                  <a:srgbClr val="FAD344"/>
                </a:solidFill>
                <a:ln w="6350">
                  <a:solidFill>
                    <a:srgbClr val="FAD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13"/>
                <p:cNvSpPr/>
                <p:nvPr/>
              </p:nvSpPr>
              <p:spPr>
                <a:xfrm rot="10800000">
                  <a:off x="4343400" y="3575049"/>
                  <a:ext cx="461010" cy="26035"/>
                </a:xfrm>
                <a:custGeom>
                  <a:avLst/>
                  <a:gdLst>
                    <a:gd name="connsiteX0" fmla="*/ 0 w 461010"/>
                    <a:gd name="connsiteY0" fmla="*/ 0 h 0"/>
                    <a:gd name="connsiteX1" fmla="*/ 461010 w 461010"/>
                    <a:gd name="connsiteY1" fmla="*/ 0 h 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7470"/>
                    <a:gd name="connsiteX1" fmla="*/ 232410 w 461010"/>
                    <a:gd name="connsiteY1" fmla="*/ 76200 h 77470"/>
                    <a:gd name="connsiteX2" fmla="*/ 461010 w 461010"/>
                    <a:gd name="connsiteY2" fmla="*/ 0 h 77470"/>
                    <a:gd name="connsiteX0" fmla="*/ 0 w 461010"/>
                    <a:gd name="connsiteY0" fmla="*/ 635 h 26035"/>
                    <a:gd name="connsiteX1" fmla="*/ 232410 w 461010"/>
                    <a:gd name="connsiteY1" fmla="*/ 635 h 26035"/>
                    <a:gd name="connsiteX2" fmla="*/ 461010 w 461010"/>
                    <a:gd name="connsiteY2" fmla="*/ 635 h 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010" h="26035">
                      <a:moveTo>
                        <a:pt x="0" y="635"/>
                      </a:moveTo>
                      <a:cubicBezTo>
                        <a:pt x="77470" y="26035"/>
                        <a:pt x="107315" y="1905"/>
                        <a:pt x="232410" y="635"/>
                      </a:cubicBezTo>
                      <a:cubicBezTo>
                        <a:pt x="342900" y="0"/>
                        <a:pt x="384810" y="26035"/>
                        <a:pt x="461010" y="635"/>
                      </a:cubicBezTo>
                    </a:path>
                  </a:pathLst>
                </a:custGeom>
                <a:solidFill>
                  <a:srgbClr val="C55A11"/>
                </a:solidFill>
                <a:ln w="28575">
                  <a:solidFill>
                    <a:srgbClr val="C55A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4572000" y="3581400"/>
                  <a:ext cx="45719" cy="76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1"/>
              <p:cNvGrpSpPr/>
              <p:nvPr/>
            </p:nvGrpSpPr>
            <p:grpSpPr>
              <a:xfrm>
                <a:off x="3808094" y="5486401"/>
                <a:ext cx="915036" cy="1219201"/>
                <a:chOff x="3886200" y="3124200"/>
                <a:chExt cx="1219200" cy="1600200"/>
              </a:xfrm>
              <a:solidFill>
                <a:srgbClr val="D9D9D9"/>
              </a:solidFill>
            </p:grpSpPr>
            <p:sp>
              <p:nvSpPr>
                <p:cNvPr id="52" name="Oval 51"/>
                <p:cNvSpPr/>
                <p:nvPr/>
              </p:nvSpPr>
              <p:spPr>
                <a:xfrm>
                  <a:off x="4343400" y="3810000"/>
                  <a:ext cx="304800" cy="914400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886200" y="3124200"/>
                  <a:ext cx="1219200" cy="1371600"/>
                </a:xfrm>
                <a:custGeom>
                  <a:avLst/>
                  <a:gdLst>
                    <a:gd name="connsiteX0" fmla="*/ 0 w 1981200"/>
                    <a:gd name="connsiteY0" fmla="*/ 1981200 h 3962400"/>
                    <a:gd name="connsiteX1" fmla="*/ 104581 w 1981200"/>
                    <a:gd name="connsiteY1" fmla="*/ 1095180 h 3962400"/>
                    <a:gd name="connsiteX2" fmla="*/ 990604 w 1981200"/>
                    <a:gd name="connsiteY2" fmla="*/ 2 h 3962400"/>
                    <a:gd name="connsiteX3" fmla="*/ 1876622 w 1981200"/>
                    <a:gd name="connsiteY3" fmla="*/ 1095184 h 3962400"/>
                    <a:gd name="connsiteX4" fmla="*/ 1981202 w 1981200"/>
                    <a:gd name="connsiteY4" fmla="*/ 1981203 h 3962400"/>
                    <a:gd name="connsiteX5" fmla="*/ 1876621 w 1981200"/>
                    <a:gd name="connsiteY5" fmla="*/ 2867223 h 3962400"/>
                    <a:gd name="connsiteX6" fmla="*/ 990600 w 1981200"/>
                    <a:gd name="connsiteY6" fmla="*/ 3962403 h 3962400"/>
                    <a:gd name="connsiteX7" fmla="*/ 104581 w 1981200"/>
                    <a:gd name="connsiteY7" fmla="*/ 2867221 h 3962400"/>
                    <a:gd name="connsiteX8" fmla="*/ 1 w 1981200"/>
                    <a:gd name="connsiteY8" fmla="*/ 1981202 h 3962400"/>
                    <a:gd name="connsiteX9" fmla="*/ 0 w 1981200"/>
                    <a:gd name="connsiteY9" fmla="*/ 1981200 h 3962400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0 w 1981202"/>
                    <a:gd name="connsiteY6" fmla="*/ 3429004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2 w 1981202"/>
                    <a:gd name="connsiteY5" fmla="*/ 2474065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3035847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1202" h="3145265">
                      <a:moveTo>
                        <a:pt x="0" y="1981201"/>
                      </a:moveTo>
                      <a:cubicBezTo>
                        <a:pt x="0" y="1673629"/>
                        <a:pt x="35806" y="1370281"/>
                        <a:pt x="104581" y="1095181"/>
                      </a:cubicBezTo>
                      <a:cubicBezTo>
                        <a:pt x="272381" y="423981"/>
                        <a:pt x="615391" y="0"/>
                        <a:pt x="990604" y="3"/>
                      </a:cubicBezTo>
                      <a:cubicBezTo>
                        <a:pt x="1365815" y="5"/>
                        <a:pt x="1708823" y="423987"/>
                        <a:pt x="1876622" y="1095185"/>
                      </a:cubicBezTo>
                      <a:cubicBezTo>
                        <a:pt x="1945397" y="1370285"/>
                        <a:pt x="1981202" y="1751391"/>
                        <a:pt x="1981202" y="1981204"/>
                      </a:cubicBezTo>
                      <a:cubicBezTo>
                        <a:pt x="1981202" y="2211017"/>
                        <a:pt x="1945398" y="2198964"/>
                        <a:pt x="1876622" y="2474065"/>
                      </a:cubicBezTo>
                      <a:cubicBezTo>
                        <a:pt x="1708822" y="3145264"/>
                        <a:pt x="1646805" y="2524742"/>
                        <a:pt x="990601" y="2642689"/>
                      </a:cubicBezTo>
                      <a:cubicBezTo>
                        <a:pt x="291947" y="2544400"/>
                        <a:pt x="272383" y="3145264"/>
                        <a:pt x="104583" y="2474065"/>
                      </a:cubicBezTo>
                      <a:cubicBezTo>
                        <a:pt x="35808" y="2198965"/>
                        <a:pt x="1" y="2288774"/>
                        <a:pt x="1" y="1981203"/>
                      </a:cubicBezTo>
                      <a:cubicBezTo>
                        <a:pt x="1" y="1981202"/>
                        <a:pt x="0" y="1981202"/>
                        <a:pt x="0" y="198120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Moon 44"/>
              <p:cNvSpPr/>
              <p:nvPr/>
            </p:nvSpPr>
            <p:spPr>
              <a:xfrm rot="16723351">
                <a:off x="4146407" y="1980577"/>
                <a:ext cx="457200" cy="1073090"/>
              </a:xfrm>
              <a:prstGeom prst="moon">
                <a:avLst/>
              </a:prstGeom>
              <a:solidFill>
                <a:srgbClr val="73E9F9"/>
              </a:solidFill>
              <a:ln w="6350">
                <a:solidFill>
                  <a:srgbClr val="73E9F9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819403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50" name="Moon 49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flipH="1">
                <a:off x="5714996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48" name="Moon 47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9" name="Picture 4" descr="C:\Users\Anish\Desktop\peepo ey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381000"/>
              <a:ext cx="1981200" cy="1839685"/>
            </a:xfrm>
            <a:prstGeom prst="rect">
              <a:avLst/>
            </a:prstGeom>
            <a:noFill/>
          </p:spPr>
        </p:pic>
      </p:grpSp>
      <p:sp>
        <p:nvSpPr>
          <p:cNvPr id="80" name="TextBox 79"/>
          <p:cNvSpPr txBox="1"/>
          <p:nvPr/>
        </p:nvSpPr>
        <p:spPr>
          <a:xfrm>
            <a:off x="4648200" y="8382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&gt;&gt;&gt;Hello World</a:t>
            </a:r>
          </a:p>
          <a:p>
            <a:r>
              <a:rPr lang="en-US" dirty="0"/>
              <a:t>&gt;&gt;&gt;I am </a:t>
            </a:r>
            <a:r>
              <a:rPr lang="en-US" dirty="0" err="1"/>
              <a:t>Peepo</a:t>
            </a:r>
            <a:r>
              <a:rPr lang="en-US" dirty="0"/>
              <a:t> your tutor </a:t>
            </a:r>
            <a:r>
              <a:rPr lang="en-US" dirty="0" err="1"/>
              <a:t>khikhikhikhi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95F720-2FF8-427C-8562-B7F9A3AC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29" y="5203067"/>
            <a:ext cx="3070766" cy="1864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9144000" cy="7162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6362700"/>
            <a:ext cx="9144000" cy="8001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" y="609600"/>
            <a:ext cx="6096000" cy="571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n w="2857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9600" y="8382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#welcome to python</a:t>
            </a:r>
          </a:p>
          <a:p>
            <a:endParaRPr lang="en-US" sz="3200" b="1" dirty="0"/>
          </a:p>
          <a:p>
            <a:r>
              <a:rPr lang="en-US" sz="3200" b="1" dirty="0"/>
              <a:t>A = “Hello World!”</a:t>
            </a:r>
          </a:p>
          <a:p>
            <a:endParaRPr lang="en-US" sz="3200" b="1" dirty="0"/>
          </a:p>
          <a:p>
            <a:r>
              <a:rPr lang="en-US" sz="3200" b="1" dirty="0"/>
              <a:t>print(A)</a:t>
            </a:r>
          </a:p>
          <a:p>
            <a:endParaRPr lang="en-US" sz="3200" b="1" dirty="0"/>
          </a:p>
          <a:p>
            <a:r>
              <a:rPr lang="en-US" sz="3200" b="1" dirty="0"/>
              <a:t>print(“I am </a:t>
            </a:r>
            <a:r>
              <a:rPr lang="en-US" sz="3200" b="1" dirty="0" err="1"/>
              <a:t>Peepo</a:t>
            </a:r>
            <a:r>
              <a:rPr lang="en-US" sz="3200" b="1" dirty="0"/>
              <a:t> your tutor </a:t>
            </a:r>
            <a:r>
              <a:rPr lang="en-US" sz="3200" b="1" dirty="0" err="1"/>
              <a:t>khikhikhikhi</a:t>
            </a:r>
            <a:r>
              <a:rPr lang="en-US" sz="3200" b="1" dirty="0"/>
              <a:t>”)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724400" y="2011680"/>
            <a:ext cx="3108960" cy="4846320"/>
            <a:chOff x="2136705" y="381000"/>
            <a:chExt cx="4370457" cy="6324600"/>
          </a:xfrm>
        </p:grpSpPr>
        <p:grpSp>
          <p:nvGrpSpPr>
            <p:cNvPr id="38" name="Group 50"/>
            <p:cNvGrpSpPr/>
            <p:nvPr/>
          </p:nvGrpSpPr>
          <p:grpSpPr>
            <a:xfrm>
              <a:off x="2136705" y="609600"/>
              <a:ext cx="4370457" cy="6096002"/>
              <a:chOff x="2136705" y="609600"/>
              <a:chExt cx="4370457" cy="6096002"/>
            </a:xfrm>
          </p:grpSpPr>
          <p:grpSp>
            <p:nvGrpSpPr>
              <p:cNvPr id="40" name="Group 36"/>
              <p:cNvGrpSpPr/>
              <p:nvPr/>
            </p:nvGrpSpPr>
            <p:grpSpPr>
              <a:xfrm rot="18730467" flipH="1">
                <a:off x="1245368" y="3646644"/>
                <a:ext cx="2590782" cy="808108"/>
                <a:chOff x="1763080" y="2370544"/>
                <a:chExt cx="4581148" cy="1149773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1763080" y="2370544"/>
                  <a:ext cx="4581148" cy="114977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  <a:gd name="connsiteX0" fmla="*/ 438408 w 4581148"/>
                    <a:gd name="connsiteY0" fmla="*/ 571496 h 1149773"/>
                    <a:gd name="connsiteX1" fmla="*/ 1284709 w 4581148"/>
                    <a:gd name="connsiteY1" fmla="*/ 8099 h 1149773"/>
                    <a:gd name="connsiteX2" fmla="*/ 1771909 w 4581148"/>
                    <a:gd name="connsiteY2" fmla="*/ 0 h 1149773"/>
                    <a:gd name="connsiteX3" fmla="*/ 2259110 w 4581148"/>
                    <a:gd name="connsiteY3" fmla="*/ 8099 h 1149773"/>
                    <a:gd name="connsiteX4" fmla="*/ 4553208 w 4581148"/>
                    <a:gd name="connsiteY4" fmla="*/ 571504 h 1149773"/>
                    <a:gd name="connsiteX5" fmla="*/ 2259108 w 4581148"/>
                    <a:gd name="connsiteY5" fmla="*/ 1134905 h 1149773"/>
                    <a:gd name="connsiteX6" fmla="*/ 1771907 w 4581148"/>
                    <a:gd name="connsiteY6" fmla="*/ 1143004 h 1149773"/>
                    <a:gd name="connsiteX7" fmla="*/ 1284706 w 4581148"/>
                    <a:gd name="connsiteY7" fmla="*/ 1134905 h 1149773"/>
                    <a:gd name="connsiteX8" fmla="*/ 620977 w 4581148"/>
                    <a:gd name="connsiteY8" fmla="*/ 1053799 h 1149773"/>
                    <a:gd name="connsiteX9" fmla="*/ 438407 w 4581148"/>
                    <a:gd name="connsiteY9" fmla="*/ 571501 h 1149773"/>
                    <a:gd name="connsiteX10" fmla="*/ 438408 w 4581148"/>
                    <a:gd name="connsiteY10" fmla="*/ 571496 h 1149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149773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476527" y="1149772"/>
                        <a:pt x="1284706" y="1134905"/>
                      </a:cubicBezTo>
                      <a:cubicBezTo>
                        <a:pt x="1092885" y="1120038"/>
                        <a:pt x="762027" y="1147700"/>
                        <a:pt x="620977" y="1053799"/>
                      </a:cubicBezTo>
                      <a:cubicBezTo>
                        <a:pt x="479927" y="959898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33"/>
              <p:cNvGrpSpPr/>
              <p:nvPr/>
            </p:nvGrpSpPr>
            <p:grpSpPr>
              <a:xfrm rot="5400000">
                <a:off x="4663290" y="3490110"/>
                <a:ext cx="2590782" cy="1096962"/>
                <a:chOff x="1847559" y="2199107"/>
                <a:chExt cx="4581148" cy="156075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1847559" y="2199107"/>
                  <a:ext cx="4581148" cy="1560755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560755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525776" y="1080930"/>
                        <a:pt x="1284706" y="1134905"/>
                      </a:cubicBezTo>
                      <a:cubicBezTo>
                        <a:pt x="1043636" y="1188880"/>
                        <a:pt x="466538" y="1560756"/>
                        <a:pt x="325488" y="1466855"/>
                      </a:cubicBezTo>
                      <a:cubicBezTo>
                        <a:pt x="184438" y="1372954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2893056" y="2895600"/>
                <a:ext cx="2897614" cy="3045478"/>
                <a:chOff x="1447800" y="986119"/>
                <a:chExt cx="4513729" cy="5410201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570463" y="986119"/>
                  <a:ext cx="4277155" cy="5410201"/>
                </a:xfrm>
                <a:prstGeom prst="roundRect">
                  <a:avLst>
                    <a:gd name="adj" fmla="val 9887"/>
                  </a:avLst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876800" y="986119"/>
                  <a:ext cx="1084729" cy="1909481"/>
                </a:xfrm>
                <a:custGeom>
                  <a:avLst/>
                  <a:gdLst>
                    <a:gd name="connsiteX0" fmla="*/ 0 w 1210235"/>
                    <a:gd name="connsiteY0" fmla="*/ 0 h 1927411"/>
                    <a:gd name="connsiteX1" fmla="*/ 26894 w 1210235"/>
                    <a:gd name="connsiteY1" fmla="*/ 1927411 h 1927411"/>
                    <a:gd name="connsiteX2" fmla="*/ 1210235 w 1210235"/>
                    <a:gd name="connsiteY2" fmla="*/ 1927411 h 192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35" h="1927411">
                      <a:moveTo>
                        <a:pt x="0" y="0"/>
                      </a:moveTo>
                      <a:lnTo>
                        <a:pt x="26894" y="1927411"/>
                      </a:lnTo>
                      <a:lnTo>
                        <a:pt x="1210235" y="1927411"/>
                      </a:lnTo>
                    </a:path>
                  </a:pathLst>
                </a:custGeom>
                <a:solidFill>
                  <a:srgbClr val="F2F2F2"/>
                </a:solidFill>
                <a:ln w="571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2796988" y="3173506"/>
                  <a:ext cx="788894" cy="788894"/>
                </a:xfrm>
                <a:custGeom>
                  <a:avLst/>
                  <a:gdLst>
                    <a:gd name="connsiteX0" fmla="*/ 0 w 788894"/>
                    <a:gd name="connsiteY0" fmla="*/ 0 h 591670"/>
                    <a:gd name="connsiteX1" fmla="*/ 788894 w 788894"/>
                    <a:gd name="connsiteY1" fmla="*/ 0 h 591670"/>
                    <a:gd name="connsiteX2" fmla="*/ 412377 w 788894"/>
                    <a:gd name="connsiteY2" fmla="*/ 0 h 591670"/>
                    <a:gd name="connsiteX3" fmla="*/ 403412 w 788894"/>
                    <a:gd name="connsiteY3" fmla="*/ 591670 h 591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8894" h="591670">
                      <a:moveTo>
                        <a:pt x="0" y="0"/>
                      </a:moveTo>
                      <a:lnTo>
                        <a:pt x="788894" y="0"/>
                      </a:lnTo>
                      <a:lnTo>
                        <a:pt x="412377" y="0"/>
                      </a:lnTo>
                      <a:lnTo>
                        <a:pt x="403412" y="59167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550024" y="3325906"/>
                  <a:ext cx="914400" cy="663388"/>
                </a:xfrm>
                <a:custGeom>
                  <a:avLst/>
                  <a:gdLst>
                    <a:gd name="connsiteX0" fmla="*/ 0 w 914400"/>
                    <a:gd name="connsiteY0" fmla="*/ 0 h 663388"/>
                    <a:gd name="connsiteX1" fmla="*/ 152400 w 914400"/>
                    <a:gd name="connsiteY1" fmla="*/ 663388 h 663388"/>
                    <a:gd name="connsiteX2" fmla="*/ 412376 w 914400"/>
                    <a:gd name="connsiteY2" fmla="*/ 259976 h 663388"/>
                    <a:gd name="connsiteX3" fmla="*/ 582705 w 914400"/>
                    <a:gd name="connsiteY3" fmla="*/ 627529 h 663388"/>
                    <a:gd name="connsiteX4" fmla="*/ 824752 w 914400"/>
                    <a:gd name="connsiteY4" fmla="*/ 44823 h 663388"/>
                    <a:gd name="connsiteX5" fmla="*/ 914400 w 914400"/>
                    <a:gd name="connsiteY5" fmla="*/ 0 h 66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663388">
                      <a:moveTo>
                        <a:pt x="0" y="0"/>
                      </a:moveTo>
                      <a:lnTo>
                        <a:pt x="152400" y="663388"/>
                      </a:lnTo>
                      <a:lnTo>
                        <a:pt x="412376" y="259976"/>
                      </a:lnTo>
                      <a:lnTo>
                        <a:pt x="582705" y="627529"/>
                      </a:lnTo>
                      <a:lnTo>
                        <a:pt x="824752" y="44823"/>
                      </a:lnTo>
                      <a:lnTo>
                        <a:pt x="914400" y="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9241312">
                  <a:off x="2610311" y="2544675"/>
                  <a:ext cx="1857730" cy="1909296"/>
                </a:xfrm>
                <a:prstGeom prst="blockArc">
                  <a:avLst>
                    <a:gd name="adj1" fmla="val 11578021"/>
                    <a:gd name="adj2" fmla="val 7544808"/>
                    <a:gd name="adj3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4353327" y="3283857"/>
                  <a:ext cx="122788" cy="95007"/>
                </a:xfrm>
                <a:custGeom>
                  <a:avLst/>
                  <a:gdLst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122788"/>
                    <a:gd name="connsiteY0" fmla="*/ 5443 h 95007"/>
                    <a:gd name="connsiteX1" fmla="*/ 53573 w 122788"/>
                    <a:gd name="connsiteY1" fmla="*/ 20683 h 95007"/>
                    <a:gd name="connsiteX2" fmla="*/ 38333 w 122788"/>
                    <a:gd name="connsiteY2" fmla="*/ 30843 h 95007"/>
                    <a:gd name="connsiteX3" fmla="*/ 30713 w 122788"/>
                    <a:gd name="connsiteY3" fmla="*/ 48623 h 95007"/>
                    <a:gd name="connsiteX4" fmla="*/ 20553 w 122788"/>
                    <a:gd name="connsiteY4" fmla="*/ 63863 h 95007"/>
                    <a:gd name="connsiteX5" fmla="*/ 10393 w 122788"/>
                    <a:gd name="connsiteY5" fmla="*/ 79103 h 95007"/>
                    <a:gd name="connsiteX6" fmla="*/ 5313 w 122788"/>
                    <a:gd name="connsiteY6" fmla="*/ 94343 h 95007"/>
                    <a:gd name="connsiteX7" fmla="*/ 25633 w 122788"/>
                    <a:gd name="connsiteY7" fmla="*/ 91803 h 95007"/>
                    <a:gd name="connsiteX8" fmla="*/ 33253 w 122788"/>
                    <a:gd name="connsiteY8" fmla="*/ 89263 h 95007"/>
                    <a:gd name="connsiteX9" fmla="*/ 48493 w 122788"/>
                    <a:gd name="connsiteY9" fmla="*/ 79103 h 95007"/>
                    <a:gd name="connsiteX10" fmla="*/ 71353 w 122788"/>
                    <a:gd name="connsiteY10" fmla="*/ 66403 h 95007"/>
                    <a:gd name="connsiteX11" fmla="*/ 86593 w 122788"/>
                    <a:gd name="connsiteY11" fmla="*/ 53703 h 95007"/>
                    <a:gd name="connsiteX12" fmla="*/ 94213 w 122788"/>
                    <a:gd name="connsiteY12" fmla="*/ 38463 h 95007"/>
                    <a:gd name="connsiteX13" fmla="*/ 86593 w 122788"/>
                    <a:gd name="connsiteY13" fmla="*/ 33383 h 95007"/>
                    <a:gd name="connsiteX14" fmla="*/ 78973 w 122788"/>
                    <a:gd name="connsiteY14" fmla="*/ 15603 h 95007"/>
                    <a:gd name="connsiteX15" fmla="*/ 86593 w 122788"/>
                    <a:gd name="connsiteY15" fmla="*/ 10523 h 95007"/>
                    <a:gd name="connsiteX16" fmla="*/ 86593 w 122788"/>
                    <a:gd name="connsiteY16" fmla="*/ 28303 h 95007"/>
                    <a:gd name="connsiteX17" fmla="*/ 89133 w 122788"/>
                    <a:gd name="connsiteY17" fmla="*/ 46083 h 95007"/>
                    <a:gd name="connsiteX18" fmla="*/ 84053 w 122788"/>
                    <a:gd name="connsiteY18" fmla="*/ 5443 h 95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2788" h="95007">
                      <a:moveTo>
                        <a:pt x="84053" y="5443"/>
                      </a:moveTo>
                      <a:cubicBezTo>
                        <a:pt x="78126" y="1210"/>
                        <a:pt x="73522" y="5167"/>
                        <a:pt x="53573" y="20683"/>
                      </a:cubicBezTo>
                      <a:cubicBezTo>
                        <a:pt x="48754" y="24431"/>
                        <a:pt x="38333" y="30843"/>
                        <a:pt x="38333" y="30843"/>
                      </a:cubicBezTo>
                      <a:cubicBezTo>
                        <a:pt x="31041" y="60012"/>
                        <a:pt x="41238" y="24066"/>
                        <a:pt x="30713" y="48623"/>
                      </a:cubicBezTo>
                      <a:cubicBezTo>
                        <a:pt x="24152" y="63931"/>
                        <a:pt x="33946" y="54934"/>
                        <a:pt x="20553" y="63863"/>
                      </a:cubicBezTo>
                      <a:cubicBezTo>
                        <a:pt x="12150" y="89072"/>
                        <a:pt x="26248" y="50563"/>
                        <a:pt x="10393" y="79103"/>
                      </a:cubicBezTo>
                      <a:cubicBezTo>
                        <a:pt x="7792" y="83784"/>
                        <a:pt x="0" y="95007"/>
                        <a:pt x="5313" y="94343"/>
                      </a:cubicBezTo>
                      <a:lnTo>
                        <a:pt x="25633" y="91803"/>
                      </a:lnTo>
                      <a:cubicBezTo>
                        <a:pt x="28173" y="90956"/>
                        <a:pt x="30913" y="90563"/>
                        <a:pt x="33253" y="89263"/>
                      </a:cubicBezTo>
                      <a:cubicBezTo>
                        <a:pt x="38590" y="86298"/>
                        <a:pt x="42701" y="81034"/>
                        <a:pt x="48493" y="79103"/>
                      </a:cubicBezTo>
                      <a:cubicBezTo>
                        <a:pt x="58075" y="75909"/>
                        <a:pt x="62619" y="75137"/>
                        <a:pt x="71353" y="66403"/>
                      </a:cubicBezTo>
                      <a:cubicBezTo>
                        <a:pt x="81132" y="56624"/>
                        <a:pt x="75984" y="60776"/>
                        <a:pt x="86593" y="53703"/>
                      </a:cubicBezTo>
                      <a:cubicBezTo>
                        <a:pt x="87663" y="52098"/>
                        <a:pt x="95528" y="41749"/>
                        <a:pt x="94213" y="38463"/>
                      </a:cubicBezTo>
                      <a:cubicBezTo>
                        <a:pt x="93079" y="35629"/>
                        <a:pt x="89133" y="35076"/>
                        <a:pt x="86593" y="33383"/>
                      </a:cubicBezTo>
                      <a:cubicBezTo>
                        <a:pt x="84039" y="29552"/>
                        <a:pt x="77151" y="21070"/>
                        <a:pt x="78973" y="15603"/>
                      </a:cubicBezTo>
                      <a:cubicBezTo>
                        <a:pt x="79938" y="12707"/>
                        <a:pt x="84053" y="12216"/>
                        <a:pt x="86593" y="10523"/>
                      </a:cubicBezTo>
                      <a:cubicBezTo>
                        <a:pt x="92683" y="28793"/>
                        <a:pt x="86593" y="5977"/>
                        <a:pt x="86593" y="28303"/>
                      </a:cubicBezTo>
                      <a:cubicBezTo>
                        <a:pt x="122788" y="0"/>
                        <a:pt x="87240" y="40403"/>
                        <a:pt x="89133" y="46083"/>
                      </a:cubicBezTo>
                      <a:cubicBezTo>
                        <a:pt x="89890" y="48355"/>
                        <a:pt x="89980" y="9676"/>
                        <a:pt x="84053" y="544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1447800" y="4495800"/>
                  <a:ext cx="4470400" cy="73152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447800" y="5280521"/>
                  <a:ext cx="4513729" cy="55640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15"/>
              <p:cNvGrpSpPr/>
              <p:nvPr/>
            </p:nvGrpSpPr>
            <p:grpSpPr>
              <a:xfrm>
                <a:off x="2819400" y="609600"/>
                <a:ext cx="3050544" cy="2743200"/>
                <a:chOff x="2971800" y="1219200"/>
                <a:chExt cx="3124200" cy="259080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971800" y="1295400"/>
                  <a:ext cx="3124200" cy="2057400"/>
                </a:xfrm>
                <a:prstGeom prst="roundRect">
                  <a:avLst/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4"/>
                <p:cNvSpPr/>
                <p:nvPr/>
              </p:nvSpPr>
              <p:spPr>
                <a:xfrm>
                  <a:off x="3200400" y="1524000"/>
                  <a:ext cx="2667000" cy="1828800"/>
                </a:xfrm>
                <a:prstGeom prst="roundRect">
                  <a:avLst/>
                </a:prstGeom>
                <a:solidFill>
                  <a:srgbClr val="03017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"/>
                <p:cNvSpPr/>
                <p:nvPr/>
              </p:nvSpPr>
              <p:spPr>
                <a:xfrm>
                  <a:off x="4122821" y="1219200"/>
                  <a:ext cx="842213" cy="304801"/>
                </a:xfrm>
                <a:prstGeom prst="rect">
                  <a:avLst/>
                </a:prstGeom>
                <a:solidFill>
                  <a:srgbClr val="73E9F9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7"/>
                <p:cNvSpPr/>
                <p:nvPr/>
              </p:nvSpPr>
              <p:spPr>
                <a:xfrm>
                  <a:off x="3070860" y="3302039"/>
                  <a:ext cx="2961614" cy="203166"/>
                </a:xfrm>
                <a:custGeom>
                  <a:avLst/>
                  <a:gdLst>
                    <a:gd name="connsiteX0" fmla="*/ 0 w 3048000"/>
                    <a:gd name="connsiteY0" fmla="*/ 76200 h 152400"/>
                    <a:gd name="connsiteX1" fmla="*/ 1447895 w 3048000"/>
                    <a:gd name="connsiteY1" fmla="*/ 97 h 152400"/>
                    <a:gd name="connsiteX2" fmla="*/ 1524000 w 3048000"/>
                    <a:gd name="connsiteY2" fmla="*/ 2 h 152400"/>
                    <a:gd name="connsiteX3" fmla="*/ 1600105 w 3048000"/>
                    <a:gd name="connsiteY3" fmla="*/ 97 h 152400"/>
                    <a:gd name="connsiteX4" fmla="*/ 3048000 w 3048000"/>
                    <a:gd name="connsiteY4" fmla="*/ 76205 h 152400"/>
                    <a:gd name="connsiteX5" fmla="*/ 1600105 w 3048000"/>
                    <a:gd name="connsiteY5" fmla="*/ 152310 h 152400"/>
                    <a:gd name="connsiteX6" fmla="*/ 1524000 w 3048000"/>
                    <a:gd name="connsiteY6" fmla="*/ 152405 h 152400"/>
                    <a:gd name="connsiteX7" fmla="*/ 1447895 w 3048000"/>
                    <a:gd name="connsiteY7" fmla="*/ 152310 h 152400"/>
                    <a:gd name="connsiteX8" fmla="*/ 0 w 3048000"/>
                    <a:gd name="connsiteY8" fmla="*/ 76203 h 152400"/>
                    <a:gd name="connsiteX9" fmla="*/ 0 w 3048000"/>
                    <a:gd name="connsiteY9" fmla="*/ 76200 h 152400"/>
                    <a:gd name="connsiteX0" fmla="*/ 19 w 3048047"/>
                    <a:gd name="connsiteY0" fmla="*/ 40604 h 193009"/>
                    <a:gd name="connsiteX1" fmla="*/ 1447914 w 3048047"/>
                    <a:gd name="connsiteY1" fmla="*/ 40701 h 193009"/>
                    <a:gd name="connsiteX2" fmla="*/ 1524019 w 3048047"/>
                    <a:gd name="connsiteY2" fmla="*/ 40606 h 193009"/>
                    <a:gd name="connsiteX3" fmla="*/ 1600124 w 3048047"/>
                    <a:gd name="connsiteY3" fmla="*/ 40701 h 193009"/>
                    <a:gd name="connsiteX4" fmla="*/ 3048019 w 3048047"/>
                    <a:gd name="connsiteY4" fmla="*/ 116809 h 193009"/>
                    <a:gd name="connsiteX5" fmla="*/ 1600124 w 3048047"/>
                    <a:gd name="connsiteY5" fmla="*/ 192914 h 193009"/>
                    <a:gd name="connsiteX6" fmla="*/ 1524019 w 3048047"/>
                    <a:gd name="connsiteY6" fmla="*/ 193009 h 193009"/>
                    <a:gd name="connsiteX7" fmla="*/ 1447914 w 3048047"/>
                    <a:gd name="connsiteY7" fmla="*/ 192914 h 193009"/>
                    <a:gd name="connsiteX8" fmla="*/ 19 w 3048047"/>
                    <a:gd name="connsiteY8" fmla="*/ 116807 h 193009"/>
                    <a:gd name="connsiteX9" fmla="*/ 19 w 3048047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406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28052"/>
                    <a:gd name="connsiteY0" fmla="*/ 40604 h 193009"/>
                    <a:gd name="connsiteX1" fmla="*/ 1501235 w 3128052"/>
                    <a:gd name="connsiteY1" fmla="*/ 40701 h 193009"/>
                    <a:gd name="connsiteX2" fmla="*/ 1577340 w 3128052"/>
                    <a:gd name="connsiteY2" fmla="*/ 40606 h 193009"/>
                    <a:gd name="connsiteX3" fmla="*/ 1653445 w 3128052"/>
                    <a:gd name="connsiteY3" fmla="*/ 40701 h 193009"/>
                    <a:gd name="connsiteX4" fmla="*/ 3101340 w 3128052"/>
                    <a:gd name="connsiteY4" fmla="*/ 40609 h 193009"/>
                    <a:gd name="connsiteX5" fmla="*/ 1653445 w 3128052"/>
                    <a:gd name="connsiteY5" fmla="*/ 192914 h 193009"/>
                    <a:gd name="connsiteX6" fmla="*/ 1577340 w 3128052"/>
                    <a:gd name="connsiteY6" fmla="*/ 193009 h 193009"/>
                    <a:gd name="connsiteX7" fmla="*/ 1501235 w 3128052"/>
                    <a:gd name="connsiteY7" fmla="*/ 192914 h 193009"/>
                    <a:gd name="connsiteX8" fmla="*/ 53340 w 3128052"/>
                    <a:gd name="connsiteY8" fmla="*/ 116807 h 193009"/>
                    <a:gd name="connsiteX9" fmla="*/ 53340 w 3128052"/>
                    <a:gd name="connsiteY9" fmla="*/ 40604 h 193009"/>
                    <a:gd name="connsiteX0" fmla="*/ 53340 w 3114696"/>
                    <a:gd name="connsiteY0" fmla="*/ 40604 h 193009"/>
                    <a:gd name="connsiteX1" fmla="*/ 1501235 w 3114696"/>
                    <a:gd name="connsiteY1" fmla="*/ 40701 h 193009"/>
                    <a:gd name="connsiteX2" fmla="*/ 1577340 w 3114696"/>
                    <a:gd name="connsiteY2" fmla="*/ 40606 h 193009"/>
                    <a:gd name="connsiteX3" fmla="*/ 1653445 w 3114696"/>
                    <a:gd name="connsiteY3" fmla="*/ 40701 h 193009"/>
                    <a:gd name="connsiteX4" fmla="*/ 3101340 w 3114696"/>
                    <a:gd name="connsiteY4" fmla="*/ 40609 h 193009"/>
                    <a:gd name="connsiteX5" fmla="*/ 1653445 w 3114696"/>
                    <a:gd name="connsiteY5" fmla="*/ 192914 h 193009"/>
                    <a:gd name="connsiteX6" fmla="*/ 1577340 w 3114696"/>
                    <a:gd name="connsiteY6" fmla="*/ 193009 h 193009"/>
                    <a:gd name="connsiteX7" fmla="*/ 1501235 w 3114696"/>
                    <a:gd name="connsiteY7" fmla="*/ 192914 h 193009"/>
                    <a:gd name="connsiteX8" fmla="*/ 53340 w 3114696"/>
                    <a:gd name="connsiteY8" fmla="*/ 116807 h 193009"/>
                    <a:gd name="connsiteX9" fmla="*/ 53340 w 3114696"/>
                    <a:gd name="connsiteY9" fmla="*/ 40604 h 193009"/>
                    <a:gd name="connsiteX0" fmla="*/ 53340 w 3114696"/>
                    <a:gd name="connsiteY0" fmla="*/ 50761 h 203166"/>
                    <a:gd name="connsiteX1" fmla="*/ 1501235 w 3114696"/>
                    <a:gd name="connsiteY1" fmla="*/ 50858 h 203166"/>
                    <a:gd name="connsiteX2" fmla="*/ 1577340 w 3114696"/>
                    <a:gd name="connsiteY2" fmla="*/ 50763 h 203166"/>
                    <a:gd name="connsiteX3" fmla="*/ 1653445 w 3114696"/>
                    <a:gd name="connsiteY3" fmla="*/ 50858 h 203166"/>
                    <a:gd name="connsiteX4" fmla="*/ 3101340 w 3114696"/>
                    <a:gd name="connsiteY4" fmla="*/ 50766 h 203166"/>
                    <a:gd name="connsiteX5" fmla="*/ 1653445 w 3114696"/>
                    <a:gd name="connsiteY5" fmla="*/ 203071 h 203166"/>
                    <a:gd name="connsiteX6" fmla="*/ 1577340 w 3114696"/>
                    <a:gd name="connsiteY6" fmla="*/ 203166 h 203166"/>
                    <a:gd name="connsiteX7" fmla="*/ 1501235 w 3114696"/>
                    <a:gd name="connsiteY7" fmla="*/ 203071 h 203166"/>
                    <a:gd name="connsiteX8" fmla="*/ 53340 w 3114696"/>
                    <a:gd name="connsiteY8" fmla="*/ 126964 h 203166"/>
                    <a:gd name="connsiteX9" fmla="*/ 53340 w 3114696"/>
                    <a:gd name="connsiteY9" fmla="*/ 50761 h 2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696" h="203166">
                      <a:moveTo>
                        <a:pt x="53340" y="50761"/>
                      </a:moveTo>
                      <a:cubicBezTo>
                        <a:pt x="81299" y="10157"/>
                        <a:pt x="690162" y="52886"/>
                        <a:pt x="1501235" y="50858"/>
                      </a:cubicBezTo>
                      <a:lnTo>
                        <a:pt x="1577340" y="50763"/>
                      </a:lnTo>
                      <a:lnTo>
                        <a:pt x="1653445" y="50858"/>
                      </a:lnTo>
                      <a:cubicBezTo>
                        <a:pt x="2464552" y="52886"/>
                        <a:pt x="3021229" y="0"/>
                        <a:pt x="3101340" y="50766"/>
                      </a:cubicBezTo>
                      <a:cubicBezTo>
                        <a:pt x="3114696" y="200591"/>
                        <a:pt x="2464532" y="201043"/>
                        <a:pt x="1653445" y="203071"/>
                      </a:cubicBezTo>
                      <a:lnTo>
                        <a:pt x="1577340" y="203166"/>
                      </a:lnTo>
                      <a:lnTo>
                        <a:pt x="1501235" y="203071"/>
                      </a:lnTo>
                      <a:cubicBezTo>
                        <a:pt x="690134" y="201043"/>
                        <a:pt x="53321" y="167570"/>
                        <a:pt x="53340" y="126964"/>
                      </a:cubicBezTo>
                      <a:cubicBezTo>
                        <a:pt x="53340" y="101563"/>
                        <a:pt x="0" y="96482"/>
                        <a:pt x="53340" y="5076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8"/>
                <p:cNvSpPr/>
                <p:nvPr/>
              </p:nvSpPr>
              <p:spPr>
                <a:xfrm>
                  <a:off x="4343400" y="3352800"/>
                  <a:ext cx="457200" cy="457200"/>
                </a:xfrm>
                <a:prstGeom prst="ellipse">
                  <a:avLst/>
                </a:prstGeom>
                <a:solidFill>
                  <a:srgbClr val="FAD344"/>
                </a:solidFill>
                <a:ln w="6350">
                  <a:solidFill>
                    <a:srgbClr val="FAD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13"/>
                <p:cNvSpPr/>
                <p:nvPr/>
              </p:nvSpPr>
              <p:spPr>
                <a:xfrm rot="10800000">
                  <a:off x="4343400" y="3575049"/>
                  <a:ext cx="461010" cy="26035"/>
                </a:xfrm>
                <a:custGeom>
                  <a:avLst/>
                  <a:gdLst>
                    <a:gd name="connsiteX0" fmla="*/ 0 w 461010"/>
                    <a:gd name="connsiteY0" fmla="*/ 0 h 0"/>
                    <a:gd name="connsiteX1" fmla="*/ 461010 w 461010"/>
                    <a:gd name="connsiteY1" fmla="*/ 0 h 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7470"/>
                    <a:gd name="connsiteX1" fmla="*/ 232410 w 461010"/>
                    <a:gd name="connsiteY1" fmla="*/ 76200 h 77470"/>
                    <a:gd name="connsiteX2" fmla="*/ 461010 w 461010"/>
                    <a:gd name="connsiteY2" fmla="*/ 0 h 77470"/>
                    <a:gd name="connsiteX0" fmla="*/ 0 w 461010"/>
                    <a:gd name="connsiteY0" fmla="*/ 635 h 26035"/>
                    <a:gd name="connsiteX1" fmla="*/ 232410 w 461010"/>
                    <a:gd name="connsiteY1" fmla="*/ 635 h 26035"/>
                    <a:gd name="connsiteX2" fmla="*/ 461010 w 461010"/>
                    <a:gd name="connsiteY2" fmla="*/ 635 h 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010" h="26035">
                      <a:moveTo>
                        <a:pt x="0" y="635"/>
                      </a:moveTo>
                      <a:cubicBezTo>
                        <a:pt x="77470" y="26035"/>
                        <a:pt x="107315" y="1905"/>
                        <a:pt x="232410" y="635"/>
                      </a:cubicBezTo>
                      <a:cubicBezTo>
                        <a:pt x="342900" y="0"/>
                        <a:pt x="384810" y="26035"/>
                        <a:pt x="461010" y="635"/>
                      </a:cubicBezTo>
                    </a:path>
                  </a:pathLst>
                </a:custGeom>
                <a:solidFill>
                  <a:srgbClr val="C55A11"/>
                </a:solidFill>
                <a:ln w="28575">
                  <a:solidFill>
                    <a:srgbClr val="C55A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4572000" y="3581400"/>
                  <a:ext cx="45719" cy="76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1"/>
              <p:cNvGrpSpPr/>
              <p:nvPr/>
            </p:nvGrpSpPr>
            <p:grpSpPr>
              <a:xfrm>
                <a:off x="3808094" y="5486401"/>
                <a:ext cx="915036" cy="1219201"/>
                <a:chOff x="3886200" y="3124200"/>
                <a:chExt cx="1219200" cy="1600200"/>
              </a:xfrm>
              <a:solidFill>
                <a:srgbClr val="D9D9D9"/>
              </a:solidFill>
            </p:grpSpPr>
            <p:sp>
              <p:nvSpPr>
                <p:cNvPr id="52" name="Oval 51"/>
                <p:cNvSpPr/>
                <p:nvPr/>
              </p:nvSpPr>
              <p:spPr>
                <a:xfrm>
                  <a:off x="4343400" y="3810000"/>
                  <a:ext cx="304800" cy="914400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886200" y="3124200"/>
                  <a:ext cx="1219200" cy="1371600"/>
                </a:xfrm>
                <a:custGeom>
                  <a:avLst/>
                  <a:gdLst>
                    <a:gd name="connsiteX0" fmla="*/ 0 w 1981200"/>
                    <a:gd name="connsiteY0" fmla="*/ 1981200 h 3962400"/>
                    <a:gd name="connsiteX1" fmla="*/ 104581 w 1981200"/>
                    <a:gd name="connsiteY1" fmla="*/ 1095180 h 3962400"/>
                    <a:gd name="connsiteX2" fmla="*/ 990604 w 1981200"/>
                    <a:gd name="connsiteY2" fmla="*/ 2 h 3962400"/>
                    <a:gd name="connsiteX3" fmla="*/ 1876622 w 1981200"/>
                    <a:gd name="connsiteY3" fmla="*/ 1095184 h 3962400"/>
                    <a:gd name="connsiteX4" fmla="*/ 1981202 w 1981200"/>
                    <a:gd name="connsiteY4" fmla="*/ 1981203 h 3962400"/>
                    <a:gd name="connsiteX5" fmla="*/ 1876621 w 1981200"/>
                    <a:gd name="connsiteY5" fmla="*/ 2867223 h 3962400"/>
                    <a:gd name="connsiteX6" fmla="*/ 990600 w 1981200"/>
                    <a:gd name="connsiteY6" fmla="*/ 3962403 h 3962400"/>
                    <a:gd name="connsiteX7" fmla="*/ 104581 w 1981200"/>
                    <a:gd name="connsiteY7" fmla="*/ 2867221 h 3962400"/>
                    <a:gd name="connsiteX8" fmla="*/ 1 w 1981200"/>
                    <a:gd name="connsiteY8" fmla="*/ 1981202 h 3962400"/>
                    <a:gd name="connsiteX9" fmla="*/ 0 w 1981200"/>
                    <a:gd name="connsiteY9" fmla="*/ 1981200 h 3962400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0 w 1981202"/>
                    <a:gd name="connsiteY6" fmla="*/ 3429004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2 w 1981202"/>
                    <a:gd name="connsiteY5" fmla="*/ 2474065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3035847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1202" h="3145265">
                      <a:moveTo>
                        <a:pt x="0" y="1981201"/>
                      </a:moveTo>
                      <a:cubicBezTo>
                        <a:pt x="0" y="1673629"/>
                        <a:pt x="35806" y="1370281"/>
                        <a:pt x="104581" y="1095181"/>
                      </a:cubicBezTo>
                      <a:cubicBezTo>
                        <a:pt x="272381" y="423981"/>
                        <a:pt x="615391" y="0"/>
                        <a:pt x="990604" y="3"/>
                      </a:cubicBezTo>
                      <a:cubicBezTo>
                        <a:pt x="1365815" y="5"/>
                        <a:pt x="1708823" y="423987"/>
                        <a:pt x="1876622" y="1095185"/>
                      </a:cubicBezTo>
                      <a:cubicBezTo>
                        <a:pt x="1945397" y="1370285"/>
                        <a:pt x="1981202" y="1751391"/>
                        <a:pt x="1981202" y="1981204"/>
                      </a:cubicBezTo>
                      <a:cubicBezTo>
                        <a:pt x="1981202" y="2211017"/>
                        <a:pt x="1945398" y="2198964"/>
                        <a:pt x="1876622" y="2474065"/>
                      </a:cubicBezTo>
                      <a:cubicBezTo>
                        <a:pt x="1708822" y="3145264"/>
                        <a:pt x="1646805" y="2524742"/>
                        <a:pt x="990601" y="2642689"/>
                      </a:cubicBezTo>
                      <a:cubicBezTo>
                        <a:pt x="291947" y="2544400"/>
                        <a:pt x="272383" y="3145264"/>
                        <a:pt x="104583" y="2474065"/>
                      </a:cubicBezTo>
                      <a:cubicBezTo>
                        <a:pt x="35808" y="2198965"/>
                        <a:pt x="1" y="2288774"/>
                        <a:pt x="1" y="1981203"/>
                      </a:cubicBezTo>
                      <a:cubicBezTo>
                        <a:pt x="1" y="1981202"/>
                        <a:pt x="0" y="1981202"/>
                        <a:pt x="0" y="198120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Moon 44"/>
              <p:cNvSpPr/>
              <p:nvPr/>
            </p:nvSpPr>
            <p:spPr>
              <a:xfrm rot="16723351">
                <a:off x="4146407" y="1980577"/>
                <a:ext cx="457200" cy="1073090"/>
              </a:xfrm>
              <a:prstGeom prst="moon">
                <a:avLst/>
              </a:prstGeom>
              <a:solidFill>
                <a:srgbClr val="73E9F9"/>
              </a:solidFill>
              <a:ln w="6350">
                <a:solidFill>
                  <a:srgbClr val="73E9F9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819403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50" name="Moon 49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flipH="1">
                <a:off x="5714996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48" name="Moon 47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9" name="Picture 4" descr="C:\Users\Anish\Desktop\peepo ey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381000"/>
              <a:ext cx="1981200" cy="1839685"/>
            </a:xfrm>
            <a:prstGeom prst="rect">
              <a:avLst/>
            </a:prstGeom>
            <a:noFill/>
          </p:spPr>
        </p:pic>
      </p:grpSp>
      <p:cxnSp>
        <p:nvCxnSpPr>
          <p:cNvPr id="77" name="Straight Connector 76"/>
          <p:cNvCxnSpPr/>
          <p:nvPr/>
        </p:nvCxnSpPr>
        <p:spPr>
          <a:xfrm rot="16200000" flipV="1">
            <a:off x="3086100" y="3924300"/>
            <a:ext cx="16002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48200" y="8382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&gt;&gt;&gt;Hello World</a:t>
            </a:r>
          </a:p>
          <a:p>
            <a:r>
              <a:rPr lang="en-US" dirty="0"/>
              <a:t>&gt;&gt;&gt;I am </a:t>
            </a:r>
            <a:r>
              <a:rPr lang="en-US" dirty="0" err="1"/>
              <a:t>Peepo</a:t>
            </a:r>
            <a:r>
              <a:rPr lang="en-US" dirty="0"/>
              <a:t> your tutor </a:t>
            </a:r>
            <a:r>
              <a:rPr lang="en-US" dirty="0" err="1"/>
              <a:t>khikhikhikhi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Anish K Bansal</dc:creator>
  <cp:lastModifiedBy>Anish K Bansal</cp:lastModifiedBy>
  <cp:revision>24</cp:revision>
  <dcterms:created xsi:type="dcterms:W3CDTF">2024-02-25T07:51:03Z</dcterms:created>
  <dcterms:modified xsi:type="dcterms:W3CDTF">2024-04-15T10:37:00Z</dcterms:modified>
</cp:coreProperties>
</file>