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A7F-2B01-4BE1-9264-7565662E9CA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F21-25CD-4350-8E8E-B55E1735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22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A7F-2B01-4BE1-9264-7565662E9CA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F21-25CD-4350-8E8E-B55E1735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A7F-2B01-4BE1-9264-7565662E9CA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F21-25CD-4350-8E8E-B55E1735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63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A7F-2B01-4BE1-9264-7565662E9CA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F21-25CD-4350-8E8E-B55E1735D66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866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A7F-2B01-4BE1-9264-7565662E9CA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F21-25CD-4350-8E8E-B55E1735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80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A7F-2B01-4BE1-9264-7565662E9CA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F21-25CD-4350-8E8E-B55E1735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10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A7F-2B01-4BE1-9264-7565662E9CA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F21-25CD-4350-8E8E-B55E1735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92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A7F-2B01-4BE1-9264-7565662E9CA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F21-25CD-4350-8E8E-B55E1735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12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A7F-2B01-4BE1-9264-7565662E9CA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F21-25CD-4350-8E8E-B55E1735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3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A7F-2B01-4BE1-9264-7565662E9CA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F21-25CD-4350-8E8E-B55E1735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5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A7F-2B01-4BE1-9264-7565662E9CA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F21-25CD-4350-8E8E-B55E1735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A7F-2B01-4BE1-9264-7565662E9CA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F21-25CD-4350-8E8E-B55E1735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A7F-2B01-4BE1-9264-7565662E9CA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F21-25CD-4350-8E8E-B55E1735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8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A7F-2B01-4BE1-9264-7565662E9CA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F21-25CD-4350-8E8E-B55E1735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7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A7F-2B01-4BE1-9264-7565662E9CA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F21-25CD-4350-8E8E-B55E1735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9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A7F-2B01-4BE1-9264-7565662E9CA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F21-25CD-4350-8E8E-B55E1735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5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72A7F-2B01-4BE1-9264-7565662E9CA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4F21-25CD-4350-8E8E-B55E1735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5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672A7F-2B01-4BE1-9264-7565662E9CAD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824F21-25CD-4350-8E8E-B55E1735D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04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r: 5 Points 2">
            <a:extLst>
              <a:ext uri="{FF2B5EF4-FFF2-40B4-BE49-F238E27FC236}">
                <a16:creationId xmlns:a16="http://schemas.microsoft.com/office/drawing/2014/main" id="{DE44EA27-5D8A-44EC-A22F-9DD1B35F7A4A}"/>
              </a:ext>
            </a:extLst>
          </p:cNvPr>
          <p:cNvSpPr/>
          <p:nvPr/>
        </p:nvSpPr>
        <p:spPr>
          <a:xfrm>
            <a:off x="574766" y="587828"/>
            <a:ext cx="1920240" cy="1476103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BAB60-81D3-4089-8E52-DF0E8B4B279A}"/>
              </a:ext>
            </a:extLst>
          </p:cNvPr>
          <p:cNvSpPr/>
          <p:nvPr/>
        </p:nvSpPr>
        <p:spPr>
          <a:xfrm>
            <a:off x="9261566" y="718457"/>
            <a:ext cx="1489166" cy="8752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5FB3F0-E45B-455B-B397-1D404F356EE0}"/>
              </a:ext>
            </a:extLst>
          </p:cNvPr>
          <p:cNvCxnSpPr/>
          <p:nvPr/>
        </p:nvCxnSpPr>
        <p:spPr>
          <a:xfrm>
            <a:off x="2808514" y="1325879"/>
            <a:ext cx="5891349" cy="0"/>
          </a:xfrm>
          <a:prstGeom prst="straightConnector1">
            <a:avLst/>
          </a:prstGeom>
          <a:ln w="1016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38C0FA32-A6AF-4820-8209-31F396E75631}"/>
              </a:ext>
            </a:extLst>
          </p:cNvPr>
          <p:cNvSpPr/>
          <p:nvPr/>
        </p:nvSpPr>
        <p:spPr>
          <a:xfrm>
            <a:off x="2852057" y="975359"/>
            <a:ext cx="409303" cy="36140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BD398E8F-6D65-4B77-AB82-C7F97B159797}"/>
              </a:ext>
            </a:extLst>
          </p:cNvPr>
          <p:cNvSpPr/>
          <p:nvPr/>
        </p:nvSpPr>
        <p:spPr>
          <a:xfrm>
            <a:off x="4258491" y="964474"/>
            <a:ext cx="409303" cy="36140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B758F1DC-E00A-4701-A9A2-33AD344A2F82}"/>
              </a:ext>
            </a:extLst>
          </p:cNvPr>
          <p:cNvSpPr/>
          <p:nvPr/>
        </p:nvSpPr>
        <p:spPr>
          <a:xfrm>
            <a:off x="6021976" y="953590"/>
            <a:ext cx="409303" cy="36140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F65D823F-8AD3-4464-9918-261BC85CE3FE}"/>
              </a:ext>
            </a:extLst>
          </p:cNvPr>
          <p:cNvSpPr/>
          <p:nvPr/>
        </p:nvSpPr>
        <p:spPr>
          <a:xfrm>
            <a:off x="7892143" y="927464"/>
            <a:ext cx="409303" cy="36140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68CBF-5CD2-46B7-A26E-AECC0A6426F4}"/>
              </a:ext>
            </a:extLst>
          </p:cNvPr>
          <p:cNvSpPr txBox="1"/>
          <p:nvPr/>
        </p:nvSpPr>
        <p:spPr>
          <a:xfrm>
            <a:off x="914400" y="209006"/>
            <a:ext cx="1937657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52ED84-5F73-4A10-8C65-9DD5D32C2EC5}"/>
              </a:ext>
            </a:extLst>
          </p:cNvPr>
          <p:cNvSpPr txBox="1"/>
          <p:nvPr/>
        </p:nvSpPr>
        <p:spPr>
          <a:xfrm>
            <a:off x="8961120" y="209006"/>
            <a:ext cx="2442754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A83A63-D036-4B78-816F-D03A02C8876E}"/>
              </a:ext>
            </a:extLst>
          </p:cNvPr>
          <p:cNvSpPr txBox="1"/>
          <p:nvPr/>
        </p:nvSpPr>
        <p:spPr>
          <a:xfrm>
            <a:off x="3191691" y="1593668"/>
            <a:ext cx="510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going from system 1 to system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0CB72-67B9-4ABA-B334-04BE83C253EF}"/>
              </a:ext>
            </a:extLst>
          </p:cNvPr>
          <p:cNvSpPr txBox="1"/>
          <p:nvPr/>
        </p:nvSpPr>
        <p:spPr>
          <a:xfrm>
            <a:off x="8961120" y="1711234"/>
            <a:ext cx="2442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2 cant understand or convert starts to rectangle</a:t>
            </a: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75A57F69-D5E3-440F-8508-AFD0EFDCA45A}"/>
              </a:ext>
            </a:extLst>
          </p:cNvPr>
          <p:cNvSpPr/>
          <p:nvPr/>
        </p:nvSpPr>
        <p:spPr>
          <a:xfrm>
            <a:off x="452846" y="4149634"/>
            <a:ext cx="1920240" cy="1476103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C73829-6E8C-4975-BC2F-17AAEF02190B}"/>
              </a:ext>
            </a:extLst>
          </p:cNvPr>
          <p:cNvSpPr/>
          <p:nvPr/>
        </p:nvSpPr>
        <p:spPr>
          <a:xfrm>
            <a:off x="3159034" y="3429000"/>
            <a:ext cx="204651" cy="2958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825D88-03E0-42F8-BE56-79540ABC4D51}"/>
              </a:ext>
            </a:extLst>
          </p:cNvPr>
          <p:cNvSpPr txBox="1"/>
          <p:nvPr/>
        </p:nvSpPr>
        <p:spPr>
          <a:xfrm>
            <a:off x="2294708" y="2922116"/>
            <a:ext cx="2495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 format converting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F47165-6CBB-4DFE-A1D7-CAB39E4AD2AF}"/>
              </a:ext>
            </a:extLst>
          </p:cNvPr>
          <p:cNvSpPr/>
          <p:nvPr/>
        </p:nvSpPr>
        <p:spPr>
          <a:xfrm>
            <a:off x="9437914" y="4470762"/>
            <a:ext cx="1489166" cy="8752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02F4F3-B0F8-48C6-9C12-DFDA64C7B3A0}"/>
              </a:ext>
            </a:extLst>
          </p:cNvPr>
          <p:cNvSpPr/>
          <p:nvPr/>
        </p:nvSpPr>
        <p:spPr>
          <a:xfrm>
            <a:off x="8344989" y="3408316"/>
            <a:ext cx="204651" cy="2958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072D5D-7751-4CDA-82A5-5CB3B6E827F0}"/>
              </a:ext>
            </a:extLst>
          </p:cNvPr>
          <p:cNvCxnSpPr>
            <a:cxnSpLocks/>
          </p:cNvCxnSpPr>
          <p:nvPr/>
        </p:nvCxnSpPr>
        <p:spPr>
          <a:xfrm>
            <a:off x="2495006" y="5042263"/>
            <a:ext cx="6766560" cy="0"/>
          </a:xfrm>
          <a:prstGeom prst="straightConnector1">
            <a:avLst/>
          </a:prstGeom>
          <a:ln w="1016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C0B09291-DFCF-4008-AF8D-E489D7C4142C}"/>
              </a:ext>
            </a:extLst>
          </p:cNvPr>
          <p:cNvSpPr/>
          <p:nvPr/>
        </p:nvSpPr>
        <p:spPr>
          <a:xfrm>
            <a:off x="2852056" y="4570523"/>
            <a:ext cx="409303" cy="36140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6DF736-2733-47E9-AA31-CE9D68AED308}"/>
              </a:ext>
            </a:extLst>
          </p:cNvPr>
          <p:cNvSpPr/>
          <p:nvPr/>
        </p:nvSpPr>
        <p:spPr>
          <a:xfrm>
            <a:off x="3542210" y="4570523"/>
            <a:ext cx="383177" cy="30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108ED5D-CDE1-44C9-8577-60F585C51F47}"/>
              </a:ext>
            </a:extLst>
          </p:cNvPr>
          <p:cNvSpPr/>
          <p:nvPr/>
        </p:nvSpPr>
        <p:spPr>
          <a:xfrm>
            <a:off x="4315098" y="4579230"/>
            <a:ext cx="383177" cy="30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6AE208-2DCA-408D-AA38-690BDC5A3F66}"/>
              </a:ext>
            </a:extLst>
          </p:cNvPr>
          <p:cNvSpPr/>
          <p:nvPr/>
        </p:nvSpPr>
        <p:spPr>
          <a:xfrm>
            <a:off x="5458099" y="4588726"/>
            <a:ext cx="383177" cy="30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53479C9-BEEB-429D-9FDE-5BBA7F4DA4F2}"/>
              </a:ext>
            </a:extLst>
          </p:cNvPr>
          <p:cNvSpPr/>
          <p:nvPr/>
        </p:nvSpPr>
        <p:spPr>
          <a:xfrm>
            <a:off x="6818810" y="4556070"/>
            <a:ext cx="383177" cy="30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54E526-8B39-47AF-9A87-D344DD7252B3}"/>
              </a:ext>
            </a:extLst>
          </p:cNvPr>
          <p:cNvSpPr/>
          <p:nvPr/>
        </p:nvSpPr>
        <p:spPr>
          <a:xfrm>
            <a:off x="8051074" y="4598087"/>
            <a:ext cx="383177" cy="3062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1C73C8-B065-4BA8-95E7-78C065B4E578}"/>
              </a:ext>
            </a:extLst>
          </p:cNvPr>
          <p:cNvSpPr/>
          <p:nvPr/>
        </p:nvSpPr>
        <p:spPr>
          <a:xfrm>
            <a:off x="8514807" y="4668882"/>
            <a:ext cx="328748" cy="2601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45F1CB-4DF2-4373-8F71-E4430DB7FC9E}"/>
              </a:ext>
            </a:extLst>
          </p:cNvPr>
          <p:cNvSpPr/>
          <p:nvPr/>
        </p:nvSpPr>
        <p:spPr>
          <a:xfrm>
            <a:off x="9030790" y="4681555"/>
            <a:ext cx="328748" cy="26016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E49C1022-EC49-453A-879B-F810B43EF410}"/>
              </a:ext>
            </a:extLst>
          </p:cNvPr>
          <p:cNvSpPr/>
          <p:nvPr/>
        </p:nvSpPr>
        <p:spPr>
          <a:xfrm>
            <a:off x="2295795" y="4607227"/>
            <a:ext cx="409303" cy="361405"/>
          </a:xfrm>
          <a:prstGeom prst="star5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1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C998CB-07BB-4EAA-83A4-7F7626AD9645}"/>
              </a:ext>
            </a:extLst>
          </p:cNvPr>
          <p:cNvSpPr txBox="1"/>
          <p:nvPr/>
        </p:nvSpPr>
        <p:spPr>
          <a:xfrm>
            <a:off x="4000988" y="527040"/>
            <a:ext cx="84777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&lt;person&gt;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00B050"/>
                </a:solidFill>
              </a:rPr>
              <a:t>&lt;name&gt;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   &lt;</a:t>
            </a:r>
            <a:r>
              <a:rPr lang="en-US" sz="2400" dirty="0" err="1">
                <a:solidFill>
                  <a:srgbClr val="00B050"/>
                </a:solidFill>
              </a:rPr>
              <a:t>firstname</a:t>
            </a:r>
            <a:r>
              <a:rPr lang="en-US" sz="2400" dirty="0">
                <a:solidFill>
                  <a:srgbClr val="00B050"/>
                </a:solidFill>
              </a:rPr>
              <a:t>&gt;</a:t>
            </a:r>
            <a:r>
              <a:rPr lang="en-US" sz="2400" dirty="0"/>
              <a:t>Rohit</a:t>
            </a:r>
            <a:r>
              <a:rPr lang="en-US" sz="2400" dirty="0">
                <a:solidFill>
                  <a:srgbClr val="00B050"/>
                </a:solidFill>
              </a:rPr>
              <a:t>&lt;/</a:t>
            </a:r>
            <a:r>
              <a:rPr lang="en-US" sz="2400" dirty="0" err="1">
                <a:solidFill>
                  <a:srgbClr val="00B050"/>
                </a:solidFill>
              </a:rPr>
              <a:t>firstname</a:t>
            </a:r>
            <a:r>
              <a:rPr lang="en-US" sz="2400" dirty="0">
                <a:solidFill>
                  <a:srgbClr val="00B050"/>
                </a:solidFill>
              </a:rPr>
              <a:t>&gt;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     &lt;</a:t>
            </a:r>
            <a:r>
              <a:rPr lang="en-US" sz="2400" dirty="0" err="1">
                <a:solidFill>
                  <a:srgbClr val="00B050"/>
                </a:solidFill>
              </a:rPr>
              <a:t>lastname</a:t>
            </a:r>
            <a:r>
              <a:rPr lang="en-US" sz="2400" dirty="0">
                <a:solidFill>
                  <a:srgbClr val="00B050"/>
                </a:solidFill>
              </a:rPr>
              <a:t>&gt;</a:t>
            </a:r>
            <a:r>
              <a:rPr lang="en-US" sz="2400" dirty="0"/>
              <a:t>Kumar</a:t>
            </a:r>
            <a:r>
              <a:rPr lang="en-US" sz="2400" dirty="0">
                <a:solidFill>
                  <a:srgbClr val="00B050"/>
                </a:solidFill>
              </a:rPr>
              <a:t>&lt;/</a:t>
            </a:r>
            <a:r>
              <a:rPr lang="en-US" sz="2400" dirty="0" err="1">
                <a:solidFill>
                  <a:srgbClr val="00B050"/>
                </a:solidFill>
              </a:rPr>
              <a:t>lastname</a:t>
            </a:r>
            <a:r>
              <a:rPr lang="en-US" sz="2400" dirty="0">
                <a:solidFill>
                  <a:srgbClr val="00B050"/>
                </a:solidFill>
              </a:rPr>
              <a:t>&gt;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&lt;/name&gt;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00B050"/>
                </a:solidFill>
              </a:rPr>
              <a:t>&lt;age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type=“integer”</a:t>
            </a:r>
            <a:r>
              <a:rPr lang="en-US" sz="2400" dirty="0"/>
              <a:t>&gt;30</a:t>
            </a:r>
            <a:r>
              <a:rPr lang="en-US" sz="2400" dirty="0">
                <a:solidFill>
                  <a:srgbClr val="00B050"/>
                </a:solidFill>
              </a:rPr>
              <a:t>&lt;/age&gt;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rgbClr val="00B050"/>
                </a:solidFill>
              </a:rPr>
              <a:t>&lt;</a:t>
            </a:r>
            <a:r>
              <a:rPr lang="en-US" sz="2400" dirty="0" err="1">
                <a:solidFill>
                  <a:srgbClr val="00B050"/>
                </a:solidFill>
              </a:rPr>
              <a:t>isStudent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type=“Boolean”</a:t>
            </a:r>
            <a:r>
              <a:rPr lang="en-US" sz="2400" dirty="0"/>
              <a:t>&gt;false</a:t>
            </a:r>
            <a:r>
              <a:rPr lang="en-US" sz="2400" dirty="0">
                <a:solidFill>
                  <a:srgbClr val="00B050"/>
                </a:solidFill>
              </a:rPr>
              <a:t>&lt;/</a:t>
            </a:r>
            <a:r>
              <a:rPr lang="en-US" sz="2400" dirty="0" err="1">
                <a:solidFill>
                  <a:srgbClr val="00B050"/>
                </a:solidFill>
              </a:rPr>
              <a:t>isStudent</a:t>
            </a:r>
            <a:r>
              <a:rPr lang="en-US" sz="2400" dirty="0">
                <a:solidFill>
                  <a:srgbClr val="00B050"/>
                </a:solidFill>
              </a:rPr>
              <a:t>&gt;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&lt;password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type=“password” hide=“yes”</a:t>
            </a:r>
            <a:r>
              <a:rPr lang="en-US" sz="2400" dirty="0">
                <a:solidFill>
                  <a:srgbClr val="00B050"/>
                </a:solidFill>
              </a:rPr>
              <a:t>&gt;</a:t>
            </a:r>
            <a:r>
              <a:rPr lang="en-US" sz="2400" dirty="0"/>
              <a:t>pass</a:t>
            </a:r>
            <a:r>
              <a:rPr lang="en-US" sz="2400" dirty="0">
                <a:solidFill>
                  <a:srgbClr val="00B050"/>
                </a:solidFill>
              </a:rPr>
              <a:t>&lt;/password&gt;</a:t>
            </a:r>
          </a:p>
          <a:p>
            <a:r>
              <a:rPr lang="en-US" sz="2400" dirty="0">
                <a:solidFill>
                  <a:srgbClr val="00B050"/>
                </a:solidFill>
              </a:rPr>
              <a:t>&lt;/person&gt;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86DD1-51B0-473D-B75D-E07ABB226DFD}"/>
              </a:ext>
            </a:extLst>
          </p:cNvPr>
          <p:cNvSpPr txBox="1"/>
          <p:nvPr/>
        </p:nvSpPr>
        <p:spPr>
          <a:xfrm>
            <a:off x="2155642" y="990662"/>
            <a:ext cx="232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Start Tag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58DE74-F7DF-472F-BE43-A385D5285758}"/>
              </a:ext>
            </a:extLst>
          </p:cNvPr>
          <p:cNvCxnSpPr>
            <a:endCxn id="5" idx="3"/>
          </p:cNvCxnSpPr>
          <p:nvPr/>
        </p:nvCxnSpPr>
        <p:spPr>
          <a:xfrm>
            <a:off x="3374842" y="1173542"/>
            <a:ext cx="1105988" cy="17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EF0FFF-E399-4D37-B584-ECFC67498BCB}"/>
              </a:ext>
            </a:extLst>
          </p:cNvPr>
          <p:cNvSpPr txBox="1"/>
          <p:nvPr/>
        </p:nvSpPr>
        <p:spPr>
          <a:xfrm>
            <a:off x="2144755" y="3246892"/>
            <a:ext cx="232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Attribute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FF295F-11E2-48CF-B994-414B62DD7F08}"/>
              </a:ext>
            </a:extLst>
          </p:cNvPr>
          <p:cNvCxnSpPr>
            <a:cxnSpLocks/>
          </p:cNvCxnSpPr>
          <p:nvPr/>
        </p:nvCxnSpPr>
        <p:spPr>
          <a:xfrm>
            <a:off x="3374842" y="3429000"/>
            <a:ext cx="2493098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718F6E4-5393-4A6C-923B-FC2D27984A61}"/>
              </a:ext>
            </a:extLst>
          </p:cNvPr>
          <p:cNvSpPr/>
          <p:nvPr/>
        </p:nvSpPr>
        <p:spPr>
          <a:xfrm>
            <a:off x="1698171" y="4402183"/>
            <a:ext cx="2416629" cy="207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6A1C71-714D-413C-B2C8-8ECEC0851822}"/>
              </a:ext>
            </a:extLst>
          </p:cNvPr>
          <p:cNvGrpSpPr/>
          <p:nvPr/>
        </p:nvGrpSpPr>
        <p:grpSpPr>
          <a:xfrm>
            <a:off x="1828800" y="5603966"/>
            <a:ext cx="779417" cy="812354"/>
            <a:chOff x="4672148" y="4274012"/>
            <a:chExt cx="2416629" cy="207699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B5D95B-B207-4E16-9E27-9EE9D1B61B5B}"/>
                </a:ext>
              </a:extLst>
            </p:cNvPr>
            <p:cNvSpPr/>
            <p:nvPr/>
          </p:nvSpPr>
          <p:spPr>
            <a:xfrm>
              <a:off x="4672148" y="4274012"/>
              <a:ext cx="2416629" cy="2076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3D4ED2-8385-499F-B79D-8DA5B4C53649}"/>
                </a:ext>
              </a:extLst>
            </p:cNvPr>
            <p:cNvSpPr/>
            <p:nvPr/>
          </p:nvSpPr>
          <p:spPr>
            <a:xfrm rot="10800000">
              <a:off x="4672148" y="4317335"/>
              <a:ext cx="2416629" cy="5611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2E8323-051D-418D-A650-39D502F3CD55}"/>
              </a:ext>
            </a:extLst>
          </p:cNvPr>
          <p:cNvGrpSpPr/>
          <p:nvPr/>
        </p:nvGrpSpPr>
        <p:grpSpPr>
          <a:xfrm>
            <a:off x="2738846" y="5603966"/>
            <a:ext cx="779417" cy="812354"/>
            <a:chOff x="4672148" y="4274012"/>
            <a:chExt cx="2416629" cy="20769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29C2DE0-88BB-4825-9B5E-1710E13B9A5E}"/>
                </a:ext>
              </a:extLst>
            </p:cNvPr>
            <p:cNvSpPr/>
            <p:nvPr/>
          </p:nvSpPr>
          <p:spPr>
            <a:xfrm>
              <a:off x="4672148" y="4274012"/>
              <a:ext cx="2416629" cy="2076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age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CD51C3F-6D1B-4FFA-9E86-297D4EC597ED}"/>
                </a:ext>
              </a:extLst>
            </p:cNvPr>
            <p:cNvSpPr/>
            <p:nvPr/>
          </p:nvSpPr>
          <p:spPr>
            <a:xfrm rot="10800000">
              <a:off x="4672148" y="4317335"/>
              <a:ext cx="2416629" cy="5611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D71856-A1D6-48A8-9111-BBEF29603351}"/>
              </a:ext>
            </a:extLst>
          </p:cNvPr>
          <p:cNvGrpSpPr/>
          <p:nvPr/>
        </p:nvGrpSpPr>
        <p:grpSpPr>
          <a:xfrm>
            <a:off x="3222171" y="4791612"/>
            <a:ext cx="779417" cy="812354"/>
            <a:chOff x="4672148" y="4274012"/>
            <a:chExt cx="2416629" cy="207699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585625-B5F3-41D1-A6C3-41B624253B30}"/>
                </a:ext>
              </a:extLst>
            </p:cNvPr>
            <p:cNvSpPr/>
            <p:nvPr/>
          </p:nvSpPr>
          <p:spPr>
            <a:xfrm>
              <a:off x="4672148" y="4274012"/>
              <a:ext cx="2416629" cy="2076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Pass..</a:t>
              </a: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0ED381E-6214-4F18-BC68-6AE9D4ECCD6D}"/>
                </a:ext>
              </a:extLst>
            </p:cNvPr>
            <p:cNvSpPr/>
            <p:nvPr/>
          </p:nvSpPr>
          <p:spPr>
            <a:xfrm rot="10800000">
              <a:off x="4672148" y="4317335"/>
              <a:ext cx="2416629" cy="5611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92A69AF-24DD-411F-84D0-981427594FBF}"/>
              </a:ext>
            </a:extLst>
          </p:cNvPr>
          <p:cNvGrpSpPr/>
          <p:nvPr/>
        </p:nvGrpSpPr>
        <p:grpSpPr>
          <a:xfrm>
            <a:off x="1811382" y="4750866"/>
            <a:ext cx="779417" cy="812354"/>
            <a:chOff x="4672148" y="4274012"/>
            <a:chExt cx="2416629" cy="207699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4A0F173-6AB9-4175-9BA2-3273CC95CA08}"/>
                </a:ext>
              </a:extLst>
            </p:cNvPr>
            <p:cNvSpPr/>
            <p:nvPr/>
          </p:nvSpPr>
          <p:spPr>
            <a:xfrm>
              <a:off x="4672148" y="4274012"/>
              <a:ext cx="2416629" cy="2076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isSt</a:t>
              </a:r>
              <a:r>
                <a:rPr lang="en-US" dirty="0"/>
                <a:t>...</a:t>
              </a:r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F587D689-359D-49DE-BD21-CEE07EC7F656}"/>
                </a:ext>
              </a:extLst>
            </p:cNvPr>
            <p:cNvSpPr/>
            <p:nvPr/>
          </p:nvSpPr>
          <p:spPr>
            <a:xfrm rot="10800000">
              <a:off x="4672148" y="4317335"/>
              <a:ext cx="2416629" cy="5611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568F3E-EC06-409A-B674-E1EE2F14705D}"/>
              </a:ext>
            </a:extLst>
          </p:cNvPr>
          <p:cNvGrpSpPr/>
          <p:nvPr/>
        </p:nvGrpSpPr>
        <p:grpSpPr>
          <a:xfrm>
            <a:off x="2201090" y="6080737"/>
            <a:ext cx="388619" cy="335583"/>
            <a:chOff x="4672148" y="4274012"/>
            <a:chExt cx="2416629" cy="207699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5A3E10-35C7-44A0-8FEC-332B218F95B9}"/>
                </a:ext>
              </a:extLst>
            </p:cNvPr>
            <p:cNvSpPr/>
            <p:nvPr/>
          </p:nvSpPr>
          <p:spPr>
            <a:xfrm>
              <a:off x="4672148" y="4274012"/>
              <a:ext cx="2416629" cy="2076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Rohit</a:t>
              </a: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43DE796E-0BA4-4F83-9DEF-4E1633E0FAEC}"/>
                </a:ext>
              </a:extLst>
            </p:cNvPr>
            <p:cNvSpPr/>
            <p:nvPr/>
          </p:nvSpPr>
          <p:spPr>
            <a:xfrm rot="10800000">
              <a:off x="4672148" y="4317335"/>
              <a:ext cx="2416629" cy="5611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FFC436-5EFF-4DE1-B152-4BA620459D88}"/>
              </a:ext>
            </a:extLst>
          </p:cNvPr>
          <p:cNvGrpSpPr/>
          <p:nvPr/>
        </p:nvGrpSpPr>
        <p:grpSpPr>
          <a:xfrm>
            <a:off x="3132366" y="6080737"/>
            <a:ext cx="388619" cy="335583"/>
            <a:chOff x="4672148" y="4274012"/>
            <a:chExt cx="2416629" cy="207699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F427AF-7C91-4C25-A861-763190E4BB9B}"/>
                </a:ext>
              </a:extLst>
            </p:cNvPr>
            <p:cNvSpPr/>
            <p:nvPr/>
          </p:nvSpPr>
          <p:spPr>
            <a:xfrm>
              <a:off x="4672148" y="4274012"/>
              <a:ext cx="2416629" cy="2076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30</a:t>
              </a:r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18BF35C-5970-42DF-AEAE-7B00917EA515}"/>
                </a:ext>
              </a:extLst>
            </p:cNvPr>
            <p:cNvSpPr/>
            <p:nvPr/>
          </p:nvSpPr>
          <p:spPr>
            <a:xfrm rot="10800000">
              <a:off x="4672148" y="4317335"/>
              <a:ext cx="2416629" cy="5611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DAA78B9-3B02-4483-AEF9-178E080199AD}"/>
              </a:ext>
            </a:extLst>
          </p:cNvPr>
          <p:cNvGrpSpPr/>
          <p:nvPr/>
        </p:nvGrpSpPr>
        <p:grpSpPr>
          <a:xfrm>
            <a:off x="1829889" y="5205526"/>
            <a:ext cx="388619" cy="335583"/>
            <a:chOff x="4672148" y="4274012"/>
            <a:chExt cx="2416629" cy="207699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E2EB9C6-5C2B-4519-AECA-522F964F4624}"/>
                </a:ext>
              </a:extLst>
            </p:cNvPr>
            <p:cNvSpPr/>
            <p:nvPr/>
          </p:nvSpPr>
          <p:spPr>
            <a:xfrm>
              <a:off x="4672148" y="4274012"/>
              <a:ext cx="2416629" cy="2076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false</a:t>
              </a:r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950868ED-66BF-4F4E-AA55-220BC93CE088}"/>
                </a:ext>
              </a:extLst>
            </p:cNvPr>
            <p:cNvSpPr/>
            <p:nvPr/>
          </p:nvSpPr>
          <p:spPr>
            <a:xfrm rot="10800000">
              <a:off x="4672148" y="4317335"/>
              <a:ext cx="2416629" cy="5611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9DD094B-89E3-4676-BF13-3C38B5B296D3}"/>
              </a:ext>
            </a:extLst>
          </p:cNvPr>
          <p:cNvGrpSpPr/>
          <p:nvPr/>
        </p:nvGrpSpPr>
        <p:grpSpPr>
          <a:xfrm>
            <a:off x="3374843" y="5261121"/>
            <a:ext cx="388619" cy="335583"/>
            <a:chOff x="4672148" y="4274012"/>
            <a:chExt cx="2416629" cy="207699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8F4071C-1B7A-4A93-AA5B-1BCEB85418DD}"/>
                </a:ext>
              </a:extLst>
            </p:cNvPr>
            <p:cNvSpPr/>
            <p:nvPr/>
          </p:nvSpPr>
          <p:spPr>
            <a:xfrm>
              <a:off x="4672148" y="4274012"/>
              <a:ext cx="2416629" cy="2076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14E39B3-5163-4B1D-BC8B-25F0E4481185}"/>
                </a:ext>
              </a:extLst>
            </p:cNvPr>
            <p:cNvSpPr/>
            <p:nvPr/>
          </p:nvSpPr>
          <p:spPr>
            <a:xfrm rot="10800000">
              <a:off x="4672148" y="4317335"/>
              <a:ext cx="2416629" cy="56114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C852C73-A7E8-471B-9153-74A685EE5C38}"/>
              </a:ext>
            </a:extLst>
          </p:cNvPr>
          <p:cNvSpPr txBox="1"/>
          <p:nvPr/>
        </p:nvSpPr>
        <p:spPr>
          <a:xfrm>
            <a:off x="2164081" y="3897763"/>
            <a:ext cx="232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box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0D24AD4A-5E1C-4B35-A55D-41CD85BBA76E}"/>
              </a:ext>
            </a:extLst>
          </p:cNvPr>
          <p:cNvSpPr/>
          <p:nvPr/>
        </p:nvSpPr>
        <p:spPr>
          <a:xfrm rot="10800000">
            <a:off x="1698171" y="4445506"/>
            <a:ext cx="2416629" cy="5611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E117A34-0959-4A8C-A589-F144091B6F01}"/>
              </a:ext>
            </a:extLst>
          </p:cNvPr>
          <p:cNvCxnSpPr/>
          <p:nvPr/>
        </p:nvCxnSpPr>
        <p:spPr>
          <a:xfrm flipV="1">
            <a:off x="2395399" y="4877546"/>
            <a:ext cx="2608401" cy="4074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096061-6491-4959-8EB5-D6AB8F60826E}"/>
              </a:ext>
            </a:extLst>
          </p:cNvPr>
          <p:cNvCxnSpPr/>
          <p:nvPr/>
        </p:nvCxnSpPr>
        <p:spPr>
          <a:xfrm flipV="1">
            <a:off x="3763462" y="4897919"/>
            <a:ext cx="1240338" cy="35993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9709F9-F990-48A4-8098-B96084CD5F85}"/>
              </a:ext>
            </a:extLst>
          </p:cNvPr>
          <p:cNvCxnSpPr/>
          <p:nvPr/>
        </p:nvCxnSpPr>
        <p:spPr>
          <a:xfrm flipV="1">
            <a:off x="2360339" y="5104964"/>
            <a:ext cx="2643461" cy="90517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831E4F-41D8-4B10-8753-9AB54B43CC3C}"/>
              </a:ext>
            </a:extLst>
          </p:cNvPr>
          <p:cNvCxnSpPr/>
          <p:nvPr/>
        </p:nvCxnSpPr>
        <p:spPr>
          <a:xfrm flipV="1">
            <a:off x="3374842" y="5153008"/>
            <a:ext cx="1628958" cy="84215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F8176F0-6402-4A00-9763-3E60384B256D}"/>
              </a:ext>
            </a:extLst>
          </p:cNvPr>
          <p:cNvSpPr txBox="1"/>
          <p:nvPr/>
        </p:nvSpPr>
        <p:spPr>
          <a:xfrm>
            <a:off x="5081088" y="4809429"/>
            <a:ext cx="322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contained by Person</a:t>
            </a:r>
          </a:p>
          <a:p>
            <a:r>
              <a:rPr lang="en-US" dirty="0"/>
              <a:t>Called children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4B6990B-C064-4284-973A-29B5C4581737}"/>
              </a:ext>
            </a:extLst>
          </p:cNvPr>
          <p:cNvSpPr/>
          <p:nvPr/>
        </p:nvSpPr>
        <p:spPr>
          <a:xfrm>
            <a:off x="9613900" y="3771900"/>
            <a:ext cx="1219200" cy="495195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82E2D15-A1AF-4A07-856E-E03C2C0A5CA4}"/>
              </a:ext>
            </a:extLst>
          </p:cNvPr>
          <p:cNvSpPr/>
          <p:nvPr/>
        </p:nvSpPr>
        <p:spPr>
          <a:xfrm>
            <a:off x="8623300" y="4622800"/>
            <a:ext cx="648788" cy="405230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name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6BBBE1-B7A5-49AB-8578-800A52071F6A}"/>
              </a:ext>
            </a:extLst>
          </p:cNvPr>
          <p:cNvSpPr/>
          <p:nvPr/>
        </p:nvSpPr>
        <p:spPr>
          <a:xfrm>
            <a:off x="9472206" y="4631683"/>
            <a:ext cx="715733" cy="405230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isS</a:t>
            </a:r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B0DD805-F0CD-4724-8CB3-462A5576E526}"/>
              </a:ext>
            </a:extLst>
          </p:cNvPr>
          <p:cNvSpPr/>
          <p:nvPr/>
        </p:nvSpPr>
        <p:spPr>
          <a:xfrm>
            <a:off x="10321114" y="4631683"/>
            <a:ext cx="781226" cy="405230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D1D47D-FD9B-4CB2-B4F0-6FDD834EC7C4}"/>
              </a:ext>
            </a:extLst>
          </p:cNvPr>
          <p:cNvSpPr/>
          <p:nvPr/>
        </p:nvSpPr>
        <p:spPr>
          <a:xfrm>
            <a:off x="11208121" y="4605941"/>
            <a:ext cx="648788" cy="405230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pass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CFC084-A2BD-47FB-9356-01106B51B008}"/>
              </a:ext>
            </a:extLst>
          </p:cNvPr>
          <p:cNvCxnSpPr/>
          <p:nvPr/>
        </p:nvCxnSpPr>
        <p:spPr>
          <a:xfrm flipH="1">
            <a:off x="9047754" y="4267095"/>
            <a:ext cx="541834" cy="35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5B617BD-FE10-4B5D-9EF7-5EC1D17BDDFF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9830073" y="4267095"/>
            <a:ext cx="139428" cy="36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4AD45A1-B82E-4F75-A5C5-188293CF6C67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10438495" y="4267095"/>
            <a:ext cx="273232" cy="36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C1DDE17-6C43-46E5-9C42-C071023219D3}"/>
              </a:ext>
            </a:extLst>
          </p:cNvPr>
          <p:cNvCxnSpPr>
            <a:stCxn id="49" idx="5"/>
            <a:endCxn id="53" idx="1"/>
          </p:cNvCxnSpPr>
          <p:nvPr/>
        </p:nvCxnSpPr>
        <p:spPr>
          <a:xfrm>
            <a:off x="10654552" y="4194575"/>
            <a:ext cx="648582" cy="47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A3679C89-701B-467F-B917-7D50600E4D21}"/>
              </a:ext>
            </a:extLst>
          </p:cNvPr>
          <p:cNvSpPr/>
          <p:nvPr/>
        </p:nvSpPr>
        <p:spPr>
          <a:xfrm>
            <a:off x="8823418" y="5205526"/>
            <a:ext cx="648788" cy="405230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4B15EA8-3C10-47DC-B9E3-45D664A2E7E4}"/>
              </a:ext>
            </a:extLst>
          </p:cNvPr>
          <p:cNvSpPr/>
          <p:nvPr/>
        </p:nvSpPr>
        <p:spPr>
          <a:xfrm>
            <a:off x="7934418" y="5259550"/>
            <a:ext cx="648788" cy="405230"/>
          </a:xfrm>
          <a:prstGeom prst="ellipse">
            <a:avLst/>
          </a:prstGeom>
          <a:solidFill>
            <a:srgbClr val="00B050"/>
          </a:solidFill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7EF7413-DD1C-4DE2-BE31-4831F534EE61}"/>
              </a:ext>
            </a:extLst>
          </p:cNvPr>
          <p:cNvCxnSpPr>
            <a:stCxn id="50" idx="3"/>
            <a:endCxn id="67" idx="7"/>
          </p:cNvCxnSpPr>
          <p:nvPr/>
        </p:nvCxnSpPr>
        <p:spPr>
          <a:xfrm flipH="1">
            <a:off x="8488193" y="4968685"/>
            <a:ext cx="230120" cy="35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E335BCE-467D-4246-BB9C-FDC92E9D62BD}"/>
              </a:ext>
            </a:extLst>
          </p:cNvPr>
          <p:cNvCxnSpPr>
            <a:stCxn id="50" idx="4"/>
            <a:endCxn id="66" idx="0"/>
          </p:cNvCxnSpPr>
          <p:nvPr/>
        </p:nvCxnSpPr>
        <p:spPr>
          <a:xfrm>
            <a:off x="8947694" y="5028030"/>
            <a:ext cx="200118" cy="17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2431587-9E83-491D-9B6F-9423B6ADD536}"/>
              </a:ext>
            </a:extLst>
          </p:cNvPr>
          <p:cNvSpPr txBox="1"/>
          <p:nvPr/>
        </p:nvSpPr>
        <p:spPr>
          <a:xfrm>
            <a:off x="7993322" y="5840229"/>
            <a:ext cx="530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Rohit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93E48A-DF62-4745-A834-DFB202A8D422}"/>
              </a:ext>
            </a:extLst>
          </p:cNvPr>
          <p:cNvSpPr txBox="1"/>
          <p:nvPr/>
        </p:nvSpPr>
        <p:spPr>
          <a:xfrm>
            <a:off x="8882322" y="5840229"/>
            <a:ext cx="530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Kumar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B7DF02-9797-407C-BD48-FF9354DD57D2}"/>
              </a:ext>
            </a:extLst>
          </p:cNvPr>
          <p:cNvSpPr txBox="1"/>
          <p:nvPr/>
        </p:nvSpPr>
        <p:spPr>
          <a:xfrm>
            <a:off x="9613900" y="5226366"/>
            <a:ext cx="530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False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7A0EDDF-8E5E-4655-8C8E-8BD57EA4A82B}"/>
              </a:ext>
            </a:extLst>
          </p:cNvPr>
          <p:cNvSpPr txBox="1"/>
          <p:nvPr/>
        </p:nvSpPr>
        <p:spPr>
          <a:xfrm>
            <a:off x="10451039" y="5194288"/>
            <a:ext cx="530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96B2611-DB42-4EA4-B3C3-147581F01F3E}"/>
              </a:ext>
            </a:extLst>
          </p:cNvPr>
          <p:cNvCxnSpPr>
            <a:stCxn id="67" idx="4"/>
            <a:endCxn id="72" idx="0"/>
          </p:cNvCxnSpPr>
          <p:nvPr/>
        </p:nvCxnSpPr>
        <p:spPr>
          <a:xfrm>
            <a:off x="8258812" y="5664780"/>
            <a:ext cx="0" cy="17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DFD380C-E6C6-4B6A-A659-021AB66470DC}"/>
              </a:ext>
            </a:extLst>
          </p:cNvPr>
          <p:cNvCxnSpPr>
            <a:stCxn id="66" idx="4"/>
            <a:endCxn id="73" idx="0"/>
          </p:cNvCxnSpPr>
          <p:nvPr/>
        </p:nvCxnSpPr>
        <p:spPr>
          <a:xfrm>
            <a:off x="9147812" y="5610756"/>
            <a:ext cx="0" cy="22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751730D-6AD9-497A-9292-02B335082461}"/>
              </a:ext>
            </a:extLst>
          </p:cNvPr>
          <p:cNvCxnSpPr>
            <a:stCxn id="51" idx="4"/>
            <a:endCxn id="74" idx="0"/>
          </p:cNvCxnSpPr>
          <p:nvPr/>
        </p:nvCxnSpPr>
        <p:spPr>
          <a:xfrm>
            <a:off x="9830073" y="5036913"/>
            <a:ext cx="49317" cy="189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92FDFCC-858A-414D-8CB4-31128F29FBB8}"/>
              </a:ext>
            </a:extLst>
          </p:cNvPr>
          <p:cNvCxnSpPr>
            <a:stCxn id="52" idx="4"/>
            <a:endCxn id="75" idx="0"/>
          </p:cNvCxnSpPr>
          <p:nvPr/>
        </p:nvCxnSpPr>
        <p:spPr>
          <a:xfrm>
            <a:off x="10711727" y="5036913"/>
            <a:ext cx="4802" cy="15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AF13464-1763-4EEA-9B15-C087F064922A}"/>
              </a:ext>
            </a:extLst>
          </p:cNvPr>
          <p:cNvSpPr txBox="1"/>
          <p:nvPr/>
        </p:nvSpPr>
        <p:spPr>
          <a:xfrm>
            <a:off x="9140893" y="6426532"/>
            <a:ext cx="3027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TREE</a:t>
            </a:r>
          </a:p>
        </p:txBody>
      </p:sp>
      <p:sp>
        <p:nvSpPr>
          <p:cNvPr id="86" name="Left Bracket 85">
            <a:extLst>
              <a:ext uri="{FF2B5EF4-FFF2-40B4-BE49-F238E27FC236}">
                <a16:creationId xmlns:a16="http://schemas.microsoft.com/office/drawing/2014/main" id="{2908E990-5C47-4A63-9DC5-54679D4CAE44}"/>
              </a:ext>
            </a:extLst>
          </p:cNvPr>
          <p:cNvSpPr/>
          <p:nvPr/>
        </p:nvSpPr>
        <p:spPr>
          <a:xfrm>
            <a:off x="3830081" y="779414"/>
            <a:ext cx="202442" cy="3009161"/>
          </a:xfrm>
          <a:prstGeom prst="leftBracket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Left Bracket 86">
            <a:extLst>
              <a:ext uri="{FF2B5EF4-FFF2-40B4-BE49-F238E27FC236}">
                <a16:creationId xmlns:a16="http://schemas.microsoft.com/office/drawing/2014/main" id="{0E539151-4EC0-4A82-AE48-E13D3D8BDA55}"/>
              </a:ext>
            </a:extLst>
          </p:cNvPr>
          <p:cNvSpPr/>
          <p:nvPr/>
        </p:nvSpPr>
        <p:spPr>
          <a:xfrm>
            <a:off x="4210593" y="1234821"/>
            <a:ext cx="278675" cy="981966"/>
          </a:xfrm>
          <a:prstGeom prst="leftBracket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C02117A-210A-46E6-96E7-F08575C948B4}"/>
              </a:ext>
            </a:extLst>
          </p:cNvPr>
          <p:cNvSpPr txBox="1"/>
          <p:nvPr/>
        </p:nvSpPr>
        <p:spPr>
          <a:xfrm>
            <a:off x="11730100" y="5174911"/>
            <a:ext cx="530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B9E2DAC-7AD2-45D5-922F-54BF01130398}"/>
              </a:ext>
            </a:extLst>
          </p:cNvPr>
          <p:cNvSpPr txBox="1"/>
          <p:nvPr/>
        </p:nvSpPr>
        <p:spPr>
          <a:xfrm>
            <a:off x="11098170" y="5212975"/>
            <a:ext cx="530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9C1F6B1-4545-4493-AE56-BFF2FBB743E3}"/>
              </a:ext>
            </a:extLst>
          </p:cNvPr>
          <p:cNvCxnSpPr>
            <a:stCxn id="53" idx="3"/>
          </p:cNvCxnSpPr>
          <p:nvPr/>
        </p:nvCxnSpPr>
        <p:spPr>
          <a:xfrm flipH="1">
            <a:off x="11251406" y="4951826"/>
            <a:ext cx="51728" cy="306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E080DB6-1EA3-481C-97CC-F94A723B035F}"/>
              </a:ext>
            </a:extLst>
          </p:cNvPr>
          <p:cNvSpPr txBox="1"/>
          <p:nvPr/>
        </p:nvSpPr>
        <p:spPr>
          <a:xfrm rot="16997094">
            <a:off x="10969596" y="4866214"/>
            <a:ext cx="5309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hide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B5B3A03-011F-4622-A7C1-FD9B29CBE59E}"/>
              </a:ext>
            </a:extLst>
          </p:cNvPr>
          <p:cNvCxnSpPr>
            <a:stCxn id="53" idx="5"/>
          </p:cNvCxnSpPr>
          <p:nvPr/>
        </p:nvCxnSpPr>
        <p:spPr>
          <a:xfrm>
            <a:off x="11761896" y="4951826"/>
            <a:ext cx="95013" cy="26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B53F2DE-0B58-4024-8495-D5B789246E9C}"/>
              </a:ext>
            </a:extLst>
          </p:cNvPr>
          <p:cNvSpPr txBox="1"/>
          <p:nvPr/>
        </p:nvSpPr>
        <p:spPr>
          <a:xfrm>
            <a:off x="422364" y="2441326"/>
            <a:ext cx="1314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Hide is a custom attribute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B904378-B1B6-4787-A3C3-4E1CCD87EF3C}"/>
              </a:ext>
            </a:extLst>
          </p:cNvPr>
          <p:cNvSpPr txBox="1"/>
          <p:nvPr/>
        </p:nvSpPr>
        <p:spPr>
          <a:xfrm>
            <a:off x="4588485" y="6270171"/>
            <a:ext cx="334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person.name.firstname</a:t>
            </a:r>
            <a:r>
              <a:rPr lang="en-US" dirty="0"/>
              <a:t> = Rohit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13982F7-05E9-4290-A2F3-4FE384F8F0A4}"/>
              </a:ext>
            </a:extLst>
          </p:cNvPr>
          <p:cNvSpPr txBox="1"/>
          <p:nvPr/>
        </p:nvSpPr>
        <p:spPr>
          <a:xfrm>
            <a:off x="23790" y="6414460"/>
            <a:ext cx="504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TWC</a:t>
            </a:r>
          </a:p>
        </p:txBody>
      </p:sp>
    </p:spTree>
    <p:extLst>
      <p:ext uri="{BB962C8B-B14F-4D97-AF65-F5344CB8AC3E}">
        <p14:creationId xmlns:p14="http://schemas.microsoft.com/office/powerpoint/2010/main" val="199955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EBA5DD-FBC4-45AF-8773-80013030100A}"/>
              </a:ext>
            </a:extLst>
          </p:cNvPr>
          <p:cNvSpPr txBox="1"/>
          <p:nvPr/>
        </p:nvSpPr>
        <p:spPr>
          <a:xfrm>
            <a:off x="4898571" y="0"/>
            <a:ext cx="504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XML SCHEMA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566415-9098-43E9-A5D5-2EF259D4EFBA}"/>
              </a:ext>
            </a:extLst>
          </p:cNvPr>
          <p:cNvSpPr txBox="1"/>
          <p:nvPr/>
        </p:nvSpPr>
        <p:spPr>
          <a:xfrm>
            <a:off x="0" y="6488668"/>
            <a:ext cx="504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E8203-3652-4164-B65F-49422FF2D2EC}"/>
              </a:ext>
            </a:extLst>
          </p:cNvPr>
          <p:cNvSpPr txBox="1"/>
          <p:nvPr/>
        </p:nvSpPr>
        <p:spPr>
          <a:xfrm>
            <a:off x="483326" y="862148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Taking xml data from before in </a:t>
            </a:r>
            <a:r>
              <a:rPr lang="en-US" dirty="0" err="1"/>
              <a:t>refrence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9BD5F-19D4-4807-83D0-7EB30018BBD8}"/>
              </a:ext>
            </a:extLst>
          </p:cNvPr>
          <p:cNvSpPr txBox="1"/>
          <p:nvPr/>
        </p:nvSpPr>
        <p:spPr>
          <a:xfrm>
            <a:off x="483326" y="2028429"/>
            <a:ext cx="4454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node which has children is </a:t>
            </a:r>
            <a:r>
              <a:rPr lang="en-US" b="1" dirty="0"/>
              <a:t>complex type</a:t>
            </a:r>
            <a:r>
              <a:rPr lang="en-US" dirty="0"/>
              <a:t> and which does not is </a:t>
            </a:r>
            <a:r>
              <a:rPr lang="en-US" b="1" dirty="0"/>
              <a:t>simple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2126B-A716-4D4A-8683-35414EBE9139}"/>
              </a:ext>
            </a:extLst>
          </p:cNvPr>
          <p:cNvSpPr txBox="1"/>
          <p:nvPr/>
        </p:nvSpPr>
        <p:spPr>
          <a:xfrm>
            <a:off x="5682343" y="1443841"/>
            <a:ext cx="71715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BB2BF"/>
                </a:solidFill>
                <a:effectLst/>
              </a:rPr>
              <a:t>&lt;</a:t>
            </a:r>
            <a:r>
              <a:rPr lang="en-US" dirty="0" err="1">
                <a:solidFill>
                  <a:srgbClr val="E06C75"/>
                </a:solidFill>
                <a:effectLst/>
              </a:rPr>
              <a:t>xs:complexType</a:t>
            </a:r>
            <a:r>
              <a:rPr lang="en-US" dirty="0">
                <a:solidFill>
                  <a:srgbClr val="E06C75"/>
                </a:solidFill>
                <a:effectLst/>
              </a:rPr>
              <a:t> </a:t>
            </a:r>
            <a:r>
              <a:rPr lang="en-US" dirty="0">
                <a:solidFill>
                  <a:srgbClr val="D19A66"/>
                </a:solidFill>
                <a:effectLst/>
              </a:rPr>
              <a:t>name</a:t>
            </a:r>
            <a:r>
              <a:rPr lang="en-US" dirty="0">
                <a:solidFill>
                  <a:srgbClr val="ABB2BF"/>
                </a:solidFill>
                <a:effectLst/>
              </a:rPr>
              <a:t>="</a:t>
            </a:r>
            <a:r>
              <a:rPr lang="en-US" dirty="0">
                <a:solidFill>
                  <a:srgbClr val="98C379"/>
                </a:solidFill>
                <a:effectLst/>
              </a:rPr>
              <a:t>person</a:t>
            </a:r>
            <a:r>
              <a:rPr lang="en-US" dirty="0">
                <a:solidFill>
                  <a:srgbClr val="ABB2BF"/>
                </a:solidFill>
                <a:effectLst/>
              </a:rPr>
              <a:t>“ </a:t>
            </a:r>
            <a:r>
              <a:rPr lang="en-US" dirty="0" err="1">
                <a:solidFill>
                  <a:srgbClr val="00B0F0"/>
                </a:solidFill>
                <a:effectLst/>
              </a:rPr>
              <a:t>maxOccur</a:t>
            </a:r>
            <a:r>
              <a:rPr lang="en-US" dirty="0">
                <a:solidFill>
                  <a:srgbClr val="00B0F0"/>
                </a:solidFill>
              </a:rPr>
              <a:t>=“10”</a:t>
            </a:r>
            <a:r>
              <a:rPr lang="en-US" dirty="0">
                <a:solidFill>
                  <a:srgbClr val="ABB2BF"/>
                </a:solidFill>
                <a:effectLst/>
              </a:rPr>
              <a:t>&gt;</a:t>
            </a:r>
          </a:p>
          <a:p>
            <a:r>
              <a:rPr lang="en-US" dirty="0">
                <a:solidFill>
                  <a:srgbClr val="ABB2BF"/>
                </a:solidFill>
              </a:rPr>
              <a:t>        </a:t>
            </a:r>
            <a:r>
              <a:rPr lang="en-US" dirty="0"/>
              <a:t> </a:t>
            </a:r>
            <a:r>
              <a:rPr lang="en-US" dirty="0">
                <a:solidFill>
                  <a:srgbClr val="ABB2BF"/>
                </a:solidFill>
                <a:effectLst/>
              </a:rPr>
              <a:t>&lt;</a:t>
            </a:r>
            <a:r>
              <a:rPr lang="en-US" dirty="0" err="1">
                <a:solidFill>
                  <a:srgbClr val="E06C75"/>
                </a:solidFill>
                <a:effectLst/>
              </a:rPr>
              <a:t>xs:sequence</a:t>
            </a:r>
            <a:r>
              <a:rPr lang="en-US" dirty="0">
                <a:solidFill>
                  <a:srgbClr val="ABB2BF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ABB2BF"/>
                </a:solidFill>
                <a:effectLst/>
              </a:rPr>
              <a:t>                &lt;</a:t>
            </a:r>
            <a:r>
              <a:rPr lang="en-US" dirty="0" err="1">
                <a:solidFill>
                  <a:srgbClr val="E06C75"/>
                </a:solidFill>
                <a:effectLst/>
              </a:rPr>
              <a:t>xs:complexType</a:t>
            </a:r>
            <a:r>
              <a:rPr lang="en-US" dirty="0">
                <a:solidFill>
                  <a:srgbClr val="E06C75"/>
                </a:solidFill>
                <a:effectLst/>
              </a:rPr>
              <a:t> </a:t>
            </a:r>
            <a:r>
              <a:rPr lang="en-US" dirty="0">
                <a:solidFill>
                  <a:srgbClr val="D19A66"/>
                </a:solidFill>
                <a:effectLst/>
              </a:rPr>
              <a:t>name</a:t>
            </a:r>
            <a:r>
              <a:rPr lang="en-US" dirty="0">
                <a:solidFill>
                  <a:srgbClr val="ABB2BF"/>
                </a:solidFill>
                <a:effectLst/>
              </a:rPr>
              <a:t>="</a:t>
            </a:r>
            <a:r>
              <a:rPr lang="en-US" dirty="0">
                <a:solidFill>
                  <a:srgbClr val="98C379"/>
                </a:solidFill>
                <a:effectLst/>
              </a:rPr>
              <a:t>name</a:t>
            </a:r>
            <a:r>
              <a:rPr lang="en-US" dirty="0">
                <a:solidFill>
                  <a:srgbClr val="ABB2BF"/>
                </a:solidFill>
                <a:effectLst/>
              </a:rPr>
              <a:t>"&gt;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ABB2BF"/>
                </a:solidFill>
                <a:effectLst/>
              </a:rPr>
              <a:t>                       &lt;</a:t>
            </a:r>
            <a:r>
              <a:rPr lang="en-US" dirty="0" err="1">
                <a:solidFill>
                  <a:srgbClr val="E06C75"/>
                </a:solidFill>
                <a:effectLst/>
              </a:rPr>
              <a:t>xs:sequence</a:t>
            </a:r>
            <a:r>
              <a:rPr lang="en-US" dirty="0">
                <a:solidFill>
                  <a:srgbClr val="ABB2BF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ABB2BF"/>
                </a:solidFill>
                <a:effectLst/>
              </a:rPr>
              <a:t>                             &lt;</a:t>
            </a:r>
            <a:r>
              <a:rPr lang="en-US" dirty="0" err="1">
                <a:solidFill>
                  <a:srgbClr val="E06C75"/>
                </a:solidFill>
                <a:effectLst/>
              </a:rPr>
              <a:t>xs:element</a:t>
            </a:r>
            <a:r>
              <a:rPr lang="en-US" dirty="0">
                <a:solidFill>
                  <a:srgbClr val="E06C75"/>
                </a:solidFill>
                <a:effectLst/>
              </a:rPr>
              <a:t> </a:t>
            </a:r>
            <a:r>
              <a:rPr lang="en-US" dirty="0">
                <a:solidFill>
                  <a:srgbClr val="D19A66"/>
                </a:solidFill>
                <a:effectLst/>
              </a:rPr>
              <a:t>name</a:t>
            </a:r>
            <a:r>
              <a:rPr lang="en-US" dirty="0">
                <a:solidFill>
                  <a:srgbClr val="ABB2BF"/>
                </a:solidFill>
                <a:effectLst/>
              </a:rPr>
              <a:t>="</a:t>
            </a:r>
            <a:r>
              <a:rPr lang="en-US" dirty="0" err="1">
                <a:solidFill>
                  <a:srgbClr val="98C379"/>
                </a:solidFill>
                <a:effectLst/>
              </a:rPr>
              <a:t>firstname</a:t>
            </a:r>
            <a:r>
              <a:rPr lang="en-US" dirty="0">
                <a:solidFill>
                  <a:srgbClr val="ABB2BF"/>
                </a:solidFill>
                <a:effectLst/>
              </a:rPr>
              <a:t>"/&gt;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ABB2BF"/>
                </a:solidFill>
                <a:effectLst/>
              </a:rPr>
              <a:t>                             &lt;</a:t>
            </a:r>
            <a:r>
              <a:rPr lang="en-US" dirty="0" err="1">
                <a:solidFill>
                  <a:srgbClr val="E06C75"/>
                </a:solidFill>
                <a:effectLst/>
              </a:rPr>
              <a:t>xs:element</a:t>
            </a:r>
            <a:r>
              <a:rPr lang="en-US" dirty="0">
                <a:solidFill>
                  <a:srgbClr val="E06C75"/>
                </a:solidFill>
                <a:effectLst/>
              </a:rPr>
              <a:t> </a:t>
            </a:r>
            <a:r>
              <a:rPr lang="en-US" dirty="0">
                <a:solidFill>
                  <a:srgbClr val="D19A66"/>
                </a:solidFill>
                <a:effectLst/>
              </a:rPr>
              <a:t>name</a:t>
            </a:r>
            <a:r>
              <a:rPr lang="en-US" dirty="0">
                <a:solidFill>
                  <a:srgbClr val="ABB2BF"/>
                </a:solidFill>
                <a:effectLst/>
              </a:rPr>
              <a:t>="</a:t>
            </a:r>
            <a:r>
              <a:rPr lang="en-US" dirty="0" err="1">
                <a:solidFill>
                  <a:srgbClr val="98C379"/>
                </a:solidFill>
                <a:effectLst/>
              </a:rPr>
              <a:t>lastname</a:t>
            </a:r>
            <a:r>
              <a:rPr lang="en-US" dirty="0">
                <a:solidFill>
                  <a:srgbClr val="ABB2BF"/>
                </a:solidFill>
                <a:effectLst/>
              </a:rPr>
              <a:t>"/&gt;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ABB2BF"/>
                </a:solidFill>
                <a:effectLst/>
              </a:rPr>
              <a:t>                         &lt;/</a:t>
            </a:r>
            <a:r>
              <a:rPr lang="en-US" dirty="0" err="1">
                <a:solidFill>
                  <a:srgbClr val="E06C75"/>
                </a:solidFill>
                <a:effectLst/>
              </a:rPr>
              <a:t>xs:sequence</a:t>
            </a:r>
            <a:r>
              <a:rPr lang="en-US" dirty="0">
                <a:solidFill>
                  <a:srgbClr val="ABB2BF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ABB2BF"/>
                </a:solidFill>
                <a:effectLst/>
              </a:rPr>
              <a:t>                  &lt;/</a:t>
            </a:r>
            <a:r>
              <a:rPr lang="en-US" dirty="0" err="1">
                <a:solidFill>
                  <a:srgbClr val="E06C75"/>
                </a:solidFill>
                <a:effectLst/>
              </a:rPr>
              <a:t>xs:complexType</a:t>
            </a:r>
            <a:r>
              <a:rPr lang="en-US" dirty="0">
                <a:solidFill>
                  <a:srgbClr val="ABB2BF"/>
                </a:solidFill>
                <a:effectLst/>
              </a:rPr>
              <a:t>&gt;</a:t>
            </a:r>
            <a:r>
              <a:rPr lang="en-US" dirty="0"/>
              <a:t> </a:t>
            </a:r>
            <a:endParaRPr lang="en-US" dirty="0">
              <a:solidFill>
                <a:srgbClr val="ABB2BF"/>
              </a:solidFill>
              <a:effectLst/>
            </a:endParaRPr>
          </a:p>
          <a:p>
            <a:r>
              <a:rPr lang="en-US" dirty="0">
                <a:solidFill>
                  <a:srgbClr val="ABB2BF"/>
                </a:solidFill>
              </a:rPr>
              <a:t>                   &lt;</a:t>
            </a:r>
            <a:r>
              <a:rPr lang="en-US" dirty="0" err="1">
                <a:solidFill>
                  <a:srgbClr val="E06C75"/>
                </a:solidFill>
                <a:effectLst/>
              </a:rPr>
              <a:t>xs:element</a:t>
            </a:r>
            <a:r>
              <a:rPr lang="en-US" dirty="0">
                <a:solidFill>
                  <a:srgbClr val="E06C75"/>
                </a:solidFill>
                <a:effectLst/>
              </a:rPr>
              <a:t> </a:t>
            </a:r>
            <a:r>
              <a:rPr lang="en-US" dirty="0">
                <a:solidFill>
                  <a:srgbClr val="D19A66"/>
                </a:solidFill>
                <a:effectLst/>
              </a:rPr>
              <a:t>name</a:t>
            </a:r>
            <a:r>
              <a:rPr lang="en-US" dirty="0">
                <a:solidFill>
                  <a:srgbClr val="ABB2BF"/>
                </a:solidFill>
                <a:effectLst/>
              </a:rPr>
              <a:t>="</a:t>
            </a:r>
            <a:r>
              <a:rPr lang="en-US" dirty="0">
                <a:solidFill>
                  <a:srgbClr val="98C379"/>
                </a:solidFill>
                <a:effectLst/>
              </a:rPr>
              <a:t>age</a:t>
            </a:r>
            <a:r>
              <a:rPr lang="en-US" dirty="0">
                <a:solidFill>
                  <a:srgbClr val="ABB2BF"/>
                </a:solidFill>
                <a:effectLst/>
              </a:rPr>
              <a:t>"</a:t>
            </a:r>
            <a:r>
              <a:rPr lang="en-US" dirty="0">
                <a:solidFill>
                  <a:srgbClr val="E06C75"/>
                </a:solidFill>
                <a:effectLst/>
              </a:rPr>
              <a:t> </a:t>
            </a:r>
            <a:r>
              <a:rPr lang="en-US" dirty="0">
                <a:solidFill>
                  <a:srgbClr val="D19A66"/>
                </a:solidFill>
                <a:effectLst/>
              </a:rPr>
              <a:t>type</a:t>
            </a:r>
            <a:r>
              <a:rPr lang="en-US" dirty="0">
                <a:solidFill>
                  <a:srgbClr val="ABB2BF"/>
                </a:solidFill>
                <a:effectLst/>
              </a:rPr>
              <a:t>="</a:t>
            </a:r>
            <a:r>
              <a:rPr lang="en-US" dirty="0" err="1">
                <a:solidFill>
                  <a:srgbClr val="98C379"/>
                </a:solidFill>
                <a:effectLst/>
              </a:rPr>
              <a:t>xs:integer</a:t>
            </a:r>
            <a:r>
              <a:rPr lang="en-US" dirty="0">
                <a:solidFill>
                  <a:srgbClr val="ABB2BF"/>
                </a:solidFill>
                <a:effectLst/>
              </a:rPr>
              <a:t>"/&gt;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ABB2BF"/>
                </a:solidFill>
                <a:effectLst/>
              </a:rPr>
              <a:t>                   &lt;</a:t>
            </a:r>
            <a:r>
              <a:rPr lang="en-US" dirty="0" err="1">
                <a:solidFill>
                  <a:srgbClr val="E06C75"/>
                </a:solidFill>
                <a:effectLst/>
              </a:rPr>
              <a:t>xs:element</a:t>
            </a:r>
            <a:r>
              <a:rPr lang="en-US" dirty="0">
                <a:solidFill>
                  <a:srgbClr val="E06C75"/>
                </a:solidFill>
                <a:effectLst/>
              </a:rPr>
              <a:t> </a:t>
            </a:r>
            <a:r>
              <a:rPr lang="en-US" dirty="0">
                <a:solidFill>
                  <a:srgbClr val="D19A66"/>
                </a:solidFill>
                <a:effectLst/>
              </a:rPr>
              <a:t>name</a:t>
            </a:r>
            <a:r>
              <a:rPr lang="en-US" dirty="0">
                <a:solidFill>
                  <a:srgbClr val="ABB2BF"/>
                </a:solidFill>
                <a:effectLst/>
              </a:rPr>
              <a:t>="</a:t>
            </a:r>
            <a:r>
              <a:rPr lang="en-US" dirty="0" err="1">
                <a:solidFill>
                  <a:srgbClr val="98C379"/>
                </a:solidFill>
                <a:effectLst/>
              </a:rPr>
              <a:t>isStudent</a:t>
            </a:r>
            <a:r>
              <a:rPr lang="en-US" dirty="0">
                <a:solidFill>
                  <a:srgbClr val="ABB2BF"/>
                </a:solidFill>
                <a:effectLst/>
              </a:rPr>
              <a:t>"</a:t>
            </a:r>
            <a:r>
              <a:rPr lang="en-US" dirty="0">
                <a:solidFill>
                  <a:srgbClr val="E06C75"/>
                </a:solidFill>
                <a:effectLst/>
              </a:rPr>
              <a:t> </a:t>
            </a:r>
            <a:r>
              <a:rPr lang="en-US" dirty="0">
                <a:solidFill>
                  <a:srgbClr val="D19A66"/>
                </a:solidFill>
                <a:effectLst/>
              </a:rPr>
              <a:t>type</a:t>
            </a:r>
            <a:r>
              <a:rPr lang="en-US" dirty="0">
                <a:solidFill>
                  <a:srgbClr val="ABB2BF"/>
                </a:solidFill>
                <a:effectLst/>
              </a:rPr>
              <a:t>="</a:t>
            </a:r>
            <a:r>
              <a:rPr lang="en-US" dirty="0" err="1">
                <a:solidFill>
                  <a:srgbClr val="98C379"/>
                </a:solidFill>
                <a:effectLst/>
              </a:rPr>
              <a:t>xs:Boolean</a:t>
            </a:r>
            <a:r>
              <a:rPr lang="en-US" dirty="0">
                <a:solidFill>
                  <a:srgbClr val="ABB2BF"/>
                </a:solidFill>
                <a:effectLst/>
              </a:rPr>
              <a:t>"/&gt;</a:t>
            </a:r>
            <a:endParaRPr lang="en-US" dirty="0">
              <a:solidFill>
                <a:srgbClr val="ABB2BF"/>
              </a:solidFill>
            </a:endParaRPr>
          </a:p>
          <a:p>
            <a:r>
              <a:rPr lang="en-US" dirty="0"/>
              <a:t>                   </a:t>
            </a:r>
            <a:r>
              <a:rPr lang="en-US" dirty="0">
                <a:solidFill>
                  <a:srgbClr val="ABB2BF"/>
                </a:solidFill>
                <a:effectLst/>
              </a:rPr>
              <a:t>&lt;</a:t>
            </a:r>
            <a:r>
              <a:rPr lang="en-US" dirty="0" err="1">
                <a:solidFill>
                  <a:srgbClr val="E06C75"/>
                </a:solidFill>
                <a:effectLst/>
              </a:rPr>
              <a:t>xs:element</a:t>
            </a:r>
            <a:r>
              <a:rPr lang="en-US" dirty="0">
                <a:solidFill>
                  <a:srgbClr val="E06C75"/>
                </a:solidFill>
                <a:effectLst/>
              </a:rPr>
              <a:t> </a:t>
            </a:r>
            <a:r>
              <a:rPr lang="en-US" dirty="0">
                <a:solidFill>
                  <a:srgbClr val="D19A66"/>
                </a:solidFill>
                <a:effectLst/>
              </a:rPr>
              <a:t>name</a:t>
            </a:r>
            <a:r>
              <a:rPr lang="en-US" dirty="0">
                <a:solidFill>
                  <a:srgbClr val="ABB2BF"/>
                </a:solidFill>
                <a:effectLst/>
              </a:rPr>
              <a:t>="</a:t>
            </a:r>
            <a:r>
              <a:rPr lang="en-US" dirty="0">
                <a:solidFill>
                  <a:srgbClr val="98C379"/>
                </a:solidFill>
                <a:effectLst/>
              </a:rPr>
              <a:t>password</a:t>
            </a:r>
            <a:r>
              <a:rPr lang="en-US" dirty="0">
                <a:solidFill>
                  <a:srgbClr val="ABB2BF"/>
                </a:solidFill>
                <a:effectLst/>
              </a:rPr>
              <a:t>“ </a:t>
            </a:r>
            <a:r>
              <a:rPr lang="en-US" dirty="0">
                <a:solidFill>
                  <a:srgbClr val="00B0F0"/>
                </a:solidFill>
                <a:effectLst/>
              </a:rPr>
              <a:t>minOccurs=“1”</a:t>
            </a:r>
            <a:r>
              <a:rPr lang="en-US" dirty="0">
                <a:solidFill>
                  <a:srgbClr val="ABB2BF"/>
                </a:solidFill>
                <a:effectLst/>
              </a:rPr>
              <a:t>/&gt;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ABB2BF"/>
                </a:solidFill>
                <a:effectLst/>
              </a:rPr>
              <a:t>                   &lt;</a:t>
            </a:r>
            <a:r>
              <a:rPr lang="en-US" dirty="0" err="1">
                <a:solidFill>
                  <a:srgbClr val="E06C75"/>
                </a:solidFill>
                <a:effectLst/>
              </a:rPr>
              <a:t>xs:attribute</a:t>
            </a:r>
            <a:r>
              <a:rPr lang="en-US" dirty="0">
                <a:solidFill>
                  <a:srgbClr val="E06C75"/>
                </a:solidFill>
                <a:effectLst/>
              </a:rPr>
              <a:t> </a:t>
            </a:r>
            <a:r>
              <a:rPr lang="en-US" dirty="0">
                <a:solidFill>
                  <a:srgbClr val="D19A66"/>
                </a:solidFill>
                <a:effectLst/>
              </a:rPr>
              <a:t>name</a:t>
            </a:r>
            <a:r>
              <a:rPr lang="en-US" dirty="0">
                <a:solidFill>
                  <a:srgbClr val="ABB2BF"/>
                </a:solidFill>
                <a:effectLst/>
              </a:rPr>
              <a:t>="</a:t>
            </a:r>
            <a:r>
              <a:rPr lang="en-US" dirty="0">
                <a:solidFill>
                  <a:srgbClr val="98C379"/>
                </a:solidFill>
                <a:effectLst/>
              </a:rPr>
              <a:t>hide</a:t>
            </a:r>
            <a:r>
              <a:rPr lang="en-US" dirty="0">
                <a:solidFill>
                  <a:srgbClr val="ABB2BF"/>
                </a:solidFill>
                <a:effectLst/>
              </a:rPr>
              <a:t>"</a:t>
            </a:r>
            <a:r>
              <a:rPr lang="en-US" dirty="0">
                <a:solidFill>
                  <a:srgbClr val="E06C75"/>
                </a:solidFill>
                <a:effectLst/>
              </a:rPr>
              <a:t> </a:t>
            </a:r>
            <a:r>
              <a:rPr lang="en-US" dirty="0">
                <a:solidFill>
                  <a:srgbClr val="ABB2BF"/>
                </a:solidFill>
                <a:effectLst/>
              </a:rPr>
              <a:t>/&gt;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ABB2BF"/>
                </a:solidFill>
                <a:effectLst/>
              </a:rPr>
              <a:t>            &lt;/</a:t>
            </a:r>
            <a:r>
              <a:rPr lang="en-US" dirty="0" err="1">
                <a:solidFill>
                  <a:srgbClr val="E06C75"/>
                </a:solidFill>
                <a:effectLst/>
              </a:rPr>
              <a:t>xs:sequence</a:t>
            </a:r>
            <a:r>
              <a:rPr lang="en-US" dirty="0">
                <a:solidFill>
                  <a:srgbClr val="ABB2BF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ABB2BF"/>
                </a:solidFill>
                <a:effectLst/>
              </a:rPr>
              <a:t>&lt;/</a:t>
            </a:r>
            <a:r>
              <a:rPr lang="en-US" dirty="0" err="1">
                <a:solidFill>
                  <a:srgbClr val="E06C75"/>
                </a:solidFill>
                <a:effectLst/>
              </a:rPr>
              <a:t>xs:complexType</a:t>
            </a:r>
            <a:r>
              <a:rPr lang="en-US" dirty="0">
                <a:solidFill>
                  <a:srgbClr val="ABB2BF"/>
                </a:solidFill>
                <a:effectLst/>
              </a:rPr>
              <a:t>&gt;</a:t>
            </a:r>
            <a:endParaRPr lang="en-US" dirty="0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D7F98FFA-8777-496E-8124-14A95DD2DDE8}"/>
              </a:ext>
            </a:extLst>
          </p:cNvPr>
          <p:cNvSpPr/>
          <p:nvPr/>
        </p:nvSpPr>
        <p:spPr>
          <a:xfrm rot="21435776">
            <a:off x="6096000" y="1920241"/>
            <a:ext cx="232953" cy="3017520"/>
          </a:xfrm>
          <a:prstGeom prst="leftBracket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B3B67A-E3E6-40B4-A947-55EE5B5DD049}"/>
              </a:ext>
            </a:extLst>
          </p:cNvPr>
          <p:cNvSpPr txBox="1"/>
          <p:nvPr/>
        </p:nvSpPr>
        <p:spPr>
          <a:xfrm rot="15983458">
            <a:off x="4585063" y="3291840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elements</a:t>
            </a: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03939DDB-7F03-4F1A-81B5-05433DE29F6B}"/>
              </a:ext>
            </a:extLst>
          </p:cNvPr>
          <p:cNvSpPr/>
          <p:nvPr/>
        </p:nvSpPr>
        <p:spPr>
          <a:xfrm rot="21435776">
            <a:off x="6837198" y="2487215"/>
            <a:ext cx="307806" cy="774654"/>
          </a:xfrm>
          <a:prstGeom prst="leftBracket">
            <a:avLst/>
          </a:prstGeom>
          <a:ln w="28575"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135E4C70-2694-4F91-AC29-9E9C3D382800}"/>
              </a:ext>
            </a:extLst>
          </p:cNvPr>
          <p:cNvSpPr/>
          <p:nvPr/>
        </p:nvSpPr>
        <p:spPr>
          <a:xfrm>
            <a:off x="6507353" y="2191596"/>
            <a:ext cx="311524" cy="1397627"/>
          </a:xfrm>
          <a:prstGeom prst="leftBracke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79FA5-8433-4260-A949-9DA25315F323}"/>
              </a:ext>
            </a:extLst>
          </p:cNvPr>
          <p:cNvSpPr txBox="1"/>
          <p:nvPr/>
        </p:nvSpPr>
        <p:spPr>
          <a:xfrm rot="15983458">
            <a:off x="5435151" y="2530937"/>
            <a:ext cx="1832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Complex name</a:t>
            </a: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3B4F3B8A-29CF-423D-8C84-53203883A52B}"/>
              </a:ext>
            </a:extLst>
          </p:cNvPr>
          <p:cNvSpPr/>
          <p:nvPr/>
        </p:nvSpPr>
        <p:spPr>
          <a:xfrm>
            <a:off x="5385988" y="1619794"/>
            <a:ext cx="361669" cy="3579223"/>
          </a:xfrm>
          <a:prstGeom prst="leftBracke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30410D-9E5B-4BF1-88AB-89E2FDFA7A56}"/>
              </a:ext>
            </a:extLst>
          </p:cNvPr>
          <p:cNvSpPr txBox="1"/>
          <p:nvPr/>
        </p:nvSpPr>
        <p:spPr>
          <a:xfrm rot="16200000">
            <a:off x="3904888" y="2853201"/>
            <a:ext cx="2508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Complex person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B23836-B0B4-4A10-8014-73BD01865C86}"/>
              </a:ext>
            </a:extLst>
          </p:cNvPr>
          <p:cNvCxnSpPr/>
          <p:nvPr/>
        </p:nvCxnSpPr>
        <p:spPr>
          <a:xfrm>
            <a:off x="7163325" y="4739678"/>
            <a:ext cx="3563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00FA118-286A-470D-8E12-AD5F2172752D}"/>
              </a:ext>
            </a:extLst>
          </p:cNvPr>
          <p:cNvSpPr txBox="1"/>
          <p:nvPr/>
        </p:nvSpPr>
        <p:spPr>
          <a:xfrm>
            <a:off x="10721169" y="4572270"/>
            <a:ext cx="10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19E83B-A898-4A60-A43B-092B06EC4341}"/>
              </a:ext>
            </a:extLst>
          </p:cNvPr>
          <p:cNvSpPr txBox="1"/>
          <p:nvPr/>
        </p:nvSpPr>
        <p:spPr>
          <a:xfrm>
            <a:off x="849086" y="3608818"/>
            <a:ext cx="33627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thing validate the xml. Returns true if xml matches this format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122A20-6D51-494C-8922-FC187C9208A5}"/>
              </a:ext>
            </a:extLst>
          </p:cNvPr>
          <p:cNvSpPr/>
          <p:nvPr/>
        </p:nvSpPr>
        <p:spPr>
          <a:xfrm>
            <a:off x="1502229" y="5669280"/>
            <a:ext cx="8987245" cy="944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specify constraints like minOccurs=“1” to tell that this element should occur </a:t>
            </a:r>
            <a:r>
              <a:rPr lang="en-US" dirty="0" err="1"/>
              <a:t>atleast</a:t>
            </a:r>
            <a:r>
              <a:rPr lang="en-US" dirty="0"/>
              <a:t> once . Or </a:t>
            </a:r>
            <a:r>
              <a:rPr lang="en-US" dirty="0" err="1"/>
              <a:t>maxOccurs</a:t>
            </a:r>
            <a:r>
              <a:rPr lang="en-US" dirty="0"/>
              <a:t>=“1” to say not more than one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4698D2A-4F78-4086-8209-055302FE7BBD}"/>
              </a:ext>
            </a:extLst>
          </p:cNvPr>
          <p:cNvCxnSpPr/>
          <p:nvPr/>
        </p:nvCxnSpPr>
        <p:spPr>
          <a:xfrm rot="10800000">
            <a:off x="9326881" y="692331"/>
            <a:ext cx="836023" cy="75151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69324F-194D-4766-BAD8-B61AFE01A581}"/>
              </a:ext>
            </a:extLst>
          </p:cNvPr>
          <p:cNvSpPr txBox="1"/>
          <p:nvPr/>
        </p:nvSpPr>
        <p:spPr>
          <a:xfrm>
            <a:off x="7874015" y="363636"/>
            <a:ext cx="159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can only have 10 person nodes or less</a:t>
            </a:r>
          </a:p>
        </p:txBody>
      </p:sp>
    </p:spTree>
    <p:extLst>
      <p:ext uri="{BB962C8B-B14F-4D97-AF65-F5344CB8AC3E}">
        <p14:creationId xmlns:p14="http://schemas.microsoft.com/office/powerpoint/2010/main" val="3782726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75</TotalTime>
  <Words>353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K Bansal</dc:creator>
  <cp:lastModifiedBy>Anish K Bansal</cp:lastModifiedBy>
  <cp:revision>47</cp:revision>
  <dcterms:created xsi:type="dcterms:W3CDTF">2024-06-11T05:35:27Z</dcterms:created>
  <dcterms:modified xsi:type="dcterms:W3CDTF">2024-06-11T06:50:30Z</dcterms:modified>
</cp:coreProperties>
</file>