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6E65-7E8B-4EBB-B47C-4B31051D5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764A-9350-4622-990D-B916CEA2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0ADD-CB13-4040-80EF-58A3F249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FE11-D366-4864-B115-7818361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48C1-5063-4F5F-BF0E-34806EA1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6357-0BC8-4A99-8398-C01127C8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CBDD2-2759-4462-AD8E-0712E89C6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8F6C-525F-40A7-9CC9-0BACB52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5213-4462-4EA8-AA54-50C987D8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0A13-0233-400B-9FFC-44962429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9B4DF-1655-4AC2-A259-E08115F28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67D9-55B6-43C9-9145-DE093289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DE68-0C03-4B9E-996B-90814A2B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F598-71EF-4B18-A092-324E15C1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B67B-73D8-4469-B7B6-BBFE1BF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08F9-A75D-411B-AE60-B781F53F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B7D8-F51E-478F-B86D-04629E28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ACAA-A41E-4234-AC52-A180AB48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B925-D099-4EFB-85E4-B281B461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6652-C49E-402A-8CC6-B7B70A10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789-2654-473E-9DFA-A8A8DC7E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843E6-26FF-465F-897E-5E7B474B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22EC-F75B-411B-A2C7-9A8516D2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B601-C13C-40CE-B186-6C883CD3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A3CA-06BF-4702-9FBE-C959E1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BA2B-37E6-4F0B-825A-6DB6A87E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D102-3359-41CF-A2FD-EFBEED410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3BDB-2927-469F-B934-98F31267E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3009-3104-4DD2-A390-BA0F1BE1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BC5D-3D8B-4146-8016-791E0FAA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0289-0336-45D8-8C82-547E6608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FEF7-A7C2-4F1D-B1DF-88B360C4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F5B8D-AE6E-416C-9DBD-262DAA14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B7CFC-A5A8-4527-8673-B82B0EF0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1EE21-B8AE-45CD-9339-CBBA26151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A11E6-FC25-486E-9AE4-5C96BF237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1CA92-440E-4EA8-98C7-76130166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3CBBC-0358-4C4E-A7DE-70E55634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2F6FA-7BEB-4576-9CF3-323D9BA9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400E-C7C7-402B-8AEF-91210AF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8828F-B3FC-40B3-B120-F3D8ADC7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C11FD-24AC-476D-9CBE-58121FAA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BF6F6-B748-4B57-B6F3-943BC47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056CD-A490-4BCC-91C6-0C7F848D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87516-82E8-4FE4-84B8-8098892B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B25BD-8F1F-4C6B-963B-D87283F4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F17C-A18B-44B1-8157-55E7B3C3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ED75-79A0-4848-BE48-547646F9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59A4-E584-4FEF-BC9C-A8B7135C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18C5-1CF4-428A-B19D-CFE517A3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88A9-EEC8-434E-B477-A9B4F1BB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A4006-DA42-43B1-9CDB-15F147E0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5FA0-5CCE-446D-B9EC-66353B0B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B73D2-DACE-443A-B42C-1DCC9A270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70762-86EB-41A0-BF21-F0161295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2FB11-9533-4F4F-B65A-980D0BD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0DFF-AE55-4403-AB1C-C84D24D3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6AD0-EA1C-44A3-B919-BB4643F1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8CC4E-38E6-459E-B7A3-E5BDBDE1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9E710-4F95-47EB-9F43-C8F48715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7FB7-958A-4C49-A171-F93C2D306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3DAA-3E88-422D-BC19-B718B554D79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3CCA-E8C1-4BDD-B368-867C29952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8FD9-E966-42AC-8BC7-9F1AF03F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3602-A7CF-4093-8FDD-433B4801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727FD-10BD-4250-B616-7D46C50D9609}"/>
              </a:ext>
            </a:extLst>
          </p:cNvPr>
          <p:cNvSpPr txBox="1"/>
          <p:nvPr/>
        </p:nvSpPr>
        <p:spPr>
          <a:xfrm>
            <a:off x="367121" y="2969896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MyList</a:t>
            </a:r>
            <a:r>
              <a:rPr lang="en-US" sz="2800" dirty="0"/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01C07-60B2-4C43-8DA9-F927F554255C}"/>
              </a:ext>
            </a:extLst>
          </p:cNvPr>
          <p:cNvSpPr/>
          <p:nvPr/>
        </p:nvSpPr>
        <p:spPr>
          <a:xfrm>
            <a:off x="1908539" y="2825497"/>
            <a:ext cx="7319554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D1C2D-F0C9-442F-B631-3D8AB9D85F4A}"/>
              </a:ext>
            </a:extLst>
          </p:cNvPr>
          <p:cNvSpPr txBox="1"/>
          <p:nvPr/>
        </p:nvSpPr>
        <p:spPr>
          <a:xfrm>
            <a:off x="1921602" y="2969542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“Hello”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79D27-EFD9-4BB8-A813-FFFB72B85F52}"/>
              </a:ext>
            </a:extLst>
          </p:cNvPr>
          <p:cNvCxnSpPr/>
          <p:nvPr/>
        </p:nvCxnSpPr>
        <p:spPr>
          <a:xfrm>
            <a:off x="3097257" y="2825497"/>
            <a:ext cx="0" cy="8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2211AE-BB9C-47EE-A349-5AAC16A0DDFD}"/>
              </a:ext>
            </a:extLst>
          </p:cNvPr>
          <p:cNvSpPr txBox="1"/>
          <p:nvPr/>
        </p:nvSpPr>
        <p:spPr>
          <a:xfrm>
            <a:off x="3214822" y="2981898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BDE1B-AF08-4178-A2F1-40E0670C4D47}"/>
              </a:ext>
            </a:extLst>
          </p:cNvPr>
          <p:cNvCxnSpPr/>
          <p:nvPr/>
        </p:nvCxnSpPr>
        <p:spPr>
          <a:xfrm>
            <a:off x="3837486" y="2808433"/>
            <a:ext cx="0" cy="8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BA57ED-E889-4100-861F-DB6DBFB72172}"/>
              </a:ext>
            </a:extLst>
          </p:cNvPr>
          <p:cNvSpPr txBox="1"/>
          <p:nvPr/>
        </p:nvSpPr>
        <p:spPr>
          <a:xfrm>
            <a:off x="3902798" y="2964834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Peepo</a:t>
            </a:r>
            <a:r>
              <a:rPr lang="en-US" sz="2800" dirty="0"/>
              <a:t>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C46E47-56C3-462C-A0AC-AD0E49C5CD58}"/>
              </a:ext>
            </a:extLst>
          </p:cNvPr>
          <p:cNvCxnSpPr/>
          <p:nvPr/>
        </p:nvCxnSpPr>
        <p:spPr>
          <a:xfrm>
            <a:off x="5261474" y="2825497"/>
            <a:ext cx="0" cy="8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05721F-79F6-4452-A03A-6F811A0036A2}"/>
              </a:ext>
            </a:extLst>
          </p:cNvPr>
          <p:cNvCxnSpPr/>
          <p:nvPr/>
        </p:nvCxnSpPr>
        <p:spPr>
          <a:xfrm>
            <a:off x="6594974" y="2808432"/>
            <a:ext cx="0" cy="8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C33CA4-69E7-4509-AE0C-C4F712D86093}"/>
              </a:ext>
            </a:extLst>
          </p:cNvPr>
          <p:cNvSpPr txBox="1"/>
          <p:nvPr/>
        </p:nvSpPr>
        <p:spPr>
          <a:xfrm>
            <a:off x="5444215" y="2981898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865FD-3833-4B48-818F-139CA5A3F2F1}"/>
              </a:ext>
            </a:extLst>
          </p:cNvPr>
          <p:cNvSpPr txBox="1"/>
          <p:nvPr/>
        </p:nvSpPr>
        <p:spPr>
          <a:xfrm>
            <a:off x="6660285" y="2993155"/>
            <a:ext cx="8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E6651C-9C80-47DF-8162-B3156F5B3446}"/>
              </a:ext>
            </a:extLst>
          </p:cNvPr>
          <p:cNvCxnSpPr/>
          <p:nvPr/>
        </p:nvCxnSpPr>
        <p:spPr>
          <a:xfrm>
            <a:off x="7623674" y="2808432"/>
            <a:ext cx="0" cy="8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164DC-82ED-4598-B323-CEA3C5A6971E}"/>
              </a:ext>
            </a:extLst>
          </p:cNvPr>
          <p:cNvSpPr/>
          <p:nvPr/>
        </p:nvSpPr>
        <p:spPr>
          <a:xfrm>
            <a:off x="7762875" y="2964834"/>
            <a:ext cx="1264920" cy="403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B341D-FB45-43CC-A397-C6602656816C}"/>
              </a:ext>
            </a:extLst>
          </p:cNvPr>
          <p:cNvSpPr txBox="1"/>
          <p:nvPr/>
        </p:nvSpPr>
        <p:spPr>
          <a:xfrm>
            <a:off x="7822405" y="2989452"/>
            <a:ext cx="88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BBF777-BDBD-4CAE-BDC7-A143E18B060F}"/>
              </a:ext>
            </a:extLst>
          </p:cNvPr>
          <p:cNvCxnSpPr>
            <a:cxnSpLocks/>
          </p:cNvCxnSpPr>
          <p:nvPr/>
        </p:nvCxnSpPr>
        <p:spPr>
          <a:xfrm>
            <a:off x="8423774" y="2964834"/>
            <a:ext cx="0" cy="403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FFA70-7B24-42DB-A16E-A961E706E77B}"/>
              </a:ext>
            </a:extLst>
          </p:cNvPr>
          <p:cNvSpPr txBox="1"/>
          <p:nvPr/>
        </p:nvSpPr>
        <p:spPr>
          <a:xfrm>
            <a:off x="8468811" y="2989452"/>
            <a:ext cx="88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18C6D-4CA8-4FA1-8BB7-94A7E565C75F}"/>
              </a:ext>
            </a:extLst>
          </p:cNvPr>
          <p:cNvSpPr txBox="1"/>
          <p:nvPr/>
        </p:nvSpPr>
        <p:spPr>
          <a:xfrm>
            <a:off x="2278651" y="3696000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3F8C5-45AB-42D6-8168-F123D78E6BBA}"/>
              </a:ext>
            </a:extLst>
          </p:cNvPr>
          <p:cNvSpPr txBox="1"/>
          <p:nvPr/>
        </p:nvSpPr>
        <p:spPr>
          <a:xfrm>
            <a:off x="3282316" y="3696000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7AD73-7BDB-44A6-9E69-157668BCAFD6}"/>
              </a:ext>
            </a:extLst>
          </p:cNvPr>
          <p:cNvSpPr txBox="1"/>
          <p:nvPr/>
        </p:nvSpPr>
        <p:spPr>
          <a:xfrm>
            <a:off x="4285981" y="3696000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B1D2EF-1137-40AE-B103-51F31A7642B4}"/>
              </a:ext>
            </a:extLst>
          </p:cNvPr>
          <p:cNvSpPr txBox="1"/>
          <p:nvPr/>
        </p:nvSpPr>
        <p:spPr>
          <a:xfrm>
            <a:off x="5851343" y="3696000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4681B-98DC-44FF-A249-99A97FBB7F7E}"/>
              </a:ext>
            </a:extLst>
          </p:cNvPr>
          <p:cNvSpPr txBox="1"/>
          <p:nvPr/>
        </p:nvSpPr>
        <p:spPr>
          <a:xfrm>
            <a:off x="7017341" y="3772555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E4CFE-C37A-4201-93D5-D72F937B4D16}"/>
              </a:ext>
            </a:extLst>
          </p:cNvPr>
          <p:cNvSpPr txBox="1"/>
          <p:nvPr/>
        </p:nvSpPr>
        <p:spPr>
          <a:xfrm>
            <a:off x="8157479" y="3800857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EB58B-25E3-4B66-A611-44146C8CF5E9}"/>
              </a:ext>
            </a:extLst>
          </p:cNvPr>
          <p:cNvSpPr txBox="1"/>
          <p:nvPr/>
        </p:nvSpPr>
        <p:spPr>
          <a:xfrm>
            <a:off x="8157479" y="2207158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A0209-64C1-49DB-A26A-8002A9E8FD54}"/>
              </a:ext>
            </a:extLst>
          </p:cNvPr>
          <p:cNvSpPr txBox="1"/>
          <p:nvPr/>
        </p:nvSpPr>
        <p:spPr>
          <a:xfrm>
            <a:off x="6926851" y="2188536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6E948-F8B5-4412-8CFD-C982CC7597E7}"/>
              </a:ext>
            </a:extLst>
          </p:cNvPr>
          <p:cNvSpPr txBox="1"/>
          <p:nvPr/>
        </p:nvSpPr>
        <p:spPr>
          <a:xfrm>
            <a:off x="5851343" y="2193459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C3962F-BE67-4282-AD3A-41FD6FB9F930}"/>
              </a:ext>
            </a:extLst>
          </p:cNvPr>
          <p:cNvSpPr txBox="1"/>
          <p:nvPr/>
        </p:nvSpPr>
        <p:spPr>
          <a:xfrm>
            <a:off x="4427489" y="2128811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82ACA-43AE-4AB1-B042-418C73E49DA4}"/>
              </a:ext>
            </a:extLst>
          </p:cNvPr>
          <p:cNvSpPr txBox="1"/>
          <p:nvPr/>
        </p:nvSpPr>
        <p:spPr>
          <a:xfrm>
            <a:off x="3360941" y="2128811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9D835C-A53F-49D0-BE5D-68A43FB2A9E4}"/>
              </a:ext>
            </a:extLst>
          </p:cNvPr>
          <p:cNvSpPr txBox="1"/>
          <p:nvPr/>
        </p:nvSpPr>
        <p:spPr>
          <a:xfrm>
            <a:off x="2337682" y="2112690"/>
            <a:ext cx="6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A08FB-2E0C-4BD6-A107-5555E7093BD6}"/>
              </a:ext>
            </a:extLst>
          </p:cNvPr>
          <p:cNvSpPr txBox="1"/>
          <p:nvPr/>
        </p:nvSpPr>
        <p:spPr>
          <a:xfrm>
            <a:off x="7877788" y="3347495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02F0A8-8D00-4BA2-ACEB-8D9E97DFBF65}"/>
              </a:ext>
            </a:extLst>
          </p:cNvPr>
          <p:cNvSpPr txBox="1"/>
          <p:nvPr/>
        </p:nvSpPr>
        <p:spPr>
          <a:xfrm>
            <a:off x="8520044" y="3334025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3A22E7-FC71-4EC9-BCB1-D730CA15F948}"/>
              </a:ext>
            </a:extLst>
          </p:cNvPr>
          <p:cNvSpPr/>
          <p:nvPr/>
        </p:nvSpPr>
        <p:spPr>
          <a:xfrm>
            <a:off x="1921602" y="2808433"/>
            <a:ext cx="1915882" cy="8530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0BF26C-3569-416C-BC4E-557A951B11C9}"/>
              </a:ext>
            </a:extLst>
          </p:cNvPr>
          <p:cNvCxnSpPr>
            <a:cxnSpLocks/>
          </p:cNvCxnSpPr>
          <p:nvPr/>
        </p:nvCxnSpPr>
        <p:spPr>
          <a:xfrm>
            <a:off x="1921602" y="4295775"/>
            <a:ext cx="1618523" cy="283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A1E661-8AC3-4E52-8282-97F09084E7F4}"/>
              </a:ext>
            </a:extLst>
          </p:cNvPr>
          <p:cNvSpPr txBox="1"/>
          <p:nvPr/>
        </p:nvSpPr>
        <p:spPr>
          <a:xfrm>
            <a:off x="2332964" y="4254582"/>
            <a:ext cx="7369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0:2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341964-8BE5-47B3-8A8D-0C24ED5ACF2B}"/>
              </a:ext>
            </a:extLst>
          </p:cNvPr>
          <p:cNvSpPr txBox="1"/>
          <p:nvPr/>
        </p:nvSpPr>
        <p:spPr>
          <a:xfrm>
            <a:off x="4063431" y="3313970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59B075-E0D4-41D6-B747-FFF1F1CBFDF4}"/>
              </a:ext>
            </a:extLst>
          </p:cNvPr>
          <p:cNvSpPr txBox="1"/>
          <p:nvPr/>
        </p:nvSpPr>
        <p:spPr>
          <a:xfrm>
            <a:off x="4280058" y="3310715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265F32-2685-49FA-AE96-09708A825256}"/>
              </a:ext>
            </a:extLst>
          </p:cNvPr>
          <p:cNvSpPr txBox="1"/>
          <p:nvPr/>
        </p:nvSpPr>
        <p:spPr>
          <a:xfrm>
            <a:off x="4463415" y="3314383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12141D-DD51-406E-B1C8-424B7D4361CA}"/>
              </a:ext>
            </a:extLst>
          </p:cNvPr>
          <p:cNvSpPr txBox="1"/>
          <p:nvPr/>
        </p:nvSpPr>
        <p:spPr>
          <a:xfrm>
            <a:off x="4650920" y="3313970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E299E1-A1F5-46E9-B185-D593FE6E64CF}"/>
              </a:ext>
            </a:extLst>
          </p:cNvPr>
          <p:cNvSpPr txBox="1"/>
          <p:nvPr/>
        </p:nvSpPr>
        <p:spPr>
          <a:xfrm>
            <a:off x="4850605" y="3313969"/>
            <a:ext cx="6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387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35496-5511-40F4-AFA0-03FA0E8EA6BF}"/>
              </a:ext>
            </a:extLst>
          </p:cNvPr>
          <p:cNvSpPr txBox="1"/>
          <p:nvPr/>
        </p:nvSpPr>
        <p:spPr>
          <a:xfrm>
            <a:off x="271871" y="1331596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201D5-55DD-4CFD-9E9F-572A32724462}"/>
              </a:ext>
            </a:extLst>
          </p:cNvPr>
          <p:cNvSpPr/>
          <p:nvPr/>
        </p:nvSpPr>
        <p:spPr>
          <a:xfrm>
            <a:off x="1332683" y="1258879"/>
            <a:ext cx="657034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7784A-A12A-4181-B8CD-4E42BFDD9363}"/>
              </a:ext>
            </a:extLst>
          </p:cNvPr>
          <p:cNvSpPr txBox="1"/>
          <p:nvPr/>
        </p:nvSpPr>
        <p:spPr>
          <a:xfrm>
            <a:off x="1332683" y="1331596"/>
            <a:ext cx="54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30757E-8DF3-4D03-A991-6921817E63C3}"/>
              </a:ext>
            </a:extLst>
          </p:cNvPr>
          <p:cNvCxnSpPr/>
          <p:nvPr/>
        </p:nvCxnSpPr>
        <p:spPr>
          <a:xfrm>
            <a:off x="1685925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DC4E8B-5AFD-41B2-BD86-EB6D0FC18ED3}"/>
              </a:ext>
            </a:extLst>
          </p:cNvPr>
          <p:cNvSpPr txBox="1"/>
          <p:nvPr/>
        </p:nvSpPr>
        <p:spPr>
          <a:xfrm>
            <a:off x="1772467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04468-BF65-48EB-873E-4096E283FA5E}"/>
              </a:ext>
            </a:extLst>
          </p:cNvPr>
          <p:cNvSpPr txBox="1"/>
          <p:nvPr/>
        </p:nvSpPr>
        <p:spPr>
          <a:xfrm>
            <a:off x="2324099" y="133159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50642-5E03-476C-8561-E0997185CC51}"/>
              </a:ext>
            </a:extLst>
          </p:cNvPr>
          <p:cNvSpPr txBox="1"/>
          <p:nvPr/>
        </p:nvSpPr>
        <p:spPr>
          <a:xfrm>
            <a:off x="3057524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2171D-2DAA-45FF-9DB3-CDD8B6A831B9}"/>
              </a:ext>
            </a:extLst>
          </p:cNvPr>
          <p:cNvSpPr txBox="1"/>
          <p:nvPr/>
        </p:nvSpPr>
        <p:spPr>
          <a:xfrm>
            <a:off x="3577863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6501B-007A-48B3-971C-95719DA00148}"/>
              </a:ext>
            </a:extLst>
          </p:cNvPr>
          <p:cNvSpPr txBox="1"/>
          <p:nvPr/>
        </p:nvSpPr>
        <p:spPr>
          <a:xfrm>
            <a:off x="4125140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EE933-4FAF-49AF-AC99-1BD4E39BEDB8}"/>
              </a:ext>
            </a:extLst>
          </p:cNvPr>
          <p:cNvSpPr txBox="1"/>
          <p:nvPr/>
        </p:nvSpPr>
        <p:spPr>
          <a:xfrm>
            <a:off x="4645479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D6DF3-1273-463B-9BE7-9B0E1C99FBA8}"/>
              </a:ext>
            </a:extLst>
          </p:cNvPr>
          <p:cNvSpPr txBox="1"/>
          <p:nvPr/>
        </p:nvSpPr>
        <p:spPr>
          <a:xfrm>
            <a:off x="5128673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E413C-D8E7-482F-8843-C6317C6EB774}"/>
              </a:ext>
            </a:extLst>
          </p:cNvPr>
          <p:cNvCxnSpPr/>
          <p:nvPr/>
        </p:nvCxnSpPr>
        <p:spPr>
          <a:xfrm>
            <a:off x="231457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FAA89A-5B60-497D-A8C3-D4255F0B6147}"/>
              </a:ext>
            </a:extLst>
          </p:cNvPr>
          <p:cNvCxnSpPr/>
          <p:nvPr/>
        </p:nvCxnSpPr>
        <p:spPr>
          <a:xfrm>
            <a:off x="305752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E7ED7-6BD4-4B27-B663-AA6DDD7739ED}"/>
              </a:ext>
            </a:extLst>
          </p:cNvPr>
          <p:cNvCxnSpPr/>
          <p:nvPr/>
        </p:nvCxnSpPr>
        <p:spPr>
          <a:xfrm>
            <a:off x="3577863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F73535-93E4-4DE7-AA24-145EF3208D87}"/>
              </a:ext>
            </a:extLst>
          </p:cNvPr>
          <p:cNvCxnSpPr/>
          <p:nvPr/>
        </p:nvCxnSpPr>
        <p:spPr>
          <a:xfrm>
            <a:off x="4106090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94F0EA-8B07-416B-A8D1-832208E841D7}"/>
              </a:ext>
            </a:extLst>
          </p:cNvPr>
          <p:cNvCxnSpPr/>
          <p:nvPr/>
        </p:nvCxnSpPr>
        <p:spPr>
          <a:xfrm>
            <a:off x="4645479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48E2C9-3985-4CA0-A084-8A3C618EF60D}"/>
              </a:ext>
            </a:extLst>
          </p:cNvPr>
          <p:cNvCxnSpPr/>
          <p:nvPr/>
        </p:nvCxnSpPr>
        <p:spPr>
          <a:xfrm>
            <a:off x="5128673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E95E33-816D-4774-AA2B-8B437B4551BF}"/>
              </a:ext>
            </a:extLst>
          </p:cNvPr>
          <p:cNvSpPr txBox="1"/>
          <p:nvPr/>
        </p:nvSpPr>
        <p:spPr>
          <a:xfrm>
            <a:off x="293914" y="2633528"/>
            <a:ext cx="4459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Lst.append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103</a:t>
            </a:r>
            <a:r>
              <a:rPr lang="en-US" sz="2800" dirty="0"/>
              <a:t>) </a:t>
            </a:r>
          </a:p>
          <a:p>
            <a:r>
              <a:rPr lang="en-US" sz="2800" dirty="0" err="1"/>
              <a:t>Lst.append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103+3</a:t>
            </a:r>
            <a:r>
              <a:rPr lang="en-US" sz="2800" dirty="0"/>
              <a:t>)   #  =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106</a:t>
            </a:r>
          </a:p>
          <a:p>
            <a:r>
              <a:rPr lang="en-US" sz="2800" dirty="0" err="1"/>
              <a:t>Lst.append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B050"/>
                </a:solidFill>
              </a:rPr>
              <a:t>10&gt;30</a:t>
            </a:r>
            <a:r>
              <a:rPr lang="en-US" sz="2800" dirty="0"/>
              <a:t>)  # = </a:t>
            </a:r>
            <a:r>
              <a:rPr lang="en-US" sz="2800" dirty="0">
                <a:solidFill>
                  <a:srgbClr val="00B050"/>
                </a:solidFill>
              </a:rPr>
              <a:t>False</a:t>
            </a:r>
          </a:p>
          <a:p>
            <a:endParaRPr lang="en-US" sz="2800" dirty="0"/>
          </a:p>
          <a:p>
            <a:r>
              <a:rPr lang="en-US" sz="2800" dirty="0" err="1"/>
              <a:t>Lst.extend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</a:rPr>
              <a:t>[56,56,True]</a:t>
            </a:r>
            <a:r>
              <a:rPr lang="en-US" sz="28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510EB-9051-4659-A172-12149E3FC0AC}"/>
              </a:ext>
            </a:extLst>
          </p:cNvPr>
          <p:cNvSpPr txBox="1"/>
          <p:nvPr/>
        </p:nvSpPr>
        <p:spPr>
          <a:xfrm>
            <a:off x="5646833" y="1344659"/>
            <a:ext cx="79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103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B576B4-6355-4A4D-B06B-E37B0D0FCC8E}"/>
              </a:ext>
            </a:extLst>
          </p:cNvPr>
          <p:cNvCxnSpPr/>
          <p:nvPr/>
        </p:nvCxnSpPr>
        <p:spPr>
          <a:xfrm>
            <a:off x="5646833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699591-98FA-4440-BA85-F6ADFAE4DCCB}"/>
              </a:ext>
            </a:extLst>
          </p:cNvPr>
          <p:cNvSpPr txBox="1"/>
          <p:nvPr/>
        </p:nvSpPr>
        <p:spPr>
          <a:xfrm>
            <a:off x="6334123" y="1331596"/>
            <a:ext cx="79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5B802B-0300-4A89-8D14-AF0721BC9417}"/>
              </a:ext>
            </a:extLst>
          </p:cNvPr>
          <p:cNvCxnSpPr/>
          <p:nvPr/>
        </p:nvCxnSpPr>
        <p:spPr>
          <a:xfrm flipH="1">
            <a:off x="1604145" y="1045029"/>
            <a:ext cx="3838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B99430-04E2-49A7-957B-EF75B5E05EBF}"/>
              </a:ext>
            </a:extLst>
          </p:cNvPr>
          <p:cNvSpPr txBox="1"/>
          <p:nvPr/>
        </p:nvSpPr>
        <p:spPr>
          <a:xfrm>
            <a:off x="2849333" y="677303"/>
            <a:ext cx="167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D3D97-1E2C-4628-AB3F-FD72869A52EC}"/>
              </a:ext>
            </a:extLst>
          </p:cNvPr>
          <p:cNvSpPr txBox="1"/>
          <p:nvPr/>
        </p:nvSpPr>
        <p:spPr>
          <a:xfrm>
            <a:off x="6965625" y="1328766"/>
            <a:ext cx="93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9EE7D5-0A3C-41D5-9AA4-08C7B9AF7B8F}"/>
              </a:ext>
            </a:extLst>
          </p:cNvPr>
          <p:cNvSpPr/>
          <p:nvPr/>
        </p:nvSpPr>
        <p:spPr>
          <a:xfrm>
            <a:off x="7989569" y="1256049"/>
            <a:ext cx="2068967" cy="6686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2FA30B-34C2-4D4F-BE3C-79DE12F1B68E}"/>
              </a:ext>
            </a:extLst>
          </p:cNvPr>
          <p:cNvSpPr txBox="1"/>
          <p:nvPr/>
        </p:nvSpPr>
        <p:spPr>
          <a:xfrm>
            <a:off x="8025879" y="132876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56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E17CE-07E0-49EB-B513-90D4205C0D75}"/>
              </a:ext>
            </a:extLst>
          </p:cNvPr>
          <p:cNvSpPr txBox="1"/>
          <p:nvPr/>
        </p:nvSpPr>
        <p:spPr>
          <a:xfrm>
            <a:off x="8576174" y="132876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56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89A8E0-5199-4180-BDB3-8A6C590123BD}"/>
              </a:ext>
            </a:extLst>
          </p:cNvPr>
          <p:cNvSpPr txBox="1"/>
          <p:nvPr/>
        </p:nvSpPr>
        <p:spPr>
          <a:xfrm>
            <a:off x="9130049" y="1328766"/>
            <a:ext cx="92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True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3C33BE-7233-4BDE-8062-C01521101410}"/>
              </a:ext>
            </a:extLst>
          </p:cNvPr>
          <p:cNvCxnSpPr/>
          <p:nvPr/>
        </p:nvCxnSpPr>
        <p:spPr>
          <a:xfrm>
            <a:off x="6349776" y="125604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0CEB8A-39F1-4246-9641-CAA223457036}"/>
              </a:ext>
            </a:extLst>
          </p:cNvPr>
          <p:cNvCxnSpPr/>
          <p:nvPr/>
        </p:nvCxnSpPr>
        <p:spPr>
          <a:xfrm>
            <a:off x="7026053" y="125604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2DF923-17A5-41A2-872D-BA8E23FCA78D}"/>
              </a:ext>
            </a:extLst>
          </p:cNvPr>
          <p:cNvCxnSpPr/>
          <p:nvPr/>
        </p:nvCxnSpPr>
        <p:spPr>
          <a:xfrm>
            <a:off x="8576174" y="1256049"/>
            <a:ext cx="0" cy="6686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7B77FC-07ED-4AE7-BCF6-1E9AE0E96628}"/>
              </a:ext>
            </a:extLst>
          </p:cNvPr>
          <p:cNvCxnSpPr/>
          <p:nvPr/>
        </p:nvCxnSpPr>
        <p:spPr>
          <a:xfrm>
            <a:off x="9122842" y="1256049"/>
            <a:ext cx="0" cy="6686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7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D7CD-F03E-43E1-8179-A0010CD2DBC8}"/>
              </a:ext>
            </a:extLst>
          </p:cNvPr>
          <p:cNvSpPr txBox="1"/>
          <p:nvPr/>
        </p:nvSpPr>
        <p:spPr>
          <a:xfrm>
            <a:off x="271871" y="1331596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F2FE2-AF54-4497-83F4-2B04F1D2313A}"/>
              </a:ext>
            </a:extLst>
          </p:cNvPr>
          <p:cNvSpPr/>
          <p:nvPr/>
        </p:nvSpPr>
        <p:spPr>
          <a:xfrm>
            <a:off x="1360306" y="1258879"/>
            <a:ext cx="211142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DE3F2-0B76-4456-BFCB-16CDCD4D3FA2}"/>
              </a:ext>
            </a:extLst>
          </p:cNvPr>
          <p:cNvSpPr txBox="1"/>
          <p:nvPr/>
        </p:nvSpPr>
        <p:spPr>
          <a:xfrm>
            <a:off x="1332683" y="1331596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68EF2C-E897-4652-9EBE-216776FB9F02}"/>
              </a:ext>
            </a:extLst>
          </p:cNvPr>
          <p:cNvCxnSpPr/>
          <p:nvPr/>
        </p:nvCxnSpPr>
        <p:spPr>
          <a:xfrm>
            <a:off x="1838325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94A641-24EC-464A-90AD-9DE17D5F8559}"/>
              </a:ext>
            </a:extLst>
          </p:cNvPr>
          <p:cNvSpPr txBox="1"/>
          <p:nvPr/>
        </p:nvSpPr>
        <p:spPr>
          <a:xfrm>
            <a:off x="1772467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6059B-F150-4A77-A1D6-1AEA669FDC5F}"/>
              </a:ext>
            </a:extLst>
          </p:cNvPr>
          <p:cNvSpPr txBox="1"/>
          <p:nvPr/>
        </p:nvSpPr>
        <p:spPr>
          <a:xfrm>
            <a:off x="2324099" y="133159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97CBE-6A13-4CBE-A4C3-DB0A65A228A4}"/>
              </a:ext>
            </a:extLst>
          </p:cNvPr>
          <p:cNvSpPr txBox="1"/>
          <p:nvPr/>
        </p:nvSpPr>
        <p:spPr>
          <a:xfrm>
            <a:off x="2843899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01CBB8-350B-49A9-9382-2C7168D8CE6E}"/>
              </a:ext>
            </a:extLst>
          </p:cNvPr>
          <p:cNvCxnSpPr/>
          <p:nvPr/>
        </p:nvCxnSpPr>
        <p:spPr>
          <a:xfrm>
            <a:off x="231457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71727-AB1F-45F0-A310-2D0ECFBB521D}"/>
              </a:ext>
            </a:extLst>
          </p:cNvPr>
          <p:cNvCxnSpPr/>
          <p:nvPr/>
        </p:nvCxnSpPr>
        <p:spPr>
          <a:xfrm>
            <a:off x="285178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FA671-F137-46CF-84D5-72CE031BD93E}"/>
              </a:ext>
            </a:extLst>
          </p:cNvPr>
          <p:cNvCxnSpPr/>
          <p:nvPr/>
        </p:nvCxnSpPr>
        <p:spPr>
          <a:xfrm>
            <a:off x="346057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3D4F59-FB2B-459A-ACD5-E03450C0B142}"/>
              </a:ext>
            </a:extLst>
          </p:cNvPr>
          <p:cNvCxnSpPr>
            <a:cxnSpLocks/>
          </p:cNvCxnSpPr>
          <p:nvPr/>
        </p:nvCxnSpPr>
        <p:spPr>
          <a:xfrm flipH="1">
            <a:off x="1516380" y="1045029"/>
            <a:ext cx="18364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0E0B08-4909-404A-8779-871A40C670EF}"/>
              </a:ext>
            </a:extLst>
          </p:cNvPr>
          <p:cNvSpPr txBox="1"/>
          <p:nvPr/>
        </p:nvSpPr>
        <p:spPr>
          <a:xfrm>
            <a:off x="1788528" y="695073"/>
            <a:ext cx="167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58DCEF-04FB-4B73-A42A-8DDE27B0096F}"/>
              </a:ext>
            </a:extLst>
          </p:cNvPr>
          <p:cNvSpPr txBox="1"/>
          <p:nvPr/>
        </p:nvSpPr>
        <p:spPr>
          <a:xfrm>
            <a:off x="320679" y="2617381"/>
            <a:ext cx="44590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Lst.insert</a:t>
            </a:r>
            <a:r>
              <a:rPr lang="en-US" sz="2800" dirty="0"/>
              <a:t>(2, </a:t>
            </a:r>
            <a:r>
              <a:rPr lang="en-US" sz="2800" dirty="0">
                <a:solidFill>
                  <a:srgbClr val="FF0000"/>
                </a:solidFill>
              </a:rPr>
              <a:t>“imposter”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Lst.remove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“imposter”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 err="1"/>
              <a:t>Lst.pop</a:t>
            </a:r>
            <a:r>
              <a:rPr lang="en-US" sz="2800" dirty="0"/>
              <a:t>(2)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7C54E-ED3F-46D7-B195-6D9DBCC06AD1}"/>
              </a:ext>
            </a:extLst>
          </p:cNvPr>
          <p:cNvSpPr txBox="1"/>
          <p:nvPr/>
        </p:nvSpPr>
        <p:spPr>
          <a:xfrm>
            <a:off x="5275671" y="2614296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43E99-66C9-4551-8DB6-48A6D2B6FF14}"/>
              </a:ext>
            </a:extLst>
          </p:cNvPr>
          <p:cNvSpPr/>
          <p:nvPr/>
        </p:nvSpPr>
        <p:spPr>
          <a:xfrm>
            <a:off x="6364106" y="2541579"/>
            <a:ext cx="3421244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AAB828-FE89-456F-8A4A-8C8D7BB9C9E5}"/>
              </a:ext>
            </a:extLst>
          </p:cNvPr>
          <p:cNvSpPr txBox="1"/>
          <p:nvPr/>
        </p:nvSpPr>
        <p:spPr>
          <a:xfrm>
            <a:off x="6336483" y="2614296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30A679-2ACD-431E-B96E-36645A2F06C0}"/>
              </a:ext>
            </a:extLst>
          </p:cNvPr>
          <p:cNvCxnSpPr/>
          <p:nvPr/>
        </p:nvCxnSpPr>
        <p:spPr>
          <a:xfrm>
            <a:off x="6842125" y="25415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036DC3-895D-49F3-B39F-9AE9A0EECD30}"/>
              </a:ext>
            </a:extLst>
          </p:cNvPr>
          <p:cNvSpPr txBox="1"/>
          <p:nvPr/>
        </p:nvSpPr>
        <p:spPr>
          <a:xfrm>
            <a:off x="6776267" y="26142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8BB1DF-71EB-4CB6-BB1C-B86DD1B3C0CC}"/>
              </a:ext>
            </a:extLst>
          </p:cNvPr>
          <p:cNvSpPr txBox="1"/>
          <p:nvPr/>
        </p:nvSpPr>
        <p:spPr>
          <a:xfrm>
            <a:off x="7279017" y="2614296"/>
            <a:ext cx="185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“imposter”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F2D522-96F1-47AB-9A53-BA57F0364964}"/>
              </a:ext>
            </a:extLst>
          </p:cNvPr>
          <p:cNvSpPr txBox="1"/>
          <p:nvPr/>
        </p:nvSpPr>
        <p:spPr>
          <a:xfrm>
            <a:off x="8811488" y="26142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3902CD-EF7F-4C4A-A372-BB06D5F4D881}"/>
              </a:ext>
            </a:extLst>
          </p:cNvPr>
          <p:cNvCxnSpPr/>
          <p:nvPr/>
        </p:nvCxnSpPr>
        <p:spPr>
          <a:xfrm>
            <a:off x="7318374" y="25415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D71797-6E46-4C8B-AE76-A4D7C528879C}"/>
              </a:ext>
            </a:extLst>
          </p:cNvPr>
          <p:cNvCxnSpPr/>
          <p:nvPr/>
        </p:nvCxnSpPr>
        <p:spPr>
          <a:xfrm>
            <a:off x="8762824" y="25415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9F0881-7CC2-452D-9036-CBA63270BEB3}"/>
              </a:ext>
            </a:extLst>
          </p:cNvPr>
          <p:cNvSpPr txBox="1"/>
          <p:nvPr/>
        </p:nvSpPr>
        <p:spPr>
          <a:xfrm>
            <a:off x="9246652" y="26142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AFB18D-B1FC-4FC3-B0DA-2C76A3E7CE4D}"/>
              </a:ext>
            </a:extLst>
          </p:cNvPr>
          <p:cNvCxnSpPr/>
          <p:nvPr/>
        </p:nvCxnSpPr>
        <p:spPr>
          <a:xfrm>
            <a:off x="9308924" y="25415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180225-6571-407E-84BE-A356F1C8AE57}"/>
              </a:ext>
            </a:extLst>
          </p:cNvPr>
          <p:cNvCxnSpPr/>
          <p:nvPr/>
        </p:nvCxnSpPr>
        <p:spPr>
          <a:xfrm>
            <a:off x="4244971" y="2845128"/>
            <a:ext cx="827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2D3795-D6DD-47E9-9F11-29ED089ADAC1}"/>
              </a:ext>
            </a:extLst>
          </p:cNvPr>
          <p:cNvCxnSpPr/>
          <p:nvPr/>
        </p:nvCxnSpPr>
        <p:spPr>
          <a:xfrm>
            <a:off x="2306409" y="4158671"/>
            <a:ext cx="827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BD9C47-B449-4D7C-9CE7-655C725F7EDE}"/>
              </a:ext>
            </a:extLst>
          </p:cNvPr>
          <p:cNvSpPr txBox="1"/>
          <p:nvPr/>
        </p:nvSpPr>
        <p:spPr>
          <a:xfrm>
            <a:off x="4658815" y="3797211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6F16D6-BF8D-499A-9F47-FF7E9030FA55}"/>
              </a:ext>
            </a:extLst>
          </p:cNvPr>
          <p:cNvSpPr/>
          <p:nvPr/>
        </p:nvSpPr>
        <p:spPr>
          <a:xfrm>
            <a:off x="5678308" y="3733564"/>
            <a:ext cx="211142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5AEFA9-F509-4BF4-A1C9-899C742A404B}"/>
              </a:ext>
            </a:extLst>
          </p:cNvPr>
          <p:cNvSpPr txBox="1"/>
          <p:nvPr/>
        </p:nvSpPr>
        <p:spPr>
          <a:xfrm>
            <a:off x="5650685" y="3806281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DD659B-8AB9-4CAC-9EBE-A4F1A8411E9E}"/>
              </a:ext>
            </a:extLst>
          </p:cNvPr>
          <p:cNvCxnSpPr/>
          <p:nvPr/>
        </p:nvCxnSpPr>
        <p:spPr>
          <a:xfrm>
            <a:off x="6156327" y="3733564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86394E-6A34-4776-9364-953424CE38A5}"/>
              </a:ext>
            </a:extLst>
          </p:cNvPr>
          <p:cNvSpPr txBox="1"/>
          <p:nvPr/>
        </p:nvSpPr>
        <p:spPr>
          <a:xfrm>
            <a:off x="6090469" y="3806281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4DDBA0-AE38-4DA3-A9AC-4D5DE8CB7A1E}"/>
              </a:ext>
            </a:extLst>
          </p:cNvPr>
          <p:cNvSpPr txBox="1"/>
          <p:nvPr/>
        </p:nvSpPr>
        <p:spPr>
          <a:xfrm>
            <a:off x="6642101" y="3806281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D08FAC-0E4B-42E0-AC23-758229382848}"/>
              </a:ext>
            </a:extLst>
          </p:cNvPr>
          <p:cNvSpPr txBox="1"/>
          <p:nvPr/>
        </p:nvSpPr>
        <p:spPr>
          <a:xfrm>
            <a:off x="7161901" y="3806281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A54095-EFEA-4AD4-AAC1-2B5C823F11CD}"/>
              </a:ext>
            </a:extLst>
          </p:cNvPr>
          <p:cNvCxnSpPr/>
          <p:nvPr/>
        </p:nvCxnSpPr>
        <p:spPr>
          <a:xfrm>
            <a:off x="6632576" y="3733564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5FE15E9-ECBA-49ED-A0BF-30DCFE683946}"/>
              </a:ext>
            </a:extLst>
          </p:cNvPr>
          <p:cNvCxnSpPr/>
          <p:nvPr/>
        </p:nvCxnSpPr>
        <p:spPr>
          <a:xfrm>
            <a:off x="7169786" y="3733564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ACA22C-FEA9-4159-8637-8CA0CD81189B}"/>
              </a:ext>
            </a:extLst>
          </p:cNvPr>
          <p:cNvCxnSpPr/>
          <p:nvPr/>
        </p:nvCxnSpPr>
        <p:spPr>
          <a:xfrm>
            <a:off x="7778576" y="3733564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912AF68-4C82-45A5-8ECC-807BCD70AB18}"/>
              </a:ext>
            </a:extLst>
          </p:cNvPr>
          <p:cNvSpPr/>
          <p:nvPr/>
        </p:nvSpPr>
        <p:spPr>
          <a:xfrm>
            <a:off x="6632576" y="3733564"/>
            <a:ext cx="545095" cy="6686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5FA6ECD-63F8-42C6-A614-673F97D3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65" y="3719413"/>
            <a:ext cx="2333401" cy="155277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6C613D-B2A0-46E3-BBB1-8106884F25FC}"/>
              </a:ext>
            </a:extLst>
          </p:cNvPr>
          <p:cNvCxnSpPr/>
          <p:nvPr/>
        </p:nvCxnSpPr>
        <p:spPr>
          <a:xfrm>
            <a:off x="6642101" y="3733564"/>
            <a:ext cx="535570" cy="668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85C3F4-1096-43F8-9308-2728AE9BFC5F}"/>
              </a:ext>
            </a:extLst>
          </p:cNvPr>
          <p:cNvCxnSpPr>
            <a:cxnSpLocks/>
          </p:cNvCxnSpPr>
          <p:nvPr/>
        </p:nvCxnSpPr>
        <p:spPr>
          <a:xfrm flipH="1">
            <a:off x="6665245" y="3797211"/>
            <a:ext cx="491025" cy="605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ylinder 91">
            <a:extLst>
              <a:ext uri="{FF2B5EF4-FFF2-40B4-BE49-F238E27FC236}">
                <a16:creationId xmlns:a16="http://schemas.microsoft.com/office/drawing/2014/main" id="{4CA2A3B0-9843-4FA4-A0F7-74817E7AA840}"/>
              </a:ext>
            </a:extLst>
          </p:cNvPr>
          <p:cNvSpPr/>
          <p:nvPr/>
        </p:nvSpPr>
        <p:spPr>
          <a:xfrm>
            <a:off x="5361217" y="5354300"/>
            <a:ext cx="1458504" cy="598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Item_popped</a:t>
            </a:r>
            <a:endParaRPr lang="en-US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F762479-BA8C-45B7-B07E-7E6137915F52}"/>
              </a:ext>
            </a:extLst>
          </p:cNvPr>
          <p:cNvCxnSpPr/>
          <p:nvPr/>
        </p:nvCxnSpPr>
        <p:spPr>
          <a:xfrm rot="5400000">
            <a:off x="6114085" y="4538042"/>
            <a:ext cx="770283" cy="685798"/>
          </a:xfrm>
          <a:prstGeom prst="bentConnector3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1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9495A-88D4-4F3A-AAA7-E0E2A36C6A17}"/>
              </a:ext>
            </a:extLst>
          </p:cNvPr>
          <p:cNvSpPr txBox="1"/>
          <p:nvPr/>
        </p:nvSpPr>
        <p:spPr>
          <a:xfrm>
            <a:off x="271871" y="1331596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94D0B-F8E2-4EE1-9602-E318A3FF0F1A}"/>
              </a:ext>
            </a:extLst>
          </p:cNvPr>
          <p:cNvSpPr/>
          <p:nvPr/>
        </p:nvSpPr>
        <p:spPr>
          <a:xfrm>
            <a:off x="1360306" y="1258879"/>
            <a:ext cx="211142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63DD-756B-4363-A064-D5EFFF710922}"/>
              </a:ext>
            </a:extLst>
          </p:cNvPr>
          <p:cNvSpPr txBox="1"/>
          <p:nvPr/>
        </p:nvSpPr>
        <p:spPr>
          <a:xfrm>
            <a:off x="1332683" y="1331596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411E19-F633-4ED9-9AC6-1F0EDB376597}"/>
              </a:ext>
            </a:extLst>
          </p:cNvPr>
          <p:cNvCxnSpPr/>
          <p:nvPr/>
        </p:nvCxnSpPr>
        <p:spPr>
          <a:xfrm>
            <a:off x="1838325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82007F-F3BB-477F-9DE5-F340086FF3CE}"/>
              </a:ext>
            </a:extLst>
          </p:cNvPr>
          <p:cNvSpPr txBox="1"/>
          <p:nvPr/>
        </p:nvSpPr>
        <p:spPr>
          <a:xfrm>
            <a:off x="1772467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6744C-C4C0-46D4-B5D6-A2DF59EFAF1D}"/>
              </a:ext>
            </a:extLst>
          </p:cNvPr>
          <p:cNvSpPr txBox="1"/>
          <p:nvPr/>
        </p:nvSpPr>
        <p:spPr>
          <a:xfrm>
            <a:off x="2324099" y="1331596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6AC00-83EE-44FD-8150-69774293770C}"/>
              </a:ext>
            </a:extLst>
          </p:cNvPr>
          <p:cNvSpPr txBox="1"/>
          <p:nvPr/>
        </p:nvSpPr>
        <p:spPr>
          <a:xfrm>
            <a:off x="2843899" y="1331596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A4D132-A16F-4C24-9CDB-BE92D8B5C7D5}"/>
              </a:ext>
            </a:extLst>
          </p:cNvPr>
          <p:cNvCxnSpPr/>
          <p:nvPr/>
        </p:nvCxnSpPr>
        <p:spPr>
          <a:xfrm>
            <a:off x="231457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91A59A-F401-4D57-8420-2EF9367B91EC}"/>
              </a:ext>
            </a:extLst>
          </p:cNvPr>
          <p:cNvCxnSpPr/>
          <p:nvPr/>
        </p:nvCxnSpPr>
        <p:spPr>
          <a:xfrm>
            <a:off x="285178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20E7A8-D605-47DA-9D52-98DA55F81310}"/>
              </a:ext>
            </a:extLst>
          </p:cNvPr>
          <p:cNvCxnSpPr/>
          <p:nvPr/>
        </p:nvCxnSpPr>
        <p:spPr>
          <a:xfrm>
            <a:off x="3460574" y="1258879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41F8B-B6DB-45C4-A0B3-68288936790E}"/>
              </a:ext>
            </a:extLst>
          </p:cNvPr>
          <p:cNvSpPr txBox="1"/>
          <p:nvPr/>
        </p:nvSpPr>
        <p:spPr>
          <a:xfrm>
            <a:off x="293914" y="2320016"/>
            <a:ext cx="445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Lst.sort</a:t>
            </a:r>
            <a:r>
              <a:rPr lang="en-US" sz="28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77645-CD13-4132-B1AC-9A98A8308742}"/>
              </a:ext>
            </a:extLst>
          </p:cNvPr>
          <p:cNvSpPr txBox="1"/>
          <p:nvPr/>
        </p:nvSpPr>
        <p:spPr>
          <a:xfrm>
            <a:off x="3670942" y="2261718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0AC2C3-BE01-4DD7-87F8-8AFB55BC4BC6}"/>
              </a:ext>
            </a:extLst>
          </p:cNvPr>
          <p:cNvCxnSpPr/>
          <p:nvPr/>
        </p:nvCxnSpPr>
        <p:spPr>
          <a:xfrm>
            <a:off x="2194103" y="2583867"/>
            <a:ext cx="827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25CF0-066B-4BFF-88BC-B919D5B731E1}"/>
              </a:ext>
            </a:extLst>
          </p:cNvPr>
          <p:cNvSpPr/>
          <p:nvPr/>
        </p:nvSpPr>
        <p:spPr>
          <a:xfrm>
            <a:off x="4647799" y="2234236"/>
            <a:ext cx="211142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E1D09-F3E9-4385-A00D-FBC756A1D7FF}"/>
              </a:ext>
            </a:extLst>
          </p:cNvPr>
          <p:cNvSpPr txBox="1"/>
          <p:nvPr/>
        </p:nvSpPr>
        <p:spPr>
          <a:xfrm>
            <a:off x="4620176" y="2306953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036915-3F19-4D85-9660-3FF8B661CB65}"/>
              </a:ext>
            </a:extLst>
          </p:cNvPr>
          <p:cNvCxnSpPr/>
          <p:nvPr/>
        </p:nvCxnSpPr>
        <p:spPr>
          <a:xfrm>
            <a:off x="5125818" y="2234236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816B65-21B9-49C0-B61D-3242B16BD70C}"/>
              </a:ext>
            </a:extLst>
          </p:cNvPr>
          <p:cNvSpPr txBox="1"/>
          <p:nvPr/>
        </p:nvSpPr>
        <p:spPr>
          <a:xfrm>
            <a:off x="5059960" y="2306953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46C869-ABD2-4AAE-8935-173FD1835924}"/>
              </a:ext>
            </a:extLst>
          </p:cNvPr>
          <p:cNvSpPr txBox="1"/>
          <p:nvPr/>
        </p:nvSpPr>
        <p:spPr>
          <a:xfrm>
            <a:off x="5611592" y="2306953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FCB5D-0D4E-4CE5-874F-E1B005CFAC46}"/>
              </a:ext>
            </a:extLst>
          </p:cNvPr>
          <p:cNvSpPr txBox="1"/>
          <p:nvPr/>
        </p:nvSpPr>
        <p:spPr>
          <a:xfrm>
            <a:off x="6131392" y="2306953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C3C394-2C34-483A-81A7-855DE58B735C}"/>
              </a:ext>
            </a:extLst>
          </p:cNvPr>
          <p:cNvCxnSpPr/>
          <p:nvPr/>
        </p:nvCxnSpPr>
        <p:spPr>
          <a:xfrm>
            <a:off x="5602067" y="2234236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51F6B6-1563-441E-B8CB-2662BA6DC598}"/>
              </a:ext>
            </a:extLst>
          </p:cNvPr>
          <p:cNvCxnSpPr/>
          <p:nvPr/>
        </p:nvCxnSpPr>
        <p:spPr>
          <a:xfrm>
            <a:off x="6139277" y="2234236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1C9B39-795B-48B9-9F1A-48B4A3395755}"/>
              </a:ext>
            </a:extLst>
          </p:cNvPr>
          <p:cNvCxnSpPr/>
          <p:nvPr/>
        </p:nvCxnSpPr>
        <p:spPr>
          <a:xfrm>
            <a:off x="6748067" y="2234236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29F59-7FB5-4A18-BBC5-DC8EAD039B82}"/>
              </a:ext>
            </a:extLst>
          </p:cNvPr>
          <p:cNvSpPr txBox="1"/>
          <p:nvPr/>
        </p:nvSpPr>
        <p:spPr>
          <a:xfrm>
            <a:off x="271871" y="3150740"/>
            <a:ext cx="445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Lst.sort</a:t>
            </a:r>
            <a:r>
              <a:rPr lang="en-US" sz="2800" dirty="0"/>
              <a:t>(reverse = True)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E89900-DE6E-4D09-8C28-242FE742B54C}"/>
              </a:ext>
            </a:extLst>
          </p:cNvPr>
          <p:cNvSpPr txBox="1"/>
          <p:nvPr/>
        </p:nvSpPr>
        <p:spPr>
          <a:xfrm>
            <a:off x="4851769" y="3150740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D1A31B-65BB-4A27-90C5-5422D736A4DC}"/>
              </a:ext>
            </a:extLst>
          </p:cNvPr>
          <p:cNvCxnSpPr/>
          <p:nvPr/>
        </p:nvCxnSpPr>
        <p:spPr>
          <a:xfrm>
            <a:off x="3820484" y="3412350"/>
            <a:ext cx="827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3E88-23D5-44B6-AC9B-CA1ED6F3F381}"/>
              </a:ext>
            </a:extLst>
          </p:cNvPr>
          <p:cNvSpPr/>
          <p:nvPr/>
        </p:nvSpPr>
        <p:spPr>
          <a:xfrm>
            <a:off x="5753786" y="3065907"/>
            <a:ext cx="2111425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328988-D235-4531-8E37-5EBEB456A1BB}"/>
              </a:ext>
            </a:extLst>
          </p:cNvPr>
          <p:cNvSpPr txBox="1"/>
          <p:nvPr/>
        </p:nvSpPr>
        <p:spPr>
          <a:xfrm>
            <a:off x="5726163" y="3138624"/>
            <a:ext cx="6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98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67B5AA-60C8-4813-BDE5-DBA365825B62}"/>
              </a:ext>
            </a:extLst>
          </p:cNvPr>
          <p:cNvCxnSpPr/>
          <p:nvPr/>
        </p:nvCxnSpPr>
        <p:spPr>
          <a:xfrm>
            <a:off x="6231805" y="30659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B87B9D-53E2-446A-A2AD-03EC12755BE9}"/>
              </a:ext>
            </a:extLst>
          </p:cNvPr>
          <p:cNvSpPr txBox="1"/>
          <p:nvPr/>
        </p:nvSpPr>
        <p:spPr>
          <a:xfrm>
            <a:off x="6165947" y="3138624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075E20-57AB-4ED8-8A11-9CAC7A422566}"/>
              </a:ext>
            </a:extLst>
          </p:cNvPr>
          <p:cNvSpPr txBox="1"/>
          <p:nvPr/>
        </p:nvSpPr>
        <p:spPr>
          <a:xfrm>
            <a:off x="6717579" y="3138624"/>
            <a:ext cx="8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9525B5-BAFD-4FEC-A06E-0FB303AA4BD7}"/>
              </a:ext>
            </a:extLst>
          </p:cNvPr>
          <p:cNvSpPr txBox="1"/>
          <p:nvPr/>
        </p:nvSpPr>
        <p:spPr>
          <a:xfrm>
            <a:off x="7237379" y="3138624"/>
            <a:ext cx="62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929312-1E95-45DB-9EE2-90D11F51B22F}"/>
              </a:ext>
            </a:extLst>
          </p:cNvPr>
          <p:cNvCxnSpPr/>
          <p:nvPr/>
        </p:nvCxnSpPr>
        <p:spPr>
          <a:xfrm>
            <a:off x="6708054" y="30659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57DF4A-69B1-42F9-9222-311216D3B829}"/>
              </a:ext>
            </a:extLst>
          </p:cNvPr>
          <p:cNvCxnSpPr/>
          <p:nvPr/>
        </p:nvCxnSpPr>
        <p:spPr>
          <a:xfrm>
            <a:off x="7245264" y="30659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4840EC-4048-43C7-8E9C-5D70350D5217}"/>
              </a:ext>
            </a:extLst>
          </p:cNvPr>
          <p:cNvCxnSpPr/>
          <p:nvPr/>
        </p:nvCxnSpPr>
        <p:spPr>
          <a:xfrm>
            <a:off x="7854054" y="30659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3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F38C2-F4F6-4907-82A2-85A986CE4F6D}"/>
              </a:ext>
            </a:extLst>
          </p:cNvPr>
          <p:cNvSpPr txBox="1"/>
          <p:nvPr/>
        </p:nvSpPr>
        <p:spPr>
          <a:xfrm>
            <a:off x="424271" y="1052917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82814-3730-4405-A862-170734F1A25B}"/>
              </a:ext>
            </a:extLst>
          </p:cNvPr>
          <p:cNvSpPr/>
          <p:nvPr/>
        </p:nvSpPr>
        <p:spPr>
          <a:xfrm>
            <a:off x="1512706" y="980200"/>
            <a:ext cx="3547254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458B9-FA0E-424D-8DA1-65B73A139C87}"/>
              </a:ext>
            </a:extLst>
          </p:cNvPr>
          <p:cNvSpPr txBox="1"/>
          <p:nvPr/>
        </p:nvSpPr>
        <p:spPr>
          <a:xfrm>
            <a:off x="1548169" y="1038790"/>
            <a:ext cx="77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“Pi”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F56E5-4E9E-4755-A3CA-B3DE60B80B9B}"/>
              </a:ext>
            </a:extLst>
          </p:cNvPr>
          <p:cNvSpPr txBox="1"/>
          <p:nvPr/>
        </p:nvSpPr>
        <p:spPr>
          <a:xfrm>
            <a:off x="2237866" y="1055010"/>
            <a:ext cx="15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“@#lol!”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5384B-6638-44D2-8A8D-E5753A67BA28}"/>
              </a:ext>
            </a:extLst>
          </p:cNvPr>
          <p:cNvSpPr txBox="1"/>
          <p:nvPr/>
        </p:nvSpPr>
        <p:spPr>
          <a:xfrm>
            <a:off x="3670942" y="1021047"/>
            <a:ext cx="138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Peepo</a:t>
            </a:r>
            <a:r>
              <a:rPr lang="en-US" sz="2800" dirty="0"/>
              <a:t>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808D20-C3A0-4FF6-BF9A-A18114A0E2A8}"/>
              </a:ext>
            </a:extLst>
          </p:cNvPr>
          <p:cNvCxnSpPr/>
          <p:nvPr/>
        </p:nvCxnSpPr>
        <p:spPr>
          <a:xfrm>
            <a:off x="5059960" y="980200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EDCF6B-AAAD-4E4A-8C74-1DC4B74E0F80}"/>
              </a:ext>
            </a:extLst>
          </p:cNvPr>
          <p:cNvCxnSpPr/>
          <p:nvPr/>
        </p:nvCxnSpPr>
        <p:spPr>
          <a:xfrm>
            <a:off x="3670942" y="963053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DD571-6713-42CC-8D45-DF8360B7E376}"/>
              </a:ext>
            </a:extLst>
          </p:cNvPr>
          <p:cNvCxnSpPr/>
          <p:nvPr/>
        </p:nvCxnSpPr>
        <p:spPr>
          <a:xfrm>
            <a:off x="2297979" y="980200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8B028F-5AE4-44EB-84B7-6BAC9AEE474A}"/>
              </a:ext>
            </a:extLst>
          </p:cNvPr>
          <p:cNvSpPr txBox="1"/>
          <p:nvPr/>
        </p:nvSpPr>
        <p:spPr>
          <a:xfrm>
            <a:off x="262905" y="1721571"/>
            <a:ext cx="1066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Lst.sort</a:t>
            </a:r>
            <a:r>
              <a:rPr lang="en-US" dirty="0"/>
              <a:t>()            # how will it sort the string? Alphabetically? Some has symbols too how will it manage that? </a:t>
            </a:r>
          </a:p>
        </p:txBody>
      </p:sp>
      <p:pic>
        <p:nvPicPr>
          <p:cNvPr id="1026" name="Picture 2" descr="Get String ASCII Value In C#">
            <a:extLst>
              <a:ext uri="{FF2B5EF4-FFF2-40B4-BE49-F238E27FC236}">
                <a16:creationId xmlns:a16="http://schemas.microsoft.com/office/drawing/2014/main" id="{3E7EBB61-6D62-4CA5-9D14-34BE4CD3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6" y="2090903"/>
            <a:ext cx="6903891" cy="47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CE74F-2E73-43DC-9665-2C64848802AF}"/>
              </a:ext>
            </a:extLst>
          </p:cNvPr>
          <p:cNvSpPr txBox="1"/>
          <p:nvPr/>
        </p:nvSpPr>
        <p:spPr>
          <a:xfrm>
            <a:off x="7122887" y="2165324"/>
            <a:ext cx="4850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are stores as ASCII or </a:t>
            </a:r>
            <a:r>
              <a:rPr lang="en-US" dirty="0" err="1"/>
              <a:t>unicode</a:t>
            </a:r>
            <a:r>
              <a:rPr lang="en-US" dirty="0"/>
              <a:t> values in code. They are numbers.so while sorting it check each character ascii instead of character. </a:t>
            </a:r>
          </a:p>
          <a:p>
            <a:r>
              <a:rPr lang="en-US" dirty="0"/>
              <a:t>Python compares ascii of first characters of each string. If they match it check second unless one is greater than other.</a:t>
            </a:r>
          </a:p>
          <a:p>
            <a:endParaRPr lang="en-US" dirty="0"/>
          </a:p>
          <a:p>
            <a:r>
              <a:rPr lang="en-US" dirty="0"/>
              <a:t>So while sorting. …</a:t>
            </a:r>
          </a:p>
          <a:p>
            <a:r>
              <a:rPr lang="en-US" dirty="0"/>
              <a:t>P = 80    and  @ = 64    so “Pi” &gt; “@#lol!” </a:t>
            </a:r>
          </a:p>
          <a:p>
            <a:endParaRPr lang="en-US" dirty="0"/>
          </a:p>
          <a:p>
            <a:r>
              <a:rPr lang="en-US" dirty="0"/>
              <a:t>Now for index 0 and 2 </a:t>
            </a:r>
          </a:p>
          <a:p>
            <a:r>
              <a:rPr lang="en-US" dirty="0"/>
              <a:t>P = 80 and P = 80     # it will check next character</a:t>
            </a:r>
          </a:p>
          <a:p>
            <a:r>
              <a:rPr lang="en-US" dirty="0"/>
              <a:t>i = 105 and e = 101  so “Pi”&gt; “</a:t>
            </a:r>
            <a:r>
              <a:rPr lang="en-US" dirty="0" err="1"/>
              <a:t>Peepo</a:t>
            </a:r>
            <a:r>
              <a:rPr lang="en-US" dirty="0"/>
              <a:t>” &gt; 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EE538-C2A3-426D-829E-62D7A9E00E8E}"/>
              </a:ext>
            </a:extLst>
          </p:cNvPr>
          <p:cNvSpPr txBox="1"/>
          <p:nvPr/>
        </p:nvSpPr>
        <p:spPr>
          <a:xfrm>
            <a:off x="7160372" y="6025524"/>
            <a:ext cx="167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Lst</a:t>
            </a:r>
            <a:r>
              <a:rPr lang="en-US" sz="2800" dirty="0"/>
              <a:t> =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2AAB7-C3EF-454B-8D30-BBC2107CD372}"/>
              </a:ext>
            </a:extLst>
          </p:cNvPr>
          <p:cNvSpPr/>
          <p:nvPr/>
        </p:nvSpPr>
        <p:spPr>
          <a:xfrm>
            <a:off x="8248807" y="5952807"/>
            <a:ext cx="3547254" cy="668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23C3E-A509-4C36-BDC4-8FA5B14147E3}"/>
              </a:ext>
            </a:extLst>
          </p:cNvPr>
          <p:cNvSpPr txBox="1"/>
          <p:nvPr/>
        </p:nvSpPr>
        <p:spPr>
          <a:xfrm>
            <a:off x="8195544" y="6031000"/>
            <a:ext cx="138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“@#lol”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24DC1-DD7A-4D22-8AC3-1E3028B4CBFE}"/>
              </a:ext>
            </a:extLst>
          </p:cNvPr>
          <p:cNvSpPr txBox="1"/>
          <p:nvPr/>
        </p:nvSpPr>
        <p:spPr>
          <a:xfrm>
            <a:off x="9497620" y="6019848"/>
            <a:ext cx="15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Peepo</a:t>
            </a:r>
            <a:r>
              <a:rPr lang="en-US" sz="2800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9C2EE-BF21-490D-A535-D06804C617B3}"/>
              </a:ext>
            </a:extLst>
          </p:cNvPr>
          <p:cNvSpPr txBox="1"/>
          <p:nvPr/>
        </p:nvSpPr>
        <p:spPr>
          <a:xfrm>
            <a:off x="10929219" y="6031000"/>
            <a:ext cx="138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“Pi”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9CD09-3F7E-48D6-98DD-D7847B244304}"/>
              </a:ext>
            </a:extLst>
          </p:cNvPr>
          <p:cNvCxnSpPr/>
          <p:nvPr/>
        </p:nvCxnSpPr>
        <p:spPr>
          <a:xfrm>
            <a:off x="11796061" y="59528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6457A0-3A47-4212-BCF7-1D84D0685D4E}"/>
              </a:ext>
            </a:extLst>
          </p:cNvPr>
          <p:cNvCxnSpPr/>
          <p:nvPr/>
        </p:nvCxnSpPr>
        <p:spPr>
          <a:xfrm>
            <a:off x="10924946" y="5952807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D17175-2789-4A41-A638-EB3CCEFFBF72}"/>
              </a:ext>
            </a:extLst>
          </p:cNvPr>
          <p:cNvCxnSpPr/>
          <p:nvPr/>
        </p:nvCxnSpPr>
        <p:spPr>
          <a:xfrm>
            <a:off x="9497620" y="5947131"/>
            <a:ext cx="0" cy="66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1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317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34</cp:revision>
  <dcterms:created xsi:type="dcterms:W3CDTF">2024-06-11T02:33:16Z</dcterms:created>
  <dcterms:modified xsi:type="dcterms:W3CDTF">2024-06-11T04:00:22Z</dcterms:modified>
</cp:coreProperties>
</file>