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47FE-9555-4DCD-8F8D-E025598DC21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30058-78E5-4254-B1B9-772B2DED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00CF-0DD2-4903-B37D-E0F79C4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C17A-4020-4139-ACAA-E0FBD403F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0A69-F601-406C-91EA-4000410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6259-4829-4F17-9704-CBEA765D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7D19-923F-408D-ADC1-3A25A8B4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8B07-FA6D-42A6-88F2-C64E146B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DA21-B302-4F02-97F8-EF630501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6042-AF04-4DA6-ACB4-5011E220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92F5-21F5-4011-B2BF-B8A5B178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2188-42AE-41D2-BF31-F4234F09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5CE8A-3945-4BFB-880F-1CD139879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E4843-B332-438E-A02C-E2E22EF0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4859-4A0E-4508-9C21-0100DAD8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A0E4-D48F-4C81-89D3-F681D6FA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BAE4-250E-48A2-AB6A-A1BF9C35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4018-182F-4948-9195-F8E6FDB9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C3E6-F8E0-4479-90A7-F1C6A424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5CC3-673D-44FE-8F9A-AC4D2E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676D-FD99-488E-915C-F6F54916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6258-DC2F-416F-962F-2E45142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2AE4-74C4-43B8-A90A-A6458941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A1D9-9AC3-4503-B81F-B4A7E34F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66C7-245B-4170-BA35-005603E1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9029-0B82-4A64-8742-2FD004C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A88E-6B13-4C1A-AB33-1BC2D28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ECA5-34FD-484F-A476-241A099B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F2AE-EDF6-4877-8FC7-82CFC8A05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F4AE2-50D7-4443-B5E3-1B5A5CB4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B940-BF04-44DC-8E28-7898145E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5753-C9D5-4477-A18D-15340EF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E495-E976-4581-997B-4E89B01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E5F-AE40-4C64-892E-0FA820E9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5DE9C-DAEF-40C2-B2D8-BA8449FF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ACDC2-6D06-4B8D-8A24-D93323B3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EED38-58EA-4DB3-A314-62D9B30BA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EFE27-14D4-40C2-8C0D-53377BCA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F271D-E1A6-47E2-9FBC-50CAFBE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A3BD1-EF38-4E81-82A1-036D7295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008F-B2D5-4E8B-AB91-2AE7E94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613-6131-4A06-B06A-1B66BD4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566D3-FEE7-438F-ACB9-9D6AEEA3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3C49E-7D7E-4BA2-8F89-494127DD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B6B05-5E3B-4744-A587-E8344C78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E3805-CCD5-40F2-931E-CC5907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3E838-1B0D-41E4-96CA-936FE56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C149-B1C3-45D9-A404-40153785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61C-3B39-4D58-8A3B-FD8A4DE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0FD0-BF25-4BEE-A5C3-9BA6558F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5C03-0126-4C2A-AC0A-8349D29A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29F5-FA4B-403B-8F60-0B7525D9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B914-D4F2-49AC-BF6F-F16334E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08ED-F4C3-4F44-8484-AEFF42EF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F34-E556-48A4-8A93-8113AB5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3F14E-D22D-427D-8D65-1385FC4E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6213-CA9C-46D8-BF58-87F20118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B8A1-DD1B-4571-93EE-3031F79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382D9-F686-4A87-9DD6-8AD0F100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955D-4565-478B-BB4F-6348A6D9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19FDB-1132-445F-96C4-5611977E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F9F3-1874-416F-AD6A-612A25A7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E9ED-FECB-4307-B3CB-9AF9F8DC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BE64-A4A2-4A2B-BD22-A365A029CE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DFBB-0B91-49C9-AEB0-2F3AC03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F0CE-AFDF-42A3-B795-E703A76F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65AA6-358B-4BBA-B8FD-0FB9DD24A805}"/>
              </a:ext>
            </a:extLst>
          </p:cNvPr>
          <p:cNvSpPr/>
          <p:nvPr/>
        </p:nvSpPr>
        <p:spPr>
          <a:xfrm>
            <a:off x="822960" y="966652"/>
            <a:ext cx="10802983" cy="458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A2ACD-9E85-4AFF-9B93-E55C43DB035A}"/>
              </a:ext>
            </a:extLst>
          </p:cNvPr>
          <p:cNvSpPr/>
          <p:nvPr/>
        </p:nvSpPr>
        <p:spPr>
          <a:xfrm>
            <a:off x="822960" y="966648"/>
            <a:ext cx="10802983" cy="4602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B9742-F1A2-475D-A48E-AAD551DC7D6D}"/>
              </a:ext>
            </a:extLst>
          </p:cNvPr>
          <p:cNvSpPr/>
          <p:nvPr/>
        </p:nvSpPr>
        <p:spPr>
          <a:xfrm>
            <a:off x="5037909" y="966651"/>
            <a:ext cx="2494995" cy="4565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EDC38-535E-46A4-9D39-77747BBB4BEB}"/>
              </a:ext>
            </a:extLst>
          </p:cNvPr>
          <p:cNvSpPr/>
          <p:nvPr/>
        </p:nvSpPr>
        <p:spPr>
          <a:xfrm>
            <a:off x="822960" y="4576353"/>
            <a:ext cx="10802983" cy="992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0F3FA6-87FC-44A4-84E6-BD6B8BDE1928}"/>
              </a:ext>
            </a:extLst>
          </p:cNvPr>
          <p:cNvCxnSpPr>
            <a:cxnSpLocks/>
          </p:cNvCxnSpPr>
          <p:nvPr/>
        </p:nvCxnSpPr>
        <p:spPr>
          <a:xfrm>
            <a:off x="822960" y="1828799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5B5FFC-E1A0-4C20-B7DA-B3B05801C6BF}"/>
              </a:ext>
            </a:extLst>
          </p:cNvPr>
          <p:cNvCxnSpPr>
            <a:cxnSpLocks/>
          </p:cNvCxnSpPr>
          <p:nvPr/>
        </p:nvCxnSpPr>
        <p:spPr>
          <a:xfrm>
            <a:off x="822960" y="2712719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B935B7-0369-40C9-A2BB-5DF0FC0AECEA}"/>
              </a:ext>
            </a:extLst>
          </p:cNvPr>
          <p:cNvCxnSpPr>
            <a:cxnSpLocks/>
          </p:cNvCxnSpPr>
          <p:nvPr/>
        </p:nvCxnSpPr>
        <p:spPr>
          <a:xfrm>
            <a:off x="822960" y="3592285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44AFE2-FF55-4C8B-B192-483C7257569C}"/>
              </a:ext>
            </a:extLst>
          </p:cNvPr>
          <p:cNvCxnSpPr>
            <a:cxnSpLocks/>
          </p:cNvCxnSpPr>
          <p:nvPr/>
        </p:nvCxnSpPr>
        <p:spPr>
          <a:xfrm>
            <a:off x="822960" y="4576353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0CDB0E-011C-4083-9537-55DF2E1E35FA}"/>
              </a:ext>
            </a:extLst>
          </p:cNvPr>
          <p:cNvCxnSpPr>
            <a:cxnSpLocks/>
          </p:cNvCxnSpPr>
          <p:nvPr/>
        </p:nvCxnSpPr>
        <p:spPr>
          <a:xfrm>
            <a:off x="822960" y="5569130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7E3B0-BE1C-48AD-8916-5D5ED0619B1B}"/>
              </a:ext>
            </a:extLst>
          </p:cNvPr>
          <p:cNvCxnSpPr>
            <a:cxnSpLocks/>
          </p:cNvCxnSpPr>
          <p:nvPr/>
        </p:nvCxnSpPr>
        <p:spPr>
          <a:xfrm>
            <a:off x="2847702" y="966651"/>
            <a:ext cx="0" cy="463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439E3-ADBA-405E-A480-3E1A768AD6DC}"/>
              </a:ext>
            </a:extLst>
          </p:cNvPr>
          <p:cNvCxnSpPr>
            <a:cxnSpLocks/>
          </p:cNvCxnSpPr>
          <p:nvPr/>
        </p:nvCxnSpPr>
        <p:spPr>
          <a:xfrm>
            <a:off x="5037909" y="966651"/>
            <a:ext cx="0" cy="463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35F63B-410E-4C60-97D1-B68A2CBDDD7C}"/>
              </a:ext>
            </a:extLst>
          </p:cNvPr>
          <p:cNvCxnSpPr>
            <a:cxnSpLocks/>
          </p:cNvCxnSpPr>
          <p:nvPr/>
        </p:nvCxnSpPr>
        <p:spPr>
          <a:xfrm>
            <a:off x="7532914" y="966651"/>
            <a:ext cx="0" cy="46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DE8C1-48CF-465D-8EDC-6A4511AC446C}"/>
              </a:ext>
            </a:extLst>
          </p:cNvPr>
          <p:cNvCxnSpPr>
            <a:cxnSpLocks/>
          </p:cNvCxnSpPr>
          <p:nvPr/>
        </p:nvCxnSpPr>
        <p:spPr>
          <a:xfrm>
            <a:off x="9718766" y="966651"/>
            <a:ext cx="0" cy="46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040F4BD-1E7C-4743-8319-505BDB79DA02}"/>
              </a:ext>
            </a:extLst>
          </p:cNvPr>
          <p:cNvSpPr/>
          <p:nvPr/>
        </p:nvSpPr>
        <p:spPr>
          <a:xfrm>
            <a:off x="5033554" y="4556753"/>
            <a:ext cx="2494993" cy="992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774E8E6-6480-4E0A-AB76-783BEF1C73EC}"/>
              </a:ext>
            </a:extLst>
          </p:cNvPr>
          <p:cNvSpPr/>
          <p:nvPr/>
        </p:nvSpPr>
        <p:spPr>
          <a:xfrm rot="5400000">
            <a:off x="6119946" y="999295"/>
            <a:ext cx="391890" cy="10097588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74478-37EC-4E05-9AB8-99BD853FC28F}"/>
              </a:ext>
            </a:extLst>
          </p:cNvPr>
          <p:cNvSpPr txBox="1"/>
          <p:nvPr/>
        </p:nvSpPr>
        <p:spPr>
          <a:xfrm>
            <a:off x="5180136" y="6265438"/>
            <a:ext cx="234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Relation/table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34D53-7183-4EB7-8067-73C30B58DFAE}"/>
              </a:ext>
            </a:extLst>
          </p:cNvPr>
          <p:cNvSpPr txBox="1"/>
          <p:nvPr/>
        </p:nvSpPr>
        <p:spPr>
          <a:xfrm>
            <a:off x="5033553" y="-31906"/>
            <a:ext cx="430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Attribute/columns</a:t>
            </a:r>
          </a:p>
        </p:txBody>
      </p:sp>
      <p:sp>
        <p:nvSpPr>
          <p:cNvPr id="36" name="Right Brace 31">
            <a:extLst>
              <a:ext uri="{FF2B5EF4-FFF2-40B4-BE49-F238E27FC236}">
                <a16:creationId xmlns:a16="http://schemas.microsoft.com/office/drawing/2014/main" id="{D3681543-4E2D-446D-875D-5729113FF0A9}"/>
              </a:ext>
            </a:extLst>
          </p:cNvPr>
          <p:cNvSpPr/>
          <p:nvPr/>
        </p:nvSpPr>
        <p:spPr>
          <a:xfrm rot="10800000">
            <a:off x="352698" y="4576353"/>
            <a:ext cx="391890" cy="1029794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BBFB1-8AA9-4254-9377-D01DA968B3AB}"/>
              </a:ext>
            </a:extLst>
          </p:cNvPr>
          <p:cNvSpPr txBox="1"/>
          <p:nvPr/>
        </p:nvSpPr>
        <p:spPr>
          <a:xfrm rot="16200000">
            <a:off x="-909320" y="4705165"/>
            <a:ext cx="216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Tuple/rows</a:t>
            </a:r>
          </a:p>
        </p:txBody>
      </p:sp>
      <p:sp>
        <p:nvSpPr>
          <p:cNvPr id="42" name="Right Brace 31">
            <a:extLst>
              <a:ext uri="{FF2B5EF4-FFF2-40B4-BE49-F238E27FC236}">
                <a16:creationId xmlns:a16="http://schemas.microsoft.com/office/drawing/2014/main" id="{BB4952F0-A430-47DB-9E76-124D705A4537}"/>
              </a:ext>
            </a:extLst>
          </p:cNvPr>
          <p:cNvSpPr/>
          <p:nvPr/>
        </p:nvSpPr>
        <p:spPr>
          <a:xfrm rot="16200000">
            <a:off x="6154774" y="-472794"/>
            <a:ext cx="391890" cy="2355656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108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F5B4D-26B0-4F0E-8254-6DC095053777}"/>
              </a:ext>
            </a:extLst>
          </p:cNvPr>
          <p:cNvSpPr txBox="1"/>
          <p:nvPr/>
        </p:nvSpPr>
        <p:spPr>
          <a:xfrm>
            <a:off x="4724394" y="121902"/>
            <a:ext cx="55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TO MANY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2E0C2-7475-4123-B0CC-B0BA681ACB08}"/>
              </a:ext>
            </a:extLst>
          </p:cNvPr>
          <p:cNvSpPr/>
          <p:nvPr/>
        </p:nvSpPr>
        <p:spPr>
          <a:xfrm>
            <a:off x="535577" y="1463039"/>
            <a:ext cx="4310743" cy="2617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3E783-587D-455A-B04C-22A8DAB76C43}"/>
              </a:ext>
            </a:extLst>
          </p:cNvPr>
          <p:cNvCxnSpPr/>
          <p:nvPr/>
        </p:nvCxnSpPr>
        <p:spPr>
          <a:xfrm>
            <a:off x="535577" y="1881051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CE85D7-9EB5-45D1-8D6F-FC3A838EEC10}"/>
              </a:ext>
            </a:extLst>
          </p:cNvPr>
          <p:cNvSpPr txBox="1"/>
          <p:nvPr/>
        </p:nvSpPr>
        <p:spPr>
          <a:xfrm>
            <a:off x="1946366" y="1463040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A16BC9-1BF4-485A-A7FE-041652BB39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08514" y="1832372"/>
            <a:ext cx="19595" cy="224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80348A-2B74-4064-A515-D51595088878}"/>
              </a:ext>
            </a:extLst>
          </p:cNvPr>
          <p:cNvCxnSpPr/>
          <p:nvPr/>
        </p:nvCxnSpPr>
        <p:spPr>
          <a:xfrm>
            <a:off x="535577" y="2976545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46E643-952B-413C-905D-640F856E3E8A}"/>
              </a:ext>
            </a:extLst>
          </p:cNvPr>
          <p:cNvSpPr txBox="1"/>
          <p:nvPr/>
        </p:nvSpPr>
        <p:spPr>
          <a:xfrm>
            <a:off x="770708" y="24076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8B615-267D-4630-A2B3-163574D98F42}"/>
              </a:ext>
            </a:extLst>
          </p:cNvPr>
          <p:cNvSpPr txBox="1"/>
          <p:nvPr/>
        </p:nvSpPr>
        <p:spPr>
          <a:xfrm>
            <a:off x="751115" y="31148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72BF8-B408-43B1-AAF5-776130F1BD5A}"/>
              </a:ext>
            </a:extLst>
          </p:cNvPr>
          <p:cNvSpPr txBox="1"/>
          <p:nvPr/>
        </p:nvSpPr>
        <p:spPr>
          <a:xfrm>
            <a:off x="3664131" y="23887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8C9D5-30A2-496C-8336-3A38DFE2F368}"/>
              </a:ext>
            </a:extLst>
          </p:cNvPr>
          <p:cNvSpPr txBox="1"/>
          <p:nvPr/>
        </p:nvSpPr>
        <p:spPr>
          <a:xfrm>
            <a:off x="3664131" y="30792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5095D-87EF-4A9E-8B47-E975828B10BA}"/>
              </a:ext>
            </a:extLst>
          </p:cNvPr>
          <p:cNvCxnSpPr/>
          <p:nvPr/>
        </p:nvCxnSpPr>
        <p:spPr>
          <a:xfrm>
            <a:off x="535576" y="2292923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D9D0F6-D8C5-4E69-A063-024E1D7708F0}"/>
              </a:ext>
            </a:extLst>
          </p:cNvPr>
          <p:cNvSpPr txBox="1"/>
          <p:nvPr/>
        </p:nvSpPr>
        <p:spPr>
          <a:xfrm>
            <a:off x="751114" y="19221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F9B29-E905-4845-89B5-A58C122E301F}"/>
              </a:ext>
            </a:extLst>
          </p:cNvPr>
          <p:cNvSpPr txBox="1"/>
          <p:nvPr/>
        </p:nvSpPr>
        <p:spPr>
          <a:xfrm>
            <a:off x="2666994" y="19052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D12D66-BEA2-4FF5-A5FC-A1DB10B8E384}"/>
              </a:ext>
            </a:extLst>
          </p:cNvPr>
          <p:cNvCxnSpPr/>
          <p:nvPr/>
        </p:nvCxnSpPr>
        <p:spPr>
          <a:xfrm>
            <a:off x="535576" y="3484211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84961F-8322-4641-BDB6-B20D365DAB91}"/>
              </a:ext>
            </a:extLst>
          </p:cNvPr>
          <p:cNvSpPr txBox="1"/>
          <p:nvPr/>
        </p:nvSpPr>
        <p:spPr>
          <a:xfrm>
            <a:off x="790303" y="360250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55CB3-7034-45E9-84DE-922D913571CE}"/>
              </a:ext>
            </a:extLst>
          </p:cNvPr>
          <p:cNvSpPr txBox="1"/>
          <p:nvPr/>
        </p:nvSpPr>
        <p:spPr>
          <a:xfrm>
            <a:off x="3651068" y="35811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7CEFF4-9FBA-4C90-9FDD-3B09F729D268}"/>
              </a:ext>
            </a:extLst>
          </p:cNvPr>
          <p:cNvSpPr/>
          <p:nvPr/>
        </p:nvSpPr>
        <p:spPr>
          <a:xfrm>
            <a:off x="6972663" y="730068"/>
            <a:ext cx="4310743" cy="2975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2ADCB3-852D-4AF5-8473-401411D8BB8D}"/>
              </a:ext>
            </a:extLst>
          </p:cNvPr>
          <p:cNvCxnSpPr/>
          <p:nvPr/>
        </p:nvCxnSpPr>
        <p:spPr>
          <a:xfrm>
            <a:off x="6972663" y="1148080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969BE5-A360-4BBB-B96A-17DF57763CB0}"/>
              </a:ext>
            </a:extLst>
          </p:cNvPr>
          <p:cNvSpPr txBox="1"/>
          <p:nvPr/>
        </p:nvSpPr>
        <p:spPr>
          <a:xfrm>
            <a:off x="8383452" y="730069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Table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2A5DA3-C527-4E12-8F5D-856DD80F5B0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245600" y="1099401"/>
            <a:ext cx="19595" cy="26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DD52D9-436C-41D5-8E62-81847B6FB96C}"/>
              </a:ext>
            </a:extLst>
          </p:cNvPr>
          <p:cNvCxnSpPr/>
          <p:nvPr/>
        </p:nvCxnSpPr>
        <p:spPr>
          <a:xfrm>
            <a:off x="6972663" y="2243574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DFB941-EBEA-4156-A2E2-D4C7ACA489C6}"/>
              </a:ext>
            </a:extLst>
          </p:cNvPr>
          <p:cNvSpPr txBox="1"/>
          <p:nvPr/>
        </p:nvSpPr>
        <p:spPr>
          <a:xfrm>
            <a:off x="7207794" y="1674727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</a:t>
            </a:r>
            <a:r>
              <a:rPr lang="en-US" dirty="0" err="1"/>
              <a:t>Peepo</a:t>
            </a:r>
            <a:r>
              <a:rPr lang="en-US" dirty="0"/>
              <a:t>)       </a:t>
            </a:r>
          </a:p>
          <a:p>
            <a:endParaRPr lang="en-US" dirty="0"/>
          </a:p>
          <a:p>
            <a:r>
              <a:rPr lang="en-US" dirty="0"/>
              <a:t>1   (</a:t>
            </a:r>
            <a:r>
              <a:rPr lang="en-US" dirty="0" err="1"/>
              <a:t>Peepo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   (Jenna)</a:t>
            </a:r>
          </a:p>
          <a:p>
            <a:endParaRPr lang="en-US" dirty="0"/>
          </a:p>
          <a:p>
            <a:r>
              <a:rPr lang="en-US" dirty="0"/>
              <a:t>3    (Einstein)     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DFD51B-F6B6-4487-B678-02F18DB98E8B}"/>
              </a:ext>
            </a:extLst>
          </p:cNvPr>
          <p:cNvCxnSpPr/>
          <p:nvPr/>
        </p:nvCxnSpPr>
        <p:spPr>
          <a:xfrm>
            <a:off x="6972662" y="1559952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26FE42-2AEC-4E55-AFED-BBD1EDB8BD84}"/>
              </a:ext>
            </a:extLst>
          </p:cNvPr>
          <p:cNvSpPr txBox="1"/>
          <p:nvPr/>
        </p:nvSpPr>
        <p:spPr>
          <a:xfrm>
            <a:off x="7188200" y="11891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STUDENT_ID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0D81D7-AC4B-4919-8812-500DE7E56EFC}"/>
              </a:ext>
            </a:extLst>
          </p:cNvPr>
          <p:cNvSpPr txBox="1"/>
          <p:nvPr/>
        </p:nvSpPr>
        <p:spPr>
          <a:xfrm>
            <a:off x="9104080" y="11722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COURSE_ID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DA182-7797-4D3C-A177-BA8EC7C8FABE}"/>
              </a:ext>
            </a:extLst>
          </p:cNvPr>
          <p:cNvCxnSpPr/>
          <p:nvPr/>
        </p:nvCxnSpPr>
        <p:spPr>
          <a:xfrm>
            <a:off x="6972662" y="2751240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DADF3D-B66F-4C98-84D2-1876DFF83C09}"/>
              </a:ext>
            </a:extLst>
          </p:cNvPr>
          <p:cNvCxnSpPr/>
          <p:nvPr/>
        </p:nvCxnSpPr>
        <p:spPr>
          <a:xfrm>
            <a:off x="6972662" y="3348000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B89E555-883B-4EC3-AEFC-0272F3329D71}"/>
              </a:ext>
            </a:extLst>
          </p:cNvPr>
          <p:cNvSpPr txBox="1"/>
          <p:nvPr/>
        </p:nvSpPr>
        <p:spPr>
          <a:xfrm>
            <a:off x="9914708" y="169526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(Java) </a:t>
            </a:r>
          </a:p>
          <a:p>
            <a:endParaRPr lang="en-US" dirty="0"/>
          </a:p>
          <a:p>
            <a:r>
              <a:rPr lang="en-US" dirty="0"/>
              <a:t>3   (C++)</a:t>
            </a:r>
          </a:p>
          <a:p>
            <a:endParaRPr lang="en-US" dirty="0"/>
          </a:p>
          <a:p>
            <a:r>
              <a:rPr lang="en-US" dirty="0"/>
              <a:t>1  (Python)</a:t>
            </a:r>
          </a:p>
          <a:p>
            <a:endParaRPr lang="en-US" dirty="0"/>
          </a:p>
          <a:p>
            <a:r>
              <a:rPr lang="en-US" dirty="0"/>
              <a:t>1    (Python)   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0EAA27-1E68-41C3-B0E8-ED3B110022E7}"/>
              </a:ext>
            </a:extLst>
          </p:cNvPr>
          <p:cNvSpPr/>
          <p:nvPr/>
        </p:nvSpPr>
        <p:spPr>
          <a:xfrm>
            <a:off x="4098836" y="4228013"/>
            <a:ext cx="4310743" cy="2617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BF43F-34C6-43C7-844E-00D5A612E930}"/>
              </a:ext>
            </a:extLst>
          </p:cNvPr>
          <p:cNvCxnSpPr/>
          <p:nvPr/>
        </p:nvCxnSpPr>
        <p:spPr>
          <a:xfrm>
            <a:off x="4098836" y="4646025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123F7FC-9972-4794-97BF-8766786A8F7E}"/>
              </a:ext>
            </a:extLst>
          </p:cNvPr>
          <p:cNvSpPr txBox="1"/>
          <p:nvPr/>
        </p:nvSpPr>
        <p:spPr>
          <a:xfrm>
            <a:off x="5509625" y="422801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Table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2BC2A5-64AD-4867-B1CA-7650AF991FBB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6371773" y="4597346"/>
            <a:ext cx="19595" cy="224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5CDA0B-F89C-4752-B2A4-C443693C9523}"/>
              </a:ext>
            </a:extLst>
          </p:cNvPr>
          <p:cNvCxnSpPr/>
          <p:nvPr/>
        </p:nvCxnSpPr>
        <p:spPr>
          <a:xfrm>
            <a:off x="4098836" y="5741519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1F132-2E35-4147-9432-064CB849C458}"/>
              </a:ext>
            </a:extLst>
          </p:cNvPr>
          <p:cNvSpPr txBox="1"/>
          <p:nvPr/>
        </p:nvSpPr>
        <p:spPr>
          <a:xfrm>
            <a:off x="4333967" y="51726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Peepo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53DA62-E6E3-49D8-ADA2-711CF25E4FB8}"/>
              </a:ext>
            </a:extLst>
          </p:cNvPr>
          <p:cNvSpPr txBox="1"/>
          <p:nvPr/>
        </p:nvSpPr>
        <p:spPr>
          <a:xfrm>
            <a:off x="4314374" y="58798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Jenna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D10FA3-FC4B-4D98-AC85-BF28F736E43E}"/>
              </a:ext>
            </a:extLst>
          </p:cNvPr>
          <p:cNvSpPr txBox="1"/>
          <p:nvPr/>
        </p:nvSpPr>
        <p:spPr>
          <a:xfrm>
            <a:off x="7227390" y="515369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B36729-7F75-4214-B97E-FE3C4493924F}"/>
              </a:ext>
            </a:extLst>
          </p:cNvPr>
          <p:cNvSpPr txBox="1"/>
          <p:nvPr/>
        </p:nvSpPr>
        <p:spPr>
          <a:xfrm>
            <a:off x="7227390" y="58442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58BE95-DA38-4CFC-A0B0-9355FEED69F8}"/>
              </a:ext>
            </a:extLst>
          </p:cNvPr>
          <p:cNvCxnSpPr/>
          <p:nvPr/>
        </p:nvCxnSpPr>
        <p:spPr>
          <a:xfrm>
            <a:off x="4098835" y="5057897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E63D91-EA1C-41E0-B088-FBAD3C3A6F20}"/>
              </a:ext>
            </a:extLst>
          </p:cNvPr>
          <p:cNvSpPr txBox="1"/>
          <p:nvPr/>
        </p:nvSpPr>
        <p:spPr>
          <a:xfrm>
            <a:off x="4314373" y="468709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072929-F592-49FD-8BDF-3CDC5C2E17DA}"/>
              </a:ext>
            </a:extLst>
          </p:cNvPr>
          <p:cNvSpPr txBox="1"/>
          <p:nvPr/>
        </p:nvSpPr>
        <p:spPr>
          <a:xfrm>
            <a:off x="6230253" y="46701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C0B08A3-DB12-4158-8A10-D63656BEC2E5}"/>
              </a:ext>
            </a:extLst>
          </p:cNvPr>
          <p:cNvCxnSpPr/>
          <p:nvPr/>
        </p:nvCxnSpPr>
        <p:spPr>
          <a:xfrm>
            <a:off x="4098835" y="6249185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DA8173-702C-4AD4-9BC3-8863AB63782E}"/>
              </a:ext>
            </a:extLst>
          </p:cNvPr>
          <p:cNvSpPr txBox="1"/>
          <p:nvPr/>
        </p:nvSpPr>
        <p:spPr>
          <a:xfrm>
            <a:off x="4353562" y="63674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Einstein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62B6A9-19C4-49C1-892A-F01B53E42BCF}"/>
              </a:ext>
            </a:extLst>
          </p:cNvPr>
          <p:cNvSpPr txBox="1"/>
          <p:nvPr/>
        </p:nvSpPr>
        <p:spPr>
          <a:xfrm>
            <a:off x="7214327" y="63461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455CE2-9948-43D8-85D6-D14A961A6BBC}"/>
              </a:ext>
            </a:extLst>
          </p:cNvPr>
          <p:cNvSpPr txBox="1"/>
          <p:nvPr/>
        </p:nvSpPr>
        <p:spPr>
          <a:xfrm>
            <a:off x="8503190" y="4228013"/>
            <a:ext cx="3468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connect lines. </a:t>
            </a:r>
          </a:p>
          <a:p>
            <a:r>
              <a:rPr lang="en-US" dirty="0" err="1">
                <a:solidFill>
                  <a:srgbClr val="7030A0"/>
                </a:solidFill>
              </a:rPr>
              <a:t>Peepo</a:t>
            </a:r>
            <a:r>
              <a:rPr lang="en-US" dirty="0">
                <a:solidFill>
                  <a:srgbClr val="7030A0"/>
                </a:solidFill>
              </a:rPr>
              <a:t> is a student of course Java and C++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7030A0"/>
                </a:solidFill>
              </a:rPr>
              <a:t>ONE TO MANY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Jenna and Einstein are students of Python course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MANY TO ONE </a:t>
            </a:r>
          </a:p>
          <a:p>
            <a:r>
              <a:rPr lang="en-US" dirty="0"/>
              <a:t>TOGETHER FORM MANY TO MANY</a:t>
            </a:r>
          </a:p>
        </p:txBody>
      </p:sp>
    </p:spTree>
    <p:extLst>
      <p:ext uri="{BB962C8B-B14F-4D97-AF65-F5344CB8AC3E}">
        <p14:creationId xmlns:p14="http://schemas.microsoft.com/office/powerpoint/2010/main" val="12446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893F1-B24B-4F2C-BC8C-CD5441FB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8" y="156754"/>
            <a:ext cx="11183760" cy="6701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9F2DC-04CE-4361-B2DB-EC91FED9FAB2}"/>
              </a:ext>
            </a:extLst>
          </p:cNvPr>
          <p:cNvSpPr/>
          <p:nvPr/>
        </p:nvSpPr>
        <p:spPr>
          <a:xfrm>
            <a:off x="6096000" y="6510746"/>
            <a:ext cx="701040" cy="29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4E078-ED6E-4E7A-B59E-CA688CC52A74}"/>
              </a:ext>
            </a:extLst>
          </p:cNvPr>
          <p:cNvSpPr txBox="1"/>
          <p:nvPr/>
        </p:nvSpPr>
        <p:spPr>
          <a:xfrm>
            <a:off x="6873240" y="650717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Label-x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CFFA3-65C3-416E-8FCF-1D543F6D1DD7}"/>
              </a:ext>
            </a:extLst>
          </p:cNvPr>
          <p:cNvSpPr/>
          <p:nvPr/>
        </p:nvSpPr>
        <p:spPr>
          <a:xfrm rot="16200000">
            <a:off x="1066800" y="3479800"/>
            <a:ext cx="701040" cy="29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C6F18-1DD4-444E-990B-6B6A14F5E716}"/>
              </a:ext>
            </a:extLst>
          </p:cNvPr>
          <p:cNvSpPr txBox="1"/>
          <p:nvPr/>
        </p:nvSpPr>
        <p:spPr>
          <a:xfrm rot="16200000">
            <a:off x="581144" y="344372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Label-y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CEA64-0ED3-472A-844F-C1F28FE04FEB}"/>
              </a:ext>
            </a:extLst>
          </p:cNvPr>
          <p:cNvSpPr/>
          <p:nvPr/>
        </p:nvSpPr>
        <p:spPr>
          <a:xfrm>
            <a:off x="1930400" y="1003300"/>
            <a:ext cx="1701800" cy="8255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93480-FC86-4CFE-B1A6-11F933EBAF3C}"/>
              </a:ext>
            </a:extLst>
          </p:cNvPr>
          <p:cNvSpPr txBox="1"/>
          <p:nvPr/>
        </p:nvSpPr>
        <p:spPr>
          <a:xfrm>
            <a:off x="1930400" y="52608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Legend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8D0D4-CA55-45D5-A057-913D15391A90}"/>
              </a:ext>
            </a:extLst>
          </p:cNvPr>
          <p:cNvSpPr/>
          <p:nvPr/>
        </p:nvSpPr>
        <p:spPr>
          <a:xfrm>
            <a:off x="7086600" y="1828800"/>
            <a:ext cx="609600" cy="4953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C364-2A8B-46DC-8414-F0D403753B75}"/>
              </a:ext>
            </a:extLst>
          </p:cNvPr>
          <p:cNvSpPr txBox="1"/>
          <p:nvPr/>
        </p:nvSpPr>
        <p:spPr>
          <a:xfrm>
            <a:off x="6522720" y="1459468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7030A0"/>
                </a:solidFill>
              </a:rPr>
              <a:t>Marker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E838DB-B843-421E-AC79-67B5C65D1248}"/>
              </a:ext>
            </a:extLst>
          </p:cNvPr>
          <p:cNvGrpSpPr/>
          <p:nvPr/>
        </p:nvGrpSpPr>
        <p:grpSpPr>
          <a:xfrm>
            <a:off x="8190412" y="705961"/>
            <a:ext cx="1293223" cy="1567543"/>
            <a:chOff x="8425543" y="1515291"/>
            <a:chExt cx="1685108" cy="18026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F42F79C-8E6D-4014-A5D4-4336F1B74C50}"/>
                </a:ext>
              </a:extLst>
            </p:cNvPr>
            <p:cNvSpPr/>
            <p:nvPr/>
          </p:nvSpPr>
          <p:spPr>
            <a:xfrm>
              <a:off x="8425543" y="1698172"/>
              <a:ext cx="1685108" cy="161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3524EF6-95A5-43A0-A82C-55E201375C9C}"/>
                </a:ext>
              </a:extLst>
            </p:cNvPr>
            <p:cNvSpPr/>
            <p:nvPr/>
          </p:nvSpPr>
          <p:spPr>
            <a:xfrm>
              <a:off x="8425543" y="1515291"/>
              <a:ext cx="1685108" cy="757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EA4338E-57B2-48A7-9F3C-81908D40EF09}"/>
              </a:ext>
            </a:extLst>
          </p:cNvPr>
          <p:cNvSpPr/>
          <p:nvPr/>
        </p:nvSpPr>
        <p:spPr>
          <a:xfrm>
            <a:off x="4079966" y="1157198"/>
            <a:ext cx="2429691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 program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AD0AFA-5E52-4FDB-A3EF-EA49B49EE5EE}"/>
              </a:ext>
            </a:extLst>
          </p:cNvPr>
          <p:cNvSpPr/>
          <p:nvPr/>
        </p:nvSpPr>
        <p:spPr>
          <a:xfrm>
            <a:off x="1110343" y="613954"/>
            <a:ext cx="757646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D40DA-58CB-4ECC-B5AF-8A5DD1CECAD8}"/>
              </a:ext>
            </a:extLst>
          </p:cNvPr>
          <p:cNvCxnSpPr>
            <a:stCxn id="6" idx="4"/>
          </p:cNvCxnSpPr>
          <p:nvPr/>
        </p:nvCxnSpPr>
        <p:spPr>
          <a:xfrm>
            <a:off x="1489166" y="1188720"/>
            <a:ext cx="26125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0B4452-854C-489A-A851-E52BDC8C64B4}"/>
              </a:ext>
            </a:extLst>
          </p:cNvPr>
          <p:cNvCxnSpPr/>
          <p:nvPr/>
        </p:nvCxnSpPr>
        <p:spPr>
          <a:xfrm flipH="1">
            <a:off x="1254034" y="1763486"/>
            <a:ext cx="261257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777E5-F355-4230-9918-56DF8D7DA5A3}"/>
              </a:ext>
            </a:extLst>
          </p:cNvPr>
          <p:cNvCxnSpPr/>
          <p:nvPr/>
        </p:nvCxnSpPr>
        <p:spPr>
          <a:xfrm>
            <a:off x="1515291" y="1763486"/>
            <a:ext cx="352698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8AF02D-CA3C-4BF4-8850-D3EA7D28D552}"/>
              </a:ext>
            </a:extLst>
          </p:cNvPr>
          <p:cNvCxnSpPr/>
          <p:nvPr/>
        </p:nvCxnSpPr>
        <p:spPr>
          <a:xfrm flipH="1">
            <a:off x="1227909" y="1384663"/>
            <a:ext cx="261257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78C8B-C277-49F2-9018-047076D58A71}"/>
              </a:ext>
            </a:extLst>
          </p:cNvPr>
          <p:cNvCxnSpPr/>
          <p:nvPr/>
        </p:nvCxnSpPr>
        <p:spPr>
          <a:xfrm>
            <a:off x="1489166" y="1384663"/>
            <a:ext cx="352698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D4C5A5-15F8-45E7-BAD9-18B3E8AAA65E}"/>
              </a:ext>
            </a:extLst>
          </p:cNvPr>
          <p:cNvSpPr txBox="1"/>
          <p:nvPr/>
        </p:nvSpPr>
        <p:spPr>
          <a:xfrm>
            <a:off x="1162594" y="148530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372F67-A3AD-4322-B1F9-6C17988895E6}"/>
              </a:ext>
            </a:extLst>
          </p:cNvPr>
          <p:cNvCxnSpPr/>
          <p:nvPr/>
        </p:nvCxnSpPr>
        <p:spPr>
          <a:xfrm flipV="1">
            <a:off x="2495006" y="1666650"/>
            <a:ext cx="1449977" cy="31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24CBD-C53E-48B3-BFE9-A84B7A176D9C}"/>
              </a:ext>
            </a:extLst>
          </p:cNvPr>
          <p:cNvCxnSpPr>
            <a:cxnSpLocks/>
          </p:cNvCxnSpPr>
          <p:nvPr/>
        </p:nvCxnSpPr>
        <p:spPr>
          <a:xfrm flipV="1">
            <a:off x="6897189" y="1679715"/>
            <a:ext cx="1136468" cy="2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517F6-66B7-4A61-9DCD-2E9BAFE9B1FF}"/>
              </a:ext>
            </a:extLst>
          </p:cNvPr>
          <p:cNvGrpSpPr/>
          <p:nvPr/>
        </p:nvGrpSpPr>
        <p:grpSpPr>
          <a:xfrm>
            <a:off x="9961553" y="3631471"/>
            <a:ext cx="1202837" cy="1567543"/>
            <a:chOff x="8425543" y="1515291"/>
            <a:chExt cx="1685108" cy="18026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C36522-99D0-4019-8B13-69AB01B12580}"/>
                </a:ext>
              </a:extLst>
            </p:cNvPr>
            <p:cNvSpPr/>
            <p:nvPr/>
          </p:nvSpPr>
          <p:spPr>
            <a:xfrm>
              <a:off x="8425543" y="1698172"/>
              <a:ext cx="1685108" cy="161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559654-5DC6-44B8-9D17-604DA4CB212E}"/>
                </a:ext>
              </a:extLst>
            </p:cNvPr>
            <p:cNvSpPr/>
            <p:nvPr/>
          </p:nvSpPr>
          <p:spPr>
            <a:xfrm>
              <a:off x="8425543" y="1515291"/>
              <a:ext cx="1685108" cy="757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92F3E6C-00F2-44BD-B666-8D04F04909C7}"/>
              </a:ext>
            </a:extLst>
          </p:cNvPr>
          <p:cNvSpPr/>
          <p:nvPr/>
        </p:nvSpPr>
        <p:spPr>
          <a:xfrm>
            <a:off x="5930537" y="3985304"/>
            <a:ext cx="2259875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 program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EBF41-9291-41FD-9962-9F4A96ABA2F2}"/>
              </a:ext>
            </a:extLst>
          </p:cNvPr>
          <p:cNvCxnSpPr>
            <a:cxnSpLocks/>
          </p:cNvCxnSpPr>
          <p:nvPr/>
        </p:nvCxnSpPr>
        <p:spPr>
          <a:xfrm>
            <a:off x="8657374" y="4507821"/>
            <a:ext cx="10570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904CBB-6D54-4FC4-9203-3E88CCC42F8D}"/>
              </a:ext>
            </a:extLst>
          </p:cNvPr>
          <p:cNvSpPr/>
          <p:nvPr/>
        </p:nvSpPr>
        <p:spPr>
          <a:xfrm>
            <a:off x="5806965" y="2951071"/>
            <a:ext cx="5675285" cy="34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BA4F6-7759-4E8E-98C0-7208029F401C}"/>
              </a:ext>
            </a:extLst>
          </p:cNvPr>
          <p:cNvSpPr txBox="1"/>
          <p:nvPr/>
        </p:nvSpPr>
        <p:spPr>
          <a:xfrm>
            <a:off x="6309360" y="2951071"/>
            <a:ext cx="1763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application layer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FDEB10-A2E6-4B9E-965D-54CED79143A2}"/>
              </a:ext>
            </a:extLst>
          </p:cNvPr>
          <p:cNvSpPr/>
          <p:nvPr/>
        </p:nvSpPr>
        <p:spPr>
          <a:xfrm>
            <a:off x="1027610" y="4134394"/>
            <a:ext cx="2429691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Easy program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2D0372-9ECE-4090-B35E-361F6CBB7AD2}"/>
              </a:ext>
            </a:extLst>
          </p:cNvPr>
          <p:cNvCxnSpPr/>
          <p:nvPr/>
        </p:nvCxnSpPr>
        <p:spPr>
          <a:xfrm flipV="1">
            <a:off x="3866607" y="4810444"/>
            <a:ext cx="1449977" cy="31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0A9036-1B93-4B13-A3CE-EFFB2A4DB480}"/>
              </a:ext>
            </a:extLst>
          </p:cNvPr>
          <p:cNvCxnSpPr>
            <a:cxnSpLocks/>
          </p:cNvCxnSpPr>
          <p:nvPr/>
        </p:nvCxnSpPr>
        <p:spPr>
          <a:xfrm>
            <a:off x="1665515" y="2475411"/>
            <a:ext cx="202474" cy="1485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FF9886-DF74-41CD-AD5F-6298F11F65B5}"/>
              </a:ext>
            </a:extLst>
          </p:cNvPr>
          <p:cNvCxnSpPr/>
          <p:nvPr/>
        </p:nvCxnSpPr>
        <p:spPr>
          <a:xfrm>
            <a:off x="-97972" y="2370908"/>
            <a:ext cx="1281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2D62BB-F14F-4146-8936-33C7688C2AA4}"/>
              </a:ext>
            </a:extLst>
          </p:cNvPr>
          <p:cNvSpPr txBox="1"/>
          <p:nvPr/>
        </p:nvSpPr>
        <p:spPr>
          <a:xfrm>
            <a:off x="2115130" y="3647528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30347-021E-4022-B61C-22100058480A}"/>
              </a:ext>
            </a:extLst>
          </p:cNvPr>
          <p:cNvSpPr txBox="1"/>
          <p:nvPr/>
        </p:nvSpPr>
        <p:spPr>
          <a:xfrm>
            <a:off x="4925223" y="19764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Old times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FEEE7-7524-4ABC-BE53-D0FF2CEEEF19}"/>
              </a:ext>
            </a:extLst>
          </p:cNvPr>
          <p:cNvSpPr txBox="1"/>
          <p:nvPr/>
        </p:nvSpPr>
        <p:spPr>
          <a:xfrm>
            <a:off x="1027610" y="5767013"/>
            <a:ext cx="428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complex program people wrote to access databases slowly turned into database applications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1388A5-23E5-4D20-A904-7445840F0938}"/>
              </a:ext>
            </a:extLst>
          </p:cNvPr>
          <p:cNvSpPr txBox="1"/>
          <p:nvPr/>
        </p:nvSpPr>
        <p:spPr>
          <a:xfrm>
            <a:off x="3526899" y="4456004"/>
            <a:ext cx="428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Transferred to database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42DCDA-2B74-4506-A651-D06ED7DE0957}"/>
              </a:ext>
            </a:extLst>
          </p:cNvPr>
          <p:cNvSpPr txBox="1"/>
          <p:nvPr/>
        </p:nvSpPr>
        <p:spPr>
          <a:xfrm>
            <a:off x="6096000" y="2664478"/>
            <a:ext cx="538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Its like a service. or you can say API    database management system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062A04-1BD6-41AE-98C2-BE2EFD608B36}"/>
              </a:ext>
            </a:extLst>
          </p:cNvPr>
          <p:cNvSpPr txBox="1"/>
          <p:nvPr/>
        </p:nvSpPr>
        <p:spPr>
          <a:xfrm>
            <a:off x="7339148" y="6412728"/>
            <a:ext cx="42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(data management system)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B23AC-F89E-45D5-9D0B-B4F4F26DC9DF}"/>
              </a:ext>
            </a:extLst>
          </p:cNvPr>
          <p:cNvSpPr txBox="1"/>
          <p:nvPr/>
        </p:nvSpPr>
        <p:spPr>
          <a:xfrm>
            <a:off x="5889170" y="5065017"/>
            <a:ext cx="428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-&gt; used to interact with oracle databases</a:t>
            </a:r>
          </a:p>
        </p:txBody>
      </p:sp>
    </p:spTree>
    <p:extLst>
      <p:ext uri="{BB962C8B-B14F-4D97-AF65-F5344CB8AC3E}">
        <p14:creationId xmlns:p14="http://schemas.microsoft.com/office/powerpoint/2010/main" val="341017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DFC02B-D334-4B50-BB61-A68377C424F6}"/>
              </a:ext>
            </a:extLst>
          </p:cNvPr>
          <p:cNvSpPr/>
          <p:nvPr/>
        </p:nvSpPr>
        <p:spPr>
          <a:xfrm>
            <a:off x="326571" y="666206"/>
            <a:ext cx="966652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B346E7-0266-434C-ABF3-B0621944D31B}"/>
              </a:ext>
            </a:extLst>
          </p:cNvPr>
          <p:cNvSpPr/>
          <p:nvPr/>
        </p:nvSpPr>
        <p:spPr>
          <a:xfrm>
            <a:off x="548640" y="1541417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C093D9F-911A-44DA-B190-3E356EE69474}"/>
              </a:ext>
            </a:extLst>
          </p:cNvPr>
          <p:cNvSpPr/>
          <p:nvPr/>
        </p:nvSpPr>
        <p:spPr>
          <a:xfrm>
            <a:off x="819150" y="1771650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35B68F-0091-4E9E-8DC2-4CB67AF5A475}"/>
              </a:ext>
            </a:extLst>
          </p:cNvPr>
          <p:cNvSpPr/>
          <p:nvPr/>
        </p:nvSpPr>
        <p:spPr>
          <a:xfrm>
            <a:off x="838200" y="1784350"/>
            <a:ext cx="26088" cy="590550"/>
          </a:xfrm>
          <a:custGeom>
            <a:avLst/>
            <a:gdLst>
              <a:gd name="connsiteX0" fmla="*/ 0 w 26088"/>
              <a:gd name="connsiteY0" fmla="*/ 0 h 590550"/>
              <a:gd name="connsiteX1" fmla="*/ 6350 w 26088"/>
              <a:gd name="connsiteY1" fmla="*/ 425450 h 590550"/>
              <a:gd name="connsiteX2" fmla="*/ 12700 w 26088"/>
              <a:gd name="connsiteY2" fmla="*/ 444500 h 590550"/>
              <a:gd name="connsiteX3" fmla="*/ 19050 w 26088"/>
              <a:gd name="connsiteY3" fmla="*/ 495300 h 590550"/>
              <a:gd name="connsiteX4" fmla="*/ 25400 w 26088"/>
              <a:gd name="connsiteY4" fmla="*/ 520700 h 590550"/>
              <a:gd name="connsiteX5" fmla="*/ 25400 w 26088"/>
              <a:gd name="connsiteY5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8" h="590550">
                <a:moveTo>
                  <a:pt x="0" y="0"/>
                </a:moveTo>
                <a:cubicBezTo>
                  <a:pt x="2117" y="141817"/>
                  <a:pt x="2299" y="283675"/>
                  <a:pt x="6350" y="425450"/>
                </a:cubicBezTo>
                <a:cubicBezTo>
                  <a:pt x="6541" y="432141"/>
                  <a:pt x="11503" y="437914"/>
                  <a:pt x="12700" y="444500"/>
                </a:cubicBezTo>
                <a:cubicBezTo>
                  <a:pt x="15753" y="461290"/>
                  <a:pt x="16245" y="478467"/>
                  <a:pt x="19050" y="495300"/>
                </a:cubicBezTo>
                <a:cubicBezTo>
                  <a:pt x="20485" y="503908"/>
                  <a:pt x="24819" y="511992"/>
                  <a:pt x="25400" y="520700"/>
                </a:cubicBezTo>
                <a:cubicBezTo>
                  <a:pt x="26949" y="543932"/>
                  <a:pt x="25400" y="567267"/>
                  <a:pt x="25400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183967-8F70-4BDA-B3B6-F10CB7ACA0C5}"/>
              </a:ext>
            </a:extLst>
          </p:cNvPr>
          <p:cNvSpPr/>
          <p:nvPr/>
        </p:nvSpPr>
        <p:spPr>
          <a:xfrm>
            <a:off x="552450" y="2368550"/>
            <a:ext cx="323850" cy="107950"/>
          </a:xfrm>
          <a:custGeom>
            <a:avLst/>
            <a:gdLst>
              <a:gd name="connsiteX0" fmla="*/ 323850 w 323850"/>
              <a:gd name="connsiteY0" fmla="*/ 0 h 107950"/>
              <a:gd name="connsiteX1" fmla="*/ 120650 w 323850"/>
              <a:gd name="connsiteY1" fmla="*/ 57150 h 107950"/>
              <a:gd name="connsiteX2" fmla="*/ 31750 w 323850"/>
              <a:gd name="connsiteY2" fmla="*/ 95250 h 107950"/>
              <a:gd name="connsiteX3" fmla="*/ 0 w 323850"/>
              <a:gd name="connsiteY3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07950">
                <a:moveTo>
                  <a:pt x="323850" y="0"/>
                </a:moveTo>
                <a:cubicBezTo>
                  <a:pt x="155408" y="29725"/>
                  <a:pt x="274923" y="1051"/>
                  <a:pt x="120650" y="57150"/>
                </a:cubicBezTo>
                <a:cubicBezTo>
                  <a:pt x="-2338" y="101873"/>
                  <a:pt x="158383" y="31933"/>
                  <a:pt x="31750" y="95250"/>
                </a:cubicBezTo>
                <a:cubicBezTo>
                  <a:pt x="21555" y="100348"/>
                  <a:pt x="0" y="107950"/>
                  <a:pt x="0" y="107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E68B6D-6357-4991-B15B-9B505A152783}"/>
              </a:ext>
            </a:extLst>
          </p:cNvPr>
          <p:cNvSpPr/>
          <p:nvPr/>
        </p:nvSpPr>
        <p:spPr>
          <a:xfrm>
            <a:off x="863600" y="2368550"/>
            <a:ext cx="190500" cy="133350"/>
          </a:xfrm>
          <a:custGeom>
            <a:avLst/>
            <a:gdLst>
              <a:gd name="connsiteX0" fmla="*/ 0 w 190500"/>
              <a:gd name="connsiteY0" fmla="*/ 0 h 133350"/>
              <a:gd name="connsiteX1" fmla="*/ 82550 w 190500"/>
              <a:gd name="connsiteY1" fmla="*/ 63500 h 133350"/>
              <a:gd name="connsiteX2" fmla="*/ 158750 w 190500"/>
              <a:gd name="connsiteY2" fmla="*/ 101600 h 133350"/>
              <a:gd name="connsiteX3" fmla="*/ 190500 w 190500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33350">
                <a:moveTo>
                  <a:pt x="0" y="0"/>
                </a:moveTo>
                <a:cubicBezTo>
                  <a:pt x="35835" y="44794"/>
                  <a:pt x="18663" y="31557"/>
                  <a:pt x="82550" y="63500"/>
                </a:cubicBezTo>
                <a:cubicBezTo>
                  <a:pt x="147761" y="96106"/>
                  <a:pt x="78029" y="50232"/>
                  <a:pt x="158750" y="101600"/>
                </a:cubicBezTo>
                <a:cubicBezTo>
                  <a:pt x="185504" y="118625"/>
                  <a:pt x="180505" y="113359"/>
                  <a:pt x="190500" y="133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084D6-D182-4071-9CCD-81B3201557F5}"/>
              </a:ext>
            </a:extLst>
          </p:cNvPr>
          <p:cNvSpPr txBox="1"/>
          <p:nvPr/>
        </p:nvSpPr>
        <p:spPr>
          <a:xfrm>
            <a:off x="461735" y="21894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190DDC-F811-41C4-BED1-19DE8716C265}"/>
              </a:ext>
            </a:extLst>
          </p:cNvPr>
          <p:cNvCxnSpPr/>
          <p:nvPr/>
        </p:nvCxnSpPr>
        <p:spPr>
          <a:xfrm>
            <a:off x="1843314" y="1090748"/>
            <a:ext cx="1480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FD8D3-2A02-4E48-9289-6702262D185A}"/>
              </a:ext>
            </a:extLst>
          </p:cNvPr>
          <p:cNvSpPr/>
          <p:nvPr/>
        </p:nvSpPr>
        <p:spPr>
          <a:xfrm>
            <a:off x="3867513" y="666206"/>
            <a:ext cx="2409372" cy="15878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A1959-8D2F-4FEB-95AC-B0910ECC9252}"/>
              </a:ext>
            </a:extLst>
          </p:cNvPr>
          <p:cNvCxnSpPr/>
          <p:nvPr/>
        </p:nvCxnSpPr>
        <p:spPr>
          <a:xfrm>
            <a:off x="6625771" y="1460124"/>
            <a:ext cx="1480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C42003-3774-4D87-AD71-E2E0D9F84AED}"/>
              </a:ext>
            </a:extLst>
          </p:cNvPr>
          <p:cNvSpPr/>
          <p:nvPr/>
        </p:nvSpPr>
        <p:spPr>
          <a:xfrm>
            <a:off x="8231777" y="680607"/>
            <a:ext cx="2409372" cy="1587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 data server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(server that talks with data)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3B5330-2FFB-43DC-9623-7948BE610A04}"/>
              </a:ext>
            </a:extLst>
          </p:cNvPr>
          <p:cNvSpPr/>
          <p:nvPr/>
        </p:nvSpPr>
        <p:spPr>
          <a:xfrm>
            <a:off x="8227240" y="3795638"/>
            <a:ext cx="2409372" cy="15878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Tools</a:t>
            </a:r>
          </a:p>
          <a:p>
            <a:pPr algn="ctr"/>
            <a:r>
              <a:rPr lang="en-US" dirty="0"/>
              <a:t>Like oracle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7AD423A-D567-488F-B0BB-3934C6940936}"/>
              </a:ext>
            </a:extLst>
          </p:cNvPr>
          <p:cNvSpPr/>
          <p:nvPr/>
        </p:nvSpPr>
        <p:spPr>
          <a:xfrm>
            <a:off x="10769600" y="1460124"/>
            <a:ext cx="685112" cy="35554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73730-B0CE-4983-A772-559FABA5E910}"/>
              </a:ext>
            </a:extLst>
          </p:cNvPr>
          <p:cNvSpPr txBox="1"/>
          <p:nvPr/>
        </p:nvSpPr>
        <p:spPr>
          <a:xfrm rot="5400000">
            <a:off x="10934430" y="3198167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Oracle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152E7-AA8A-4575-AD23-961F8F662CAB}"/>
              </a:ext>
            </a:extLst>
          </p:cNvPr>
          <p:cNvCxnSpPr>
            <a:cxnSpLocks/>
          </p:cNvCxnSpPr>
          <p:nvPr/>
        </p:nvCxnSpPr>
        <p:spPr>
          <a:xfrm>
            <a:off x="9431926" y="2435225"/>
            <a:ext cx="0" cy="11643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34392B-E9C1-4161-A61D-853902245357}"/>
              </a:ext>
            </a:extLst>
          </p:cNvPr>
          <p:cNvSpPr txBox="1"/>
          <p:nvPr/>
        </p:nvSpPr>
        <p:spPr>
          <a:xfrm rot="5400000">
            <a:off x="8911644" y="3198167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8CE8F-FE59-4100-AE65-0ECABA649452}"/>
              </a:ext>
            </a:extLst>
          </p:cNvPr>
          <p:cNvSpPr txBox="1"/>
          <p:nvPr/>
        </p:nvSpPr>
        <p:spPr>
          <a:xfrm>
            <a:off x="6952885" y="108676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F37CB4-3E13-4929-A0C0-D9B15ABF143A}"/>
              </a:ext>
            </a:extLst>
          </p:cNvPr>
          <p:cNvSpPr/>
          <p:nvPr/>
        </p:nvSpPr>
        <p:spPr>
          <a:xfrm>
            <a:off x="6276885" y="5015593"/>
            <a:ext cx="965744" cy="891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BE0542-C801-40AF-BA62-4879152EB103}"/>
              </a:ext>
            </a:extLst>
          </p:cNvPr>
          <p:cNvCxnSpPr>
            <a:stCxn id="24" idx="4"/>
          </p:cNvCxnSpPr>
          <p:nvPr/>
        </p:nvCxnSpPr>
        <p:spPr>
          <a:xfrm flipH="1">
            <a:off x="6749143" y="5907308"/>
            <a:ext cx="10614" cy="9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D8102B-B892-45A4-89F6-6EC26C3301C8}"/>
              </a:ext>
            </a:extLst>
          </p:cNvPr>
          <p:cNvSpPr txBox="1"/>
          <p:nvPr/>
        </p:nvSpPr>
        <p:spPr>
          <a:xfrm>
            <a:off x="6760189" y="6085729"/>
            <a:ext cx="209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 </a:t>
            </a:r>
          </a:p>
          <a:p>
            <a:r>
              <a:rPr lang="en-US" sz="2400" b="1" dirty="0" err="1"/>
              <a:t>Aministrator</a:t>
            </a:r>
            <a:endParaRPr lang="en-US" sz="2400" b="1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3452F6-A453-4631-A8AA-588DA5FB9E40}"/>
              </a:ext>
            </a:extLst>
          </p:cNvPr>
          <p:cNvSpPr/>
          <p:nvPr/>
        </p:nvSpPr>
        <p:spPr>
          <a:xfrm>
            <a:off x="6484078" y="5893889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3C8788-4AA8-467F-8879-47090B420320}"/>
              </a:ext>
            </a:extLst>
          </p:cNvPr>
          <p:cNvSpPr/>
          <p:nvPr/>
        </p:nvSpPr>
        <p:spPr>
          <a:xfrm>
            <a:off x="6754588" y="6124122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F0508-B4D0-40C6-92C1-30EC1460E3E2}"/>
              </a:ext>
            </a:extLst>
          </p:cNvPr>
          <p:cNvSpPr/>
          <p:nvPr/>
        </p:nvSpPr>
        <p:spPr>
          <a:xfrm>
            <a:off x="548640" y="8636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069B43-90E6-486E-B878-85EC6E097C32}"/>
              </a:ext>
            </a:extLst>
          </p:cNvPr>
          <p:cNvSpPr/>
          <p:nvPr/>
        </p:nvSpPr>
        <p:spPr>
          <a:xfrm>
            <a:off x="942340" y="8509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7053E6-6CF0-48FE-8A5D-8086FEF778E9}"/>
              </a:ext>
            </a:extLst>
          </p:cNvPr>
          <p:cNvSpPr/>
          <p:nvPr/>
        </p:nvSpPr>
        <p:spPr>
          <a:xfrm>
            <a:off x="6504940" y="54102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864A19-0EDA-4E09-B5A8-0BA9830FF226}"/>
              </a:ext>
            </a:extLst>
          </p:cNvPr>
          <p:cNvSpPr/>
          <p:nvPr/>
        </p:nvSpPr>
        <p:spPr>
          <a:xfrm>
            <a:off x="6898640" y="53975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6B2B55-5D7F-4F79-AB94-C57168D41D37}"/>
              </a:ext>
            </a:extLst>
          </p:cNvPr>
          <p:cNvSpPr/>
          <p:nvPr/>
        </p:nvSpPr>
        <p:spPr>
          <a:xfrm>
            <a:off x="3717471" y="3180806"/>
            <a:ext cx="966652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5EED18-7EF1-4EA1-9EF9-E594CE18CF32}"/>
              </a:ext>
            </a:extLst>
          </p:cNvPr>
          <p:cNvSpPr/>
          <p:nvPr/>
        </p:nvSpPr>
        <p:spPr>
          <a:xfrm>
            <a:off x="3939540" y="4056017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9BDF82-548B-424E-BCE5-448BFCA4DE59}"/>
              </a:ext>
            </a:extLst>
          </p:cNvPr>
          <p:cNvSpPr/>
          <p:nvPr/>
        </p:nvSpPr>
        <p:spPr>
          <a:xfrm>
            <a:off x="4210050" y="4286250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4B62E5-402D-4B46-AE36-9BDDBE5C59AC}"/>
              </a:ext>
            </a:extLst>
          </p:cNvPr>
          <p:cNvSpPr/>
          <p:nvPr/>
        </p:nvSpPr>
        <p:spPr>
          <a:xfrm>
            <a:off x="4229100" y="4298950"/>
            <a:ext cx="26088" cy="590550"/>
          </a:xfrm>
          <a:custGeom>
            <a:avLst/>
            <a:gdLst>
              <a:gd name="connsiteX0" fmla="*/ 0 w 26088"/>
              <a:gd name="connsiteY0" fmla="*/ 0 h 590550"/>
              <a:gd name="connsiteX1" fmla="*/ 6350 w 26088"/>
              <a:gd name="connsiteY1" fmla="*/ 425450 h 590550"/>
              <a:gd name="connsiteX2" fmla="*/ 12700 w 26088"/>
              <a:gd name="connsiteY2" fmla="*/ 444500 h 590550"/>
              <a:gd name="connsiteX3" fmla="*/ 19050 w 26088"/>
              <a:gd name="connsiteY3" fmla="*/ 495300 h 590550"/>
              <a:gd name="connsiteX4" fmla="*/ 25400 w 26088"/>
              <a:gd name="connsiteY4" fmla="*/ 520700 h 590550"/>
              <a:gd name="connsiteX5" fmla="*/ 25400 w 26088"/>
              <a:gd name="connsiteY5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8" h="590550">
                <a:moveTo>
                  <a:pt x="0" y="0"/>
                </a:moveTo>
                <a:cubicBezTo>
                  <a:pt x="2117" y="141817"/>
                  <a:pt x="2299" y="283675"/>
                  <a:pt x="6350" y="425450"/>
                </a:cubicBezTo>
                <a:cubicBezTo>
                  <a:pt x="6541" y="432141"/>
                  <a:pt x="11503" y="437914"/>
                  <a:pt x="12700" y="444500"/>
                </a:cubicBezTo>
                <a:cubicBezTo>
                  <a:pt x="15753" y="461290"/>
                  <a:pt x="16245" y="478467"/>
                  <a:pt x="19050" y="495300"/>
                </a:cubicBezTo>
                <a:cubicBezTo>
                  <a:pt x="20485" y="503908"/>
                  <a:pt x="24819" y="511992"/>
                  <a:pt x="25400" y="520700"/>
                </a:cubicBezTo>
                <a:cubicBezTo>
                  <a:pt x="26949" y="543932"/>
                  <a:pt x="25400" y="567267"/>
                  <a:pt x="25400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1B2BBB-0C5B-4497-9048-C0F306A74899}"/>
              </a:ext>
            </a:extLst>
          </p:cNvPr>
          <p:cNvSpPr/>
          <p:nvPr/>
        </p:nvSpPr>
        <p:spPr>
          <a:xfrm>
            <a:off x="3943350" y="4883150"/>
            <a:ext cx="323850" cy="107950"/>
          </a:xfrm>
          <a:custGeom>
            <a:avLst/>
            <a:gdLst>
              <a:gd name="connsiteX0" fmla="*/ 323850 w 323850"/>
              <a:gd name="connsiteY0" fmla="*/ 0 h 107950"/>
              <a:gd name="connsiteX1" fmla="*/ 120650 w 323850"/>
              <a:gd name="connsiteY1" fmla="*/ 57150 h 107950"/>
              <a:gd name="connsiteX2" fmla="*/ 31750 w 323850"/>
              <a:gd name="connsiteY2" fmla="*/ 95250 h 107950"/>
              <a:gd name="connsiteX3" fmla="*/ 0 w 323850"/>
              <a:gd name="connsiteY3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07950">
                <a:moveTo>
                  <a:pt x="323850" y="0"/>
                </a:moveTo>
                <a:cubicBezTo>
                  <a:pt x="155408" y="29725"/>
                  <a:pt x="274923" y="1051"/>
                  <a:pt x="120650" y="57150"/>
                </a:cubicBezTo>
                <a:cubicBezTo>
                  <a:pt x="-2338" y="101873"/>
                  <a:pt x="158383" y="31933"/>
                  <a:pt x="31750" y="95250"/>
                </a:cubicBezTo>
                <a:cubicBezTo>
                  <a:pt x="21555" y="100348"/>
                  <a:pt x="0" y="107950"/>
                  <a:pt x="0" y="107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E6F8DA-F80B-4421-B317-169208A78730}"/>
              </a:ext>
            </a:extLst>
          </p:cNvPr>
          <p:cNvSpPr/>
          <p:nvPr/>
        </p:nvSpPr>
        <p:spPr>
          <a:xfrm>
            <a:off x="4254500" y="4883150"/>
            <a:ext cx="190500" cy="133350"/>
          </a:xfrm>
          <a:custGeom>
            <a:avLst/>
            <a:gdLst>
              <a:gd name="connsiteX0" fmla="*/ 0 w 190500"/>
              <a:gd name="connsiteY0" fmla="*/ 0 h 133350"/>
              <a:gd name="connsiteX1" fmla="*/ 82550 w 190500"/>
              <a:gd name="connsiteY1" fmla="*/ 63500 h 133350"/>
              <a:gd name="connsiteX2" fmla="*/ 158750 w 190500"/>
              <a:gd name="connsiteY2" fmla="*/ 101600 h 133350"/>
              <a:gd name="connsiteX3" fmla="*/ 190500 w 190500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33350">
                <a:moveTo>
                  <a:pt x="0" y="0"/>
                </a:moveTo>
                <a:cubicBezTo>
                  <a:pt x="35835" y="44794"/>
                  <a:pt x="18663" y="31557"/>
                  <a:pt x="82550" y="63500"/>
                </a:cubicBezTo>
                <a:cubicBezTo>
                  <a:pt x="147761" y="96106"/>
                  <a:pt x="78029" y="50232"/>
                  <a:pt x="158750" y="101600"/>
                </a:cubicBezTo>
                <a:cubicBezTo>
                  <a:pt x="185504" y="118625"/>
                  <a:pt x="180505" y="113359"/>
                  <a:pt x="190500" y="133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81AA15-D39D-4896-ABFD-A389551FFCA4}"/>
              </a:ext>
            </a:extLst>
          </p:cNvPr>
          <p:cNvSpPr/>
          <p:nvPr/>
        </p:nvSpPr>
        <p:spPr>
          <a:xfrm>
            <a:off x="3939540" y="33782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D68E3-85BE-4ED9-B29B-C444D6304A05}"/>
              </a:ext>
            </a:extLst>
          </p:cNvPr>
          <p:cNvSpPr/>
          <p:nvPr/>
        </p:nvSpPr>
        <p:spPr>
          <a:xfrm>
            <a:off x="4333240" y="33655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6C89C1E-6516-402B-8CC9-DF365F664122}"/>
              </a:ext>
            </a:extLst>
          </p:cNvPr>
          <p:cNvCxnSpPr/>
          <p:nvPr/>
        </p:nvCxnSpPr>
        <p:spPr>
          <a:xfrm rot="10800000" flipV="1">
            <a:off x="8106228" y="5510167"/>
            <a:ext cx="1914072" cy="575562"/>
          </a:xfrm>
          <a:prstGeom prst="bentConnector3">
            <a:avLst>
              <a:gd name="adj1" fmla="val 23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60937-6082-4DB6-A33A-CF123993255F}"/>
              </a:ext>
            </a:extLst>
          </p:cNvPr>
          <p:cNvCxnSpPr>
            <a:cxnSpLocks/>
          </p:cNvCxnSpPr>
          <p:nvPr/>
        </p:nvCxnSpPr>
        <p:spPr>
          <a:xfrm flipH="1">
            <a:off x="4684123" y="2301149"/>
            <a:ext cx="442503" cy="7849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579F4-E2E1-499F-AC58-20D1904BCA5D}"/>
              </a:ext>
            </a:extLst>
          </p:cNvPr>
          <p:cNvCxnSpPr>
            <a:cxnSpLocks/>
          </p:cNvCxnSpPr>
          <p:nvPr/>
        </p:nvCxnSpPr>
        <p:spPr>
          <a:xfrm>
            <a:off x="4276802" y="5122357"/>
            <a:ext cx="1908281" cy="5799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F3C7DE-A894-400E-8756-7DBD9566B799}"/>
              </a:ext>
            </a:extLst>
          </p:cNvPr>
          <p:cNvSpPr txBox="1"/>
          <p:nvPr/>
        </p:nvSpPr>
        <p:spPr>
          <a:xfrm rot="1236072">
            <a:off x="4136394" y="5497418"/>
            <a:ext cx="209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Vocal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185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7BFA77-6D3E-4BB3-8D5E-50CF1A96027F}"/>
              </a:ext>
            </a:extLst>
          </p:cNvPr>
          <p:cNvGrpSpPr/>
          <p:nvPr/>
        </p:nvGrpSpPr>
        <p:grpSpPr>
          <a:xfrm>
            <a:off x="527684" y="2279816"/>
            <a:ext cx="1606732" cy="2339957"/>
            <a:chOff x="718458" y="444137"/>
            <a:chExt cx="1606732" cy="23399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6D7BE6-73B8-4EB2-8A88-CAD68D6685B5}"/>
                </a:ext>
              </a:extLst>
            </p:cNvPr>
            <p:cNvSpPr/>
            <p:nvPr/>
          </p:nvSpPr>
          <p:spPr>
            <a:xfrm>
              <a:off x="718458" y="444137"/>
              <a:ext cx="1606732" cy="2325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BAF99C-179B-422A-92D4-96DF00F69FC1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623209-32F6-4018-B1B1-44B4F8BBF3C0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E54426-D50B-46CE-855A-A6EF46358F0A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BookID</a:t>
              </a:r>
              <a:endParaRPr lang="en-US" sz="1000" dirty="0"/>
            </a:p>
            <a:p>
              <a:r>
                <a:rPr lang="en-US" sz="1000" dirty="0"/>
                <a:t>Title</a:t>
              </a:r>
            </a:p>
            <a:p>
              <a:r>
                <a:rPr lang="en-US" sz="1000" dirty="0"/>
                <a:t>ISBN</a:t>
              </a:r>
            </a:p>
            <a:p>
              <a:r>
                <a:rPr lang="en-US" sz="1000" dirty="0"/>
                <a:t>Publication Year</a:t>
              </a:r>
            </a:p>
            <a:p>
              <a:r>
                <a:rPr lang="en-US" sz="1000" dirty="0" err="1"/>
                <a:t>PublisherID</a:t>
              </a:r>
              <a:endParaRPr 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5908BB-6713-4562-B80C-5A121AB07EC1}"/>
                </a:ext>
              </a:extLst>
            </p:cNvPr>
            <p:cNvSpPr txBox="1"/>
            <p:nvPr/>
          </p:nvSpPr>
          <p:spPr>
            <a:xfrm>
              <a:off x="747710" y="2028490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E74D9E-8883-4620-9A18-D1D8708855F6}"/>
                </a:ext>
              </a:extLst>
            </p:cNvPr>
            <p:cNvSpPr txBox="1"/>
            <p:nvPr/>
          </p:nvSpPr>
          <p:spPr>
            <a:xfrm>
              <a:off x="747709" y="2207013"/>
              <a:ext cx="157747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Purchased In (Order)</a:t>
              </a:r>
            </a:p>
            <a:p>
              <a:r>
                <a:rPr lang="en-US" sz="1050" dirty="0"/>
                <a:t>Written By (Author)</a:t>
              </a:r>
            </a:p>
            <a:p>
              <a:r>
                <a:rPr lang="en-US" sz="1050" dirty="0"/>
                <a:t>Published By (Publisher)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A593B0-AD53-4993-8781-52E2D4F692FE}"/>
              </a:ext>
            </a:extLst>
          </p:cNvPr>
          <p:cNvSpPr txBox="1"/>
          <p:nvPr/>
        </p:nvSpPr>
        <p:spPr>
          <a:xfrm>
            <a:off x="485885" y="1800590"/>
            <a:ext cx="20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Book (entity)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6FD5F4-D54E-4BCC-A289-2D97034985C1}"/>
              </a:ext>
            </a:extLst>
          </p:cNvPr>
          <p:cNvGrpSpPr/>
          <p:nvPr/>
        </p:nvGrpSpPr>
        <p:grpSpPr>
          <a:xfrm>
            <a:off x="9488461" y="525285"/>
            <a:ext cx="1636692" cy="1619779"/>
            <a:chOff x="718458" y="444137"/>
            <a:chExt cx="1636692" cy="161977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CF958A-D025-464A-9147-E0253F86934F}"/>
                </a:ext>
              </a:extLst>
            </p:cNvPr>
            <p:cNvSpPr/>
            <p:nvPr/>
          </p:nvSpPr>
          <p:spPr>
            <a:xfrm>
              <a:off x="718458" y="444138"/>
              <a:ext cx="1606732" cy="1619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28759F-3478-4BCD-9877-5383F5B61313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7A5BA6-F37B-4F2A-9B59-2BACCEA5F965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82E803-B5C6-43CD-908A-2F89D63108B0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Author ID</a:t>
              </a:r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Biography</a:t>
              </a:r>
            </a:p>
            <a:p>
              <a:endParaRPr 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2C1EAF-E2C5-4FBE-8C1D-231882C075D5}"/>
                </a:ext>
              </a:extLst>
            </p:cNvPr>
            <p:cNvSpPr txBox="1"/>
            <p:nvPr/>
          </p:nvSpPr>
          <p:spPr>
            <a:xfrm>
              <a:off x="718458" y="1616091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B6AED7-C360-4698-8746-02D51EFFBAC8}"/>
                </a:ext>
              </a:extLst>
            </p:cNvPr>
            <p:cNvSpPr txBox="1"/>
            <p:nvPr/>
          </p:nvSpPr>
          <p:spPr>
            <a:xfrm>
              <a:off x="777671" y="1808663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Writting</a:t>
              </a:r>
              <a:r>
                <a:rPr lang="en-US" sz="1050" dirty="0"/>
                <a:t> (Book)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2C511-90CC-44CD-9A1C-1289211A0800}"/>
              </a:ext>
            </a:extLst>
          </p:cNvPr>
          <p:cNvGrpSpPr/>
          <p:nvPr/>
        </p:nvGrpSpPr>
        <p:grpSpPr>
          <a:xfrm>
            <a:off x="9487902" y="2514820"/>
            <a:ext cx="1606732" cy="1619779"/>
            <a:chOff x="718458" y="444137"/>
            <a:chExt cx="1606732" cy="16197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F88BDD-34DC-4A2C-AD55-AE18392F5BA6}"/>
                </a:ext>
              </a:extLst>
            </p:cNvPr>
            <p:cNvSpPr/>
            <p:nvPr/>
          </p:nvSpPr>
          <p:spPr>
            <a:xfrm>
              <a:off x="718458" y="444138"/>
              <a:ext cx="1606732" cy="1619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E8EC44-52DC-48FF-9071-63C6AA4FA35B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34173-6C00-47E6-BD0F-ABEAE4FE8891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4F1D62-FEC6-4F6E-8557-1B9597FEE477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Publisher ID</a:t>
              </a:r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Address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67C32F-299F-41DA-9BB0-0CF87799C442}"/>
                </a:ext>
              </a:extLst>
            </p:cNvPr>
            <p:cNvSpPr txBox="1"/>
            <p:nvPr/>
          </p:nvSpPr>
          <p:spPr>
            <a:xfrm>
              <a:off x="718458" y="1560706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290CFB-7993-452F-83FD-3CFC93A08F7A}"/>
                </a:ext>
              </a:extLst>
            </p:cNvPr>
            <p:cNvSpPr txBox="1"/>
            <p:nvPr/>
          </p:nvSpPr>
          <p:spPr>
            <a:xfrm>
              <a:off x="733084" y="1752266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Published (Book)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5129E-B123-41BA-9B8F-59CD79587451}"/>
              </a:ext>
            </a:extLst>
          </p:cNvPr>
          <p:cNvGrpSpPr/>
          <p:nvPr/>
        </p:nvGrpSpPr>
        <p:grpSpPr>
          <a:xfrm>
            <a:off x="9487900" y="4420870"/>
            <a:ext cx="1606734" cy="1799047"/>
            <a:chOff x="718456" y="444137"/>
            <a:chExt cx="1606734" cy="17990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ADE829-E2B4-4620-98EC-3311F1C62EE4}"/>
                </a:ext>
              </a:extLst>
            </p:cNvPr>
            <p:cNvSpPr/>
            <p:nvPr/>
          </p:nvSpPr>
          <p:spPr>
            <a:xfrm>
              <a:off x="718458" y="444138"/>
              <a:ext cx="1606732" cy="179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65D831-7DB2-48B2-B8F9-AD89943AC6C0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C84BA5-58D7-4403-8C43-6D692251E03F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FF1221-6C86-48A7-A95D-97F813D2D4CB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CustomerID</a:t>
              </a:r>
              <a:endParaRPr lang="en-US" sz="1000" dirty="0"/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Email</a:t>
              </a:r>
            </a:p>
            <a:p>
              <a:r>
                <a:rPr lang="en-US" sz="1000" dirty="0"/>
                <a:t>Address</a:t>
              </a:r>
              <a:endParaRPr lang="en-US" sz="10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EE6B3-B7BF-476F-B429-43B3A2734966}"/>
                </a:ext>
              </a:extLst>
            </p:cNvPr>
            <p:cNvSpPr txBox="1"/>
            <p:nvPr/>
          </p:nvSpPr>
          <p:spPr>
            <a:xfrm>
              <a:off x="733084" y="1743797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FF1FAC-18BC-42BC-AB87-56B02DCEBC63}"/>
                </a:ext>
              </a:extLst>
            </p:cNvPr>
            <p:cNvSpPr txBox="1"/>
            <p:nvPr/>
          </p:nvSpPr>
          <p:spPr>
            <a:xfrm>
              <a:off x="718456" y="1945056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Order (Order)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112A1D-FA3F-429B-96F9-F9796BB46DFE}"/>
              </a:ext>
            </a:extLst>
          </p:cNvPr>
          <p:cNvGrpSpPr/>
          <p:nvPr/>
        </p:nvGrpSpPr>
        <p:grpSpPr>
          <a:xfrm>
            <a:off x="4210501" y="571423"/>
            <a:ext cx="1635987" cy="2092931"/>
            <a:chOff x="689203" y="444137"/>
            <a:chExt cx="1635987" cy="20929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6DBAB8-93BE-4323-9891-B8E0AFE49A77}"/>
                </a:ext>
              </a:extLst>
            </p:cNvPr>
            <p:cNvSpPr/>
            <p:nvPr/>
          </p:nvSpPr>
          <p:spPr>
            <a:xfrm>
              <a:off x="718458" y="444137"/>
              <a:ext cx="1606732" cy="209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0AA4FD-0429-4E1E-8E89-B43AA0A51E81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73FE8C-CFF7-49FC-AAED-AE2279159C7C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C022EF-72F7-49F7-9ACA-CEBEFAB16C25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OrderID</a:t>
              </a:r>
              <a:endParaRPr lang="en-US" sz="1000" dirty="0"/>
            </a:p>
            <a:p>
              <a:r>
                <a:rPr lang="en-US" sz="1000" dirty="0" err="1"/>
                <a:t>OrderDate</a:t>
              </a:r>
              <a:endParaRPr lang="en-US" sz="1000" dirty="0"/>
            </a:p>
            <a:p>
              <a:r>
                <a:rPr lang="en-US" sz="1000" dirty="0" err="1"/>
                <a:t>ShippingAddress</a:t>
              </a:r>
              <a:endParaRPr lang="en-US" sz="1000" dirty="0"/>
            </a:p>
            <a:p>
              <a:r>
                <a:rPr lang="en-US" sz="1000" dirty="0"/>
                <a:t>quantity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8FD8AF-8674-4106-A9B3-3D31FAA5D65C}"/>
                </a:ext>
              </a:extLst>
            </p:cNvPr>
            <p:cNvSpPr txBox="1"/>
            <p:nvPr/>
          </p:nvSpPr>
          <p:spPr>
            <a:xfrm>
              <a:off x="689203" y="1798367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066950-2D53-4F9A-BEBA-DB327BCD5D1B}"/>
                </a:ext>
              </a:extLst>
            </p:cNvPr>
            <p:cNvSpPr txBox="1"/>
            <p:nvPr/>
          </p:nvSpPr>
          <p:spPr>
            <a:xfrm>
              <a:off x="712381" y="2018810"/>
              <a:ext cx="15774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Placed By (Customer)</a:t>
              </a:r>
            </a:p>
            <a:p>
              <a:r>
                <a:rPr lang="en-US" sz="1050" dirty="0"/>
                <a:t>item (Book)</a:t>
              </a:r>
            </a:p>
          </p:txBody>
        </p:sp>
      </p:grp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C57535A-9ADF-4742-AA13-277E17764B3D}"/>
              </a:ext>
            </a:extLst>
          </p:cNvPr>
          <p:cNvCxnSpPr>
            <a:cxnSpLocks/>
          </p:cNvCxnSpPr>
          <p:nvPr/>
        </p:nvCxnSpPr>
        <p:spPr>
          <a:xfrm flipV="1">
            <a:off x="2134135" y="1999550"/>
            <a:ext cx="7473415" cy="2331683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48B30865-2B5C-4305-999E-B8270B7BE7E1}"/>
              </a:ext>
            </a:extLst>
          </p:cNvPr>
          <p:cNvCxnSpPr/>
          <p:nvPr/>
        </p:nvCxnSpPr>
        <p:spPr>
          <a:xfrm flipV="1">
            <a:off x="2134135" y="2472085"/>
            <a:ext cx="2076366" cy="1653694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141E95-AE3B-4E18-9BD3-0EE8311AA038}"/>
              </a:ext>
            </a:extLst>
          </p:cNvPr>
          <p:cNvCxnSpPr>
            <a:endCxn id="35" idx="1"/>
          </p:cNvCxnSpPr>
          <p:nvPr/>
        </p:nvCxnSpPr>
        <p:spPr>
          <a:xfrm flipV="1">
            <a:off x="2134135" y="3949907"/>
            <a:ext cx="7368393" cy="583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EC75CC79-A260-4299-9FEC-7BAD8F50867B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 flipV="1">
            <a:off x="4233679" y="2353845"/>
            <a:ext cx="5279242" cy="3694716"/>
          </a:xfrm>
          <a:prstGeom prst="curvedConnector3">
            <a:avLst>
              <a:gd name="adj1" fmla="val -29816"/>
            </a:avLst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DB58B48-6FD0-4ABF-874C-92082AB93915}"/>
              </a:ext>
            </a:extLst>
          </p:cNvPr>
          <p:cNvSpPr/>
          <p:nvPr/>
        </p:nvSpPr>
        <p:spPr>
          <a:xfrm>
            <a:off x="9499780" y="1864232"/>
            <a:ext cx="129029" cy="2638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66ADA8-FAFF-4919-B204-59454E8EA97D}"/>
              </a:ext>
            </a:extLst>
          </p:cNvPr>
          <p:cNvGrpSpPr/>
          <p:nvPr/>
        </p:nvGrpSpPr>
        <p:grpSpPr>
          <a:xfrm>
            <a:off x="1920239" y="1528355"/>
            <a:ext cx="2325189" cy="3366806"/>
            <a:chOff x="718458" y="444137"/>
            <a:chExt cx="1606732" cy="1977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65C781-07E2-4674-9FDB-719DECE860D7}"/>
                </a:ext>
              </a:extLst>
            </p:cNvPr>
            <p:cNvSpPr/>
            <p:nvPr/>
          </p:nvSpPr>
          <p:spPr>
            <a:xfrm>
              <a:off x="718458" y="444137"/>
              <a:ext cx="1606732" cy="194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35792-FD07-4BC6-9A92-3A802F45A004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Movie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8BD31B-69B6-4FDD-87E1-4AA7770972E6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17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Attributes 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2A4D09-1697-4B56-920C-0AFF63D57B05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1319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2000" dirty="0">
                  <a:solidFill>
                    <a:srgbClr val="00B050"/>
                  </a:solidFill>
                </a:rPr>
                <a:t>Title</a:t>
              </a:r>
            </a:p>
            <a:p>
              <a:r>
                <a:rPr lang="en-US" sz="2000" dirty="0"/>
                <a:t>Rating</a:t>
              </a:r>
            </a:p>
            <a:p>
              <a:r>
                <a:rPr lang="en-US" sz="2000" dirty="0"/>
                <a:t>Length</a:t>
              </a:r>
            </a:p>
            <a:p>
              <a:r>
                <a:rPr lang="en-US" sz="2000" dirty="0" err="1"/>
                <a:t>playCount</a:t>
              </a:r>
              <a:endParaRPr lang="en-US" sz="2000" dirty="0"/>
            </a:p>
            <a:p>
              <a:r>
                <a:rPr lang="en-US" sz="2000" dirty="0" err="1">
                  <a:solidFill>
                    <a:srgbClr val="7030A0"/>
                  </a:solidFill>
                </a:rPr>
                <a:t>Artist_id</a:t>
              </a:r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 err="1">
                  <a:solidFill>
                    <a:srgbClr val="7030A0"/>
                  </a:solidFill>
                </a:rPr>
                <a:t>Genre_id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50A62-6637-4A9C-AD2F-D0EC232D0653}"/>
              </a:ext>
            </a:extLst>
          </p:cNvPr>
          <p:cNvCxnSpPr/>
          <p:nvPr/>
        </p:nvCxnSpPr>
        <p:spPr>
          <a:xfrm flipH="1">
            <a:off x="1362891" y="2854550"/>
            <a:ext cx="5573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76D505-93EE-4524-A70C-2374FF05DB4C}"/>
              </a:ext>
            </a:extLst>
          </p:cNvPr>
          <p:cNvSpPr txBox="1"/>
          <p:nvPr/>
        </p:nvSpPr>
        <p:spPr>
          <a:xfrm>
            <a:off x="174173" y="2648393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Primary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0A0FB-8906-4BBB-AECE-B707A4347158}"/>
              </a:ext>
            </a:extLst>
          </p:cNvPr>
          <p:cNvCxnSpPr/>
          <p:nvPr/>
        </p:nvCxnSpPr>
        <p:spPr>
          <a:xfrm flipH="1">
            <a:off x="1362891" y="3170099"/>
            <a:ext cx="5573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F897-F964-4EEB-85F2-C3EACDD418CB}"/>
              </a:ext>
            </a:extLst>
          </p:cNvPr>
          <p:cNvSpPr txBox="1"/>
          <p:nvPr/>
        </p:nvSpPr>
        <p:spPr>
          <a:xfrm>
            <a:off x="174172" y="2941955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Logical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0BBA7-C891-4F1B-96F4-CAEE74DD05D1}"/>
              </a:ext>
            </a:extLst>
          </p:cNvPr>
          <p:cNvCxnSpPr/>
          <p:nvPr/>
        </p:nvCxnSpPr>
        <p:spPr>
          <a:xfrm flipH="1">
            <a:off x="1362891" y="4384537"/>
            <a:ext cx="55734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D569D-ABE6-476A-ADFB-7BA0EE8A3764}"/>
              </a:ext>
            </a:extLst>
          </p:cNvPr>
          <p:cNvSpPr txBox="1"/>
          <p:nvPr/>
        </p:nvSpPr>
        <p:spPr>
          <a:xfrm>
            <a:off x="193948" y="4180746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Foreign Key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6DA9A2-F90A-4868-B865-A53CDCEA6C18}"/>
              </a:ext>
            </a:extLst>
          </p:cNvPr>
          <p:cNvGrpSpPr/>
          <p:nvPr/>
        </p:nvGrpSpPr>
        <p:grpSpPr>
          <a:xfrm>
            <a:off x="6389664" y="1043378"/>
            <a:ext cx="1556910" cy="1436467"/>
            <a:chOff x="718458" y="444137"/>
            <a:chExt cx="1606732" cy="11176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F236CA-C5F8-49A7-9028-064619651DB0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98A2C6-B50D-4326-9872-DAFC439DB9EC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Artist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B7E3AF-AB30-4DCC-B092-5EC4E5933E76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F61497-17D4-4314-A40E-6ADDB9152867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46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  <a:p>
              <a:r>
                <a:rPr lang="en-US" sz="1100" dirty="0" err="1">
                  <a:solidFill>
                    <a:srgbClr val="7030A0"/>
                  </a:solidFill>
                </a:rPr>
                <a:t>Production_id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D4D4AF9-324B-415B-AA51-C8FCD67FF336}"/>
              </a:ext>
            </a:extLst>
          </p:cNvPr>
          <p:cNvCxnSpPr/>
          <p:nvPr/>
        </p:nvCxnSpPr>
        <p:spPr>
          <a:xfrm flipV="1">
            <a:off x="3251200" y="1988457"/>
            <a:ext cx="3193143" cy="2396080"/>
          </a:xfrm>
          <a:prstGeom prst="bentConnector3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F575D1-7E2A-4255-8745-A05930992F19}"/>
              </a:ext>
            </a:extLst>
          </p:cNvPr>
          <p:cNvSpPr txBox="1"/>
          <p:nvPr/>
        </p:nvSpPr>
        <p:spPr>
          <a:xfrm>
            <a:off x="5064233" y="1629449"/>
            <a:ext cx="13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46F9B6-7C1B-460B-9A25-CD25E8051607}"/>
              </a:ext>
            </a:extLst>
          </p:cNvPr>
          <p:cNvSpPr txBox="1"/>
          <p:nvPr/>
        </p:nvSpPr>
        <p:spPr>
          <a:xfrm>
            <a:off x="193948" y="5144665"/>
            <a:ext cx="1164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Naming foreign key </a:t>
            </a:r>
            <a:r>
              <a:rPr lang="en-US" dirty="0" err="1"/>
              <a:t>Artist_id</a:t>
            </a:r>
            <a:r>
              <a:rPr lang="en-US" dirty="0"/>
              <a:t> here is purely a convention for efficiency. You can even name it x or name of your dog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Different companies may have different conventions you have to adjust to </a:t>
            </a:r>
            <a:r>
              <a:rPr lang="en-US" b="1" i="1" dirty="0"/>
              <a:t>them </a:t>
            </a:r>
            <a:r>
              <a:rPr lang="en-US" i="1" dirty="0"/>
              <a:t>(like replacing ID with </a:t>
            </a:r>
            <a:r>
              <a:rPr lang="en-US" i="1" dirty="0" err="1"/>
              <a:t>TableName_id</a:t>
            </a:r>
            <a:r>
              <a:rPr lang="en-US" i="1" dirty="0"/>
              <a:t>  , Id , </a:t>
            </a:r>
            <a:r>
              <a:rPr lang="en-US" i="1" dirty="0" err="1"/>
              <a:t>TableNameID</a:t>
            </a:r>
            <a:r>
              <a:rPr lang="en-US" i="1" dirty="0"/>
              <a:t>  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B13B94-565B-43BE-9142-446B4B7319A5}"/>
              </a:ext>
            </a:extLst>
          </p:cNvPr>
          <p:cNvGrpSpPr/>
          <p:nvPr/>
        </p:nvGrpSpPr>
        <p:grpSpPr>
          <a:xfrm>
            <a:off x="9272005" y="1040079"/>
            <a:ext cx="1556910" cy="1436467"/>
            <a:chOff x="718458" y="444137"/>
            <a:chExt cx="1606732" cy="11176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936FF2-10BD-4FF3-8D4F-9E341241AFDE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A123E7-8BA7-4A9D-8DBF-C7DE8FDF90D3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Production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D689E7-433B-4AFD-8D49-B86DA6CC556F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75409D-9055-4E42-B8E3-1129F22E3BFF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46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  <a:p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AA0CAC-BA6F-49E6-B8F7-1932823476F0}"/>
              </a:ext>
            </a:extLst>
          </p:cNvPr>
          <p:cNvCxnSpPr>
            <a:cxnSpLocks/>
          </p:cNvCxnSpPr>
          <p:nvPr/>
        </p:nvCxnSpPr>
        <p:spPr>
          <a:xfrm flipV="1">
            <a:off x="7474857" y="1998781"/>
            <a:ext cx="1823359" cy="330078"/>
          </a:xfrm>
          <a:prstGeom prst="bentConnector3">
            <a:avLst>
              <a:gd name="adj1" fmla="val 65124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728D9C-A901-4A66-ACB7-C3A7D394B09E}"/>
              </a:ext>
            </a:extLst>
          </p:cNvPr>
          <p:cNvGrpSpPr/>
          <p:nvPr/>
        </p:nvGrpSpPr>
        <p:grpSpPr>
          <a:xfrm>
            <a:off x="6777201" y="3577403"/>
            <a:ext cx="1556910" cy="1436467"/>
            <a:chOff x="718458" y="444137"/>
            <a:chExt cx="1606732" cy="111761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04EF14-4684-4DB9-B23C-4ECBACA52D4B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1748B6-7B59-42D8-8C1E-5B1CD2912F39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Genre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7AE7F1-E885-471A-9AC5-8C82805F3B11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7F5A44-4640-40F2-A4A8-ED88C68B5BBD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33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19BA9E0-E565-40C5-B523-D743CCF70770}"/>
              </a:ext>
            </a:extLst>
          </p:cNvPr>
          <p:cNvCxnSpPr>
            <a:cxnSpLocks/>
          </p:cNvCxnSpPr>
          <p:nvPr/>
        </p:nvCxnSpPr>
        <p:spPr>
          <a:xfrm flipV="1">
            <a:off x="3128122" y="4512216"/>
            <a:ext cx="3649079" cy="154285"/>
          </a:xfrm>
          <a:prstGeom prst="bentConnector3">
            <a:avLst>
              <a:gd name="adj1" fmla="val 60093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83267C-C98D-4C68-A2D2-44D4A9C7F316}"/>
              </a:ext>
            </a:extLst>
          </p:cNvPr>
          <p:cNvSpPr/>
          <p:nvPr/>
        </p:nvSpPr>
        <p:spPr>
          <a:xfrm>
            <a:off x="1018902" y="855617"/>
            <a:ext cx="1972492" cy="156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BF472-7900-4015-87A3-DE3335E43D41}"/>
              </a:ext>
            </a:extLst>
          </p:cNvPr>
          <p:cNvSpPr/>
          <p:nvPr/>
        </p:nvSpPr>
        <p:spPr>
          <a:xfrm>
            <a:off x="7014754" y="739683"/>
            <a:ext cx="1550125" cy="5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2F32A-EF13-4788-921E-6401D7CD2722}"/>
              </a:ext>
            </a:extLst>
          </p:cNvPr>
          <p:cNvSpPr/>
          <p:nvPr/>
        </p:nvSpPr>
        <p:spPr>
          <a:xfrm>
            <a:off x="9622973" y="2049231"/>
            <a:ext cx="1550125" cy="5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85692-2EEE-476F-9B0D-F72E2A667494}"/>
              </a:ext>
            </a:extLst>
          </p:cNvPr>
          <p:cNvSpPr/>
          <p:nvPr/>
        </p:nvSpPr>
        <p:spPr>
          <a:xfrm>
            <a:off x="8730342" y="102323"/>
            <a:ext cx="1550125" cy="5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B16ED-AFBB-49D1-9368-8F4888C549F1}"/>
              </a:ext>
            </a:extLst>
          </p:cNvPr>
          <p:cNvSpPr/>
          <p:nvPr/>
        </p:nvSpPr>
        <p:spPr>
          <a:xfrm>
            <a:off x="7454532" y="1377043"/>
            <a:ext cx="1550125" cy="5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BE253-6941-4F35-B4B0-BF2D25E9B80A}"/>
              </a:ext>
            </a:extLst>
          </p:cNvPr>
          <p:cNvSpPr/>
          <p:nvPr/>
        </p:nvSpPr>
        <p:spPr>
          <a:xfrm>
            <a:off x="7458889" y="2160814"/>
            <a:ext cx="1550125" cy="5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29A7D-AB3E-4424-AA4A-5F5D33E0B921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2991394" y="364668"/>
            <a:ext cx="5738948" cy="127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1F888-7CFB-4778-92A7-F6ED872CDBD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991394" y="1002028"/>
            <a:ext cx="4023360" cy="6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1307C-720D-41ED-AA44-D5F4A8EF758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991394" y="1639388"/>
            <a:ext cx="4463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DE480-A989-4B29-AC76-C3CC0DDA6292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991394" y="1639388"/>
            <a:ext cx="4467495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79BA33-4DA7-46F2-8ACF-F7549C82431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91394" y="1639388"/>
            <a:ext cx="6631579" cy="67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47B0E2-59AD-4EF0-9317-67C0E7F23321}"/>
              </a:ext>
            </a:extLst>
          </p:cNvPr>
          <p:cNvSpPr txBox="1"/>
          <p:nvPr/>
        </p:nvSpPr>
        <p:spPr>
          <a:xfrm>
            <a:off x="4672143" y="3021857"/>
            <a:ext cx="55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TO MANY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52E485-E430-4A68-B4D1-D8D527283322}"/>
              </a:ext>
            </a:extLst>
          </p:cNvPr>
          <p:cNvSpPr/>
          <p:nvPr/>
        </p:nvSpPr>
        <p:spPr>
          <a:xfrm>
            <a:off x="1445622" y="4288430"/>
            <a:ext cx="1972492" cy="156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E8113-E09E-428D-B509-B43C29E7EBC4}"/>
              </a:ext>
            </a:extLst>
          </p:cNvPr>
          <p:cNvSpPr/>
          <p:nvPr/>
        </p:nvSpPr>
        <p:spPr>
          <a:xfrm>
            <a:off x="7532912" y="4143775"/>
            <a:ext cx="1972492" cy="156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BFC916-5AE8-4C64-986B-521411CC4FD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3418114" y="4927546"/>
            <a:ext cx="4114798" cy="1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507E7F-CEB5-41A2-9629-1AD0FA75D601}"/>
              </a:ext>
            </a:extLst>
          </p:cNvPr>
          <p:cNvCxnSpPr/>
          <p:nvPr/>
        </p:nvCxnSpPr>
        <p:spPr>
          <a:xfrm flipV="1">
            <a:off x="7048500" y="4619625"/>
            <a:ext cx="484412" cy="30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8F0A60-CB3F-4367-A8F7-7E6C3E1EBE52}"/>
              </a:ext>
            </a:extLst>
          </p:cNvPr>
          <p:cNvCxnSpPr/>
          <p:nvPr/>
        </p:nvCxnSpPr>
        <p:spPr>
          <a:xfrm>
            <a:off x="7048500" y="4927546"/>
            <a:ext cx="484412" cy="2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315CCF-B5AA-4E2C-9677-D9B3D8D24206}"/>
              </a:ext>
            </a:extLst>
          </p:cNvPr>
          <p:cNvSpPr txBox="1"/>
          <p:nvPr/>
        </p:nvSpPr>
        <p:spPr>
          <a:xfrm>
            <a:off x="4672143" y="5218612"/>
            <a:ext cx="208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That’s how we represent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4E2B4-42EE-4555-8214-27D7CC80B2CE}"/>
              </a:ext>
            </a:extLst>
          </p:cNvPr>
          <p:cNvSpPr txBox="1"/>
          <p:nvPr/>
        </p:nvSpPr>
        <p:spPr>
          <a:xfrm>
            <a:off x="3526971" y="4728754"/>
            <a:ext cx="67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66284-DC6E-48BA-9C40-2C25AEE69956}"/>
              </a:ext>
            </a:extLst>
          </p:cNvPr>
          <p:cNvSpPr txBox="1"/>
          <p:nvPr/>
        </p:nvSpPr>
        <p:spPr>
          <a:xfrm>
            <a:off x="6269085" y="4574126"/>
            <a:ext cx="87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9450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0092D-E07A-4F9F-8AE3-B855EFA4B0C3}"/>
              </a:ext>
            </a:extLst>
          </p:cNvPr>
          <p:cNvSpPr txBox="1"/>
          <p:nvPr/>
        </p:nvSpPr>
        <p:spPr>
          <a:xfrm>
            <a:off x="4724394" y="121902"/>
            <a:ext cx="55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TO MANY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9A566-97CD-4F37-A0EB-8FD13C52E50E}"/>
              </a:ext>
            </a:extLst>
          </p:cNvPr>
          <p:cNvSpPr/>
          <p:nvPr/>
        </p:nvSpPr>
        <p:spPr>
          <a:xfrm>
            <a:off x="535577" y="1463040"/>
            <a:ext cx="4310743" cy="2220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7948D5-82FE-42E9-8A63-8894BA861CF7}"/>
              </a:ext>
            </a:extLst>
          </p:cNvPr>
          <p:cNvCxnSpPr/>
          <p:nvPr/>
        </p:nvCxnSpPr>
        <p:spPr>
          <a:xfrm>
            <a:off x="535577" y="1881051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177FC6-CF3A-413D-91DA-B82E233BB94B}"/>
              </a:ext>
            </a:extLst>
          </p:cNvPr>
          <p:cNvSpPr txBox="1"/>
          <p:nvPr/>
        </p:nvSpPr>
        <p:spPr>
          <a:xfrm>
            <a:off x="1946366" y="1463040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50E4B-7178-4CF2-9CBD-13F36310FC4C}"/>
              </a:ext>
            </a:extLst>
          </p:cNvPr>
          <p:cNvCxnSpPr>
            <a:stCxn id="7" idx="2"/>
          </p:cNvCxnSpPr>
          <p:nvPr/>
        </p:nvCxnSpPr>
        <p:spPr>
          <a:xfrm flipH="1">
            <a:off x="2821577" y="1832372"/>
            <a:ext cx="6532" cy="185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82A34-19CA-40F1-880A-E4D43628796A}"/>
              </a:ext>
            </a:extLst>
          </p:cNvPr>
          <p:cNvCxnSpPr/>
          <p:nvPr/>
        </p:nvCxnSpPr>
        <p:spPr>
          <a:xfrm>
            <a:off x="535577" y="2976545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BB1628-13D1-49DD-B50C-1DBC205A1FB9}"/>
              </a:ext>
            </a:extLst>
          </p:cNvPr>
          <p:cNvSpPr txBox="1"/>
          <p:nvPr/>
        </p:nvSpPr>
        <p:spPr>
          <a:xfrm>
            <a:off x="770708" y="24076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Matsuzaka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894A-8783-489D-883B-DB2F3070F748}"/>
              </a:ext>
            </a:extLst>
          </p:cNvPr>
          <p:cNvSpPr txBox="1"/>
          <p:nvPr/>
        </p:nvSpPr>
        <p:spPr>
          <a:xfrm>
            <a:off x="751115" y="31148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Yoshinaka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50AAB-1F02-4F1A-9FF5-69A675711A2F}"/>
              </a:ext>
            </a:extLst>
          </p:cNvPr>
          <p:cNvSpPr txBox="1"/>
          <p:nvPr/>
        </p:nvSpPr>
        <p:spPr>
          <a:xfrm>
            <a:off x="3664131" y="23887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C00B7-6B1E-4A85-AF2C-0E4243CD5D61}"/>
              </a:ext>
            </a:extLst>
          </p:cNvPr>
          <p:cNvSpPr txBox="1"/>
          <p:nvPr/>
        </p:nvSpPr>
        <p:spPr>
          <a:xfrm>
            <a:off x="3664131" y="30792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D382B-681C-4E1E-A343-E177D6862088}"/>
              </a:ext>
            </a:extLst>
          </p:cNvPr>
          <p:cNvCxnSpPr/>
          <p:nvPr/>
        </p:nvCxnSpPr>
        <p:spPr>
          <a:xfrm>
            <a:off x="535576" y="2292923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47DA5-F94C-4DAB-A929-CAACD4695CB9}"/>
              </a:ext>
            </a:extLst>
          </p:cNvPr>
          <p:cNvSpPr txBox="1"/>
          <p:nvPr/>
        </p:nvSpPr>
        <p:spPr>
          <a:xfrm>
            <a:off x="751114" y="19221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8F9D4-0751-452E-87FB-C2D6F42D274B}"/>
              </a:ext>
            </a:extLst>
          </p:cNvPr>
          <p:cNvSpPr txBox="1"/>
          <p:nvPr/>
        </p:nvSpPr>
        <p:spPr>
          <a:xfrm>
            <a:off x="2666994" y="19052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A11F8-420B-46E3-A54A-10656BF88CA9}"/>
              </a:ext>
            </a:extLst>
          </p:cNvPr>
          <p:cNvSpPr/>
          <p:nvPr/>
        </p:nvSpPr>
        <p:spPr>
          <a:xfrm>
            <a:off x="6135205" y="2451462"/>
            <a:ext cx="5758526" cy="401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E121A-2034-4AB3-AEA5-4CD9F09B81C8}"/>
              </a:ext>
            </a:extLst>
          </p:cNvPr>
          <p:cNvCxnSpPr>
            <a:cxnSpLocks/>
          </p:cNvCxnSpPr>
          <p:nvPr/>
        </p:nvCxnSpPr>
        <p:spPr>
          <a:xfrm>
            <a:off x="6135205" y="2869474"/>
            <a:ext cx="575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622424-575C-4177-9EAD-C439F95EC3EE}"/>
              </a:ext>
            </a:extLst>
          </p:cNvPr>
          <p:cNvSpPr txBox="1"/>
          <p:nvPr/>
        </p:nvSpPr>
        <p:spPr>
          <a:xfrm>
            <a:off x="7545994" y="2451463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Table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1DAD3-4D85-4DB5-98F8-264AB9494B6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427737" y="2820795"/>
            <a:ext cx="0" cy="364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A10098-2BD6-406B-9878-56EF775A98B5}"/>
              </a:ext>
            </a:extLst>
          </p:cNvPr>
          <p:cNvCxnSpPr>
            <a:cxnSpLocks/>
          </p:cNvCxnSpPr>
          <p:nvPr/>
        </p:nvCxnSpPr>
        <p:spPr>
          <a:xfrm flipV="1">
            <a:off x="6135205" y="3937000"/>
            <a:ext cx="5758526" cy="2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B16130-83E3-46BF-B358-BACCB2D74CAB}"/>
              </a:ext>
            </a:extLst>
          </p:cNvPr>
          <p:cNvSpPr txBox="1"/>
          <p:nvPr/>
        </p:nvSpPr>
        <p:spPr>
          <a:xfrm>
            <a:off x="6370336" y="33961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Shinchan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BCCC5-2F69-4D76-A50C-DBA85A8AFEEA}"/>
              </a:ext>
            </a:extLst>
          </p:cNvPr>
          <p:cNvSpPr txBox="1"/>
          <p:nvPr/>
        </p:nvSpPr>
        <p:spPr>
          <a:xfrm>
            <a:off x="6350743" y="410330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Kazama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509AA-1187-459B-B39D-155E9000FB0C}"/>
              </a:ext>
            </a:extLst>
          </p:cNvPr>
          <p:cNvSpPr txBox="1"/>
          <p:nvPr/>
        </p:nvSpPr>
        <p:spPr>
          <a:xfrm>
            <a:off x="9263759" y="33771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0F91-C020-439F-BDA4-A217FE982157}"/>
              </a:ext>
            </a:extLst>
          </p:cNvPr>
          <p:cNvSpPr txBox="1"/>
          <p:nvPr/>
        </p:nvSpPr>
        <p:spPr>
          <a:xfrm>
            <a:off x="9263759" y="40676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7FECA8-2152-4EAE-954A-B7082E339E87}"/>
              </a:ext>
            </a:extLst>
          </p:cNvPr>
          <p:cNvCxnSpPr>
            <a:cxnSpLocks/>
          </p:cNvCxnSpPr>
          <p:nvPr/>
        </p:nvCxnSpPr>
        <p:spPr>
          <a:xfrm flipV="1">
            <a:off x="6135204" y="3262961"/>
            <a:ext cx="5758527" cy="1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605C9-E464-46F4-991E-A6ABEBE43E91}"/>
              </a:ext>
            </a:extLst>
          </p:cNvPr>
          <p:cNvSpPr txBox="1"/>
          <p:nvPr/>
        </p:nvSpPr>
        <p:spPr>
          <a:xfrm>
            <a:off x="6350742" y="291054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398163-C596-497C-A0E6-EF386CA374B8}"/>
              </a:ext>
            </a:extLst>
          </p:cNvPr>
          <p:cNvSpPr txBox="1"/>
          <p:nvPr/>
        </p:nvSpPr>
        <p:spPr>
          <a:xfrm>
            <a:off x="8266622" y="28936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Teacher_ID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33FD8-B552-41ED-9BF4-032B4ADBA35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111250" y="4458787"/>
            <a:ext cx="5782481" cy="1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C0C933-EB1D-4B2C-BFF6-0D9294C97AC6}"/>
              </a:ext>
            </a:extLst>
          </p:cNvPr>
          <p:cNvCxnSpPr>
            <a:cxnSpLocks/>
          </p:cNvCxnSpPr>
          <p:nvPr/>
        </p:nvCxnSpPr>
        <p:spPr>
          <a:xfrm>
            <a:off x="6135204" y="5095297"/>
            <a:ext cx="57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74831-6421-4FDA-BB5C-F45A3159954B}"/>
              </a:ext>
            </a:extLst>
          </p:cNvPr>
          <p:cNvCxnSpPr>
            <a:cxnSpLocks/>
          </p:cNvCxnSpPr>
          <p:nvPr/>
        </p:nvCxnSpPr>
        <p:spPr>
          <a:xfrm>
            <a:off x="6135204" y="5783274"/>
            <a:ext cx="57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EB26AC-B6C9-466F-B5B0-8B886E9F064C}"/>
              </a:ext>
            </a:extLst>
          </p:cNvPr>
          <p:cNvSpPr txBox="1"/>
          <p:nvPr/>
        </p:nvSpPr>
        <p:spPr>
          <a:xfrm>
            <a:off x="6478082" y="4606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BO-</a:t>
            </a:r>
            <a:r>
              <a:rPr lang="en-US" dirty="0" err="1"/>
              <a:t>chan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FF65EE-3C86-489C-9655-153A01C771DA}"/>
              </a:ext>
            </a:extLst>
          </p:cNvPr>
          <p:cNvSpPr txBox="1"/>
          <p:nvPr/>
        </p:nvSpPr>
        <p:spPr>
          <a:xfrm>
            <a:off x="6446546" y="52520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Cheetah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EE036-824D-4CDF-B042-230BB889A7DF}"/>
              </a:ext>
            </a:extLst>
          </p:cNvPr>
          <p:cNvSpPr txBox="1"/>
          <p:nvPr/>
        </p:nvSpPr>
        <p:spPr>
          <a:xfrm>
            <a:off x="6446546" y="59400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Hitoshi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421FCF-BBB6-462B-A21D-20BBFBEF8E89}"/>
              </a:ext>
            </a:extLst>
          </p:cNvPr>
          <p:cNvCxnSpPr>
            <a:cxnSpLocks/>
          </p:cNvCxnSpPr>
          <p:nvPr/>
        </p:nvCxnSpPr>
        <p:spPr>
          <a:xfrm>
            <a:off x="10445947" y="2869474"/>
            <a:ext cx="0" cy="364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7B55AF-23A5-4AF6-A4BE-DD840559CBA9}"/>
              </a:ext>
            </a:extLst>
          </p:cNvPr>
          <p:cNvSpPr txBox="1"/>
          <p:nvPr/>
        </p:nvSpPr>
        <p:spPr>
          <a:xfrm>
            <a:off x="10051868" y="286941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2DF13-3828-4BA6-A8BE-CC1F782736A7}"/>
              </a:ext>
            </a:extLst>
          </p:cNvPr>
          <p:cNvSpPr txBox="1"/>
          <p:nvPr/>
        </p:nvSpPr>
        <p:spPr>
          <a:xfrm>
            <a:off x="9295322" y="46271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5157F-8528-47C7-9A53-F2B023AB9E6D}"/>
              </a:ext>
            </a:extLst>
          </p:cNvPr>
          <p:cNvSpPr txBox="1"/>
          <p:nvPr/>
        </p:nvSpPr>
        <p:spPr>
          <a:xfrm>
            <a:off x="9263759" y="525049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79941-3F62-4114-94C2-2EE070A7D04C}"/>
              </a:ext>
            </a:extLst>
          </p:cNvPr>
          <p:cNvSpPr txBox="1"/>
          <p:nvPr/>
        </p:nvSpPr>
        <p:spPr>
          <a:xfrm>
            <a:off x="9263759" y="59609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F4A22B-0D6E-41BE-BE56-A9EE633A07FE}"/>
              </a:ext>
            </a:extLst>
          </p:cNvPr>
          <p:cNvSpPr txBox="1"/>
          <p:nvPr/>
        </p:nvSpPr>
        <p:spPr>
          <a:xfrm>
            <a:off x="10718074" y="3416393"/>
            <a:ext cx="205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2B3111-6FEE-4959-A92A-4330A85678D5}"/>
              </a:ext>
            </a:extLst>
          </p:cNvPr>
          <p:cNvSpPr/>
          <p:nvPr/>
        </p:nvSpPr>
        <p:spPr>
          <a:xfrm>
            <a:off x="8864776" y="3078295"/>
            <a:ext cx="1067921" cy="218776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E58C9-D033-449B-AF89-B1C7D88221F8}"/>
              </a:ext>
            </a:extLst>
          </p:cNvPr>
          <p:cNvSpPr txBox="1"/>
          <p:nvPr/>
        </p:nvSpPr>
        <p:spPr>
          <a:xfrm>
            <a:off x="9411442" y="198715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F8DA35-1675-462C-BE2B-8A5B8CE7761E}"/>
              </a:ext>
            </a:extLst>
          </p:cNvPr>
          <p:cNvSpPr/>
          <p:nvPr/>
        </p:nvSpPr>
        <p:spPr>
          <a:xfrm>
            <a:off x="722811" y="2935477"/>
            <a:ext cx="3759960" cy="74825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583F88-AB73-4FBF-BBD4-174F62E292BB}"/>
              </a:ext>
            </a:extLst>
          </p:cNvPr>
          <p:cNvSpPr txBox="1"/>
          <p:nvPr/>
        </p:nvSpPr>
        <p:spPr>
          <a:xfrm>
            <a:off x="3590175" y="384139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For One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7AFE389-026D-4F65-BE29-55C65619C0D3}"/>
              </a:ext>
            </a:extLst>
          </p:cNvPr>
          <p:cNvCxnSpPr>
            <a:stCxn id="53" idx="6"/>
            <a:endCxn id="51" idx="0"/>
          </p:cNvCxnSpPr>
          <p:nvPr/>
        </p:nvCxnSpPr>
        <p:spPr>
          <a:xfrm flipV="1">
            <a:off x="4482771" y="3078295"/>
            <a:ext cx="4915966" cy="231307"/>
          </a:xfrm>
          <a:prstGeom prst="bentConnector4">
            <a:avLst>
              <a:gd name="adj1" fmla="val 44569"/>
              <a:gd name="adj2" fmla="val 260574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3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2CD77-37F3-452D-9454-3E2A08487029}"/>
              </a:ext>
            </a:extLst>
          </p:cNvPr>
          <p:cNvSpPr txBox="1"/>
          <p:nvPr/>
        </p:nvSpPr>
        <p:spPr>
          <a:xfrm>
            <a:off x="4724394" y="121902"/>
            <a:ext cx="55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TO MANY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E757A-C7EC-4F08-B72E-1955892F9850}"/>
              </a:ext>
            </a:extLst>
          </p:cNvPr>
          <p:cNvSpPr/>
          <p:nvPr/>
        </p:nvSpPr>
        <p:spPr>
          <a:xfrm>
            <a:off x="661126" y="1160417"/>
            <a:ext cx="243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388ED-F6D7-49F4-A65D-79E9D61E3EDA}"/>
              </a:ext>
            </a:extLst>
          </p:cNvPr>
          <p:cNvSpPr/>
          <p:nvPr/>
        </p:nvSpPr>
        <p:spPr>
          <a:xfrm>
            <a:off x="8780780" y="920750"/>
            <a:ext cx="2438400" cy="158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F87719-15F9-4417-A918-54E6303E033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99526" y="1421311"/>
            <a:ext cx="1917701" cy="46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686E7-B20D-4CD5-89A6-5C0FAEFCA7C8}"/>
              </a:ext>
            </a:extLst>
          </p:cNvPr>
          <p:cNvSpPr/>
          <p:nvPr/>
        </p:nvSpPr>
        <p:spPr>
          <a:xfrm>
            <a:off x="5044802" y="920750"/>
            <a:ext cx="1917701" cy="178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EFC247-15D1-43F5-99D4-60D7F4F2D54B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962503" y="1776414"/>
            <a:ext cx="1907531" cy="48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6F5756-2283-447D-AD2E-862585CCBDEE}"/>
              </a:ext>
            </a:extLst>
          </p:cNvPr>
          <p:cNvCxnSpPr>
            <a:cxnSpLocks/>
          </p:cNvCxnSpPr>
          <p:nvPr/>
        </p:nvCxnSpPr>
        <p:spPr>
          <a:xfrm flipV="1">
            <a:off x="4557713" y="1224507"/>
            <a:ext cx="459514" cy="30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5236D2-DE34-43A4-876E-0A18802741C4}"/>
              </a:ext>
            </a:extLst>
          </p:cNvPr>
          <p:cNvCxnSpPr>
            <a:cxnSpLocks/>
          </p:cNvCxnSpPr>
          <p:nvPr/>
        </p:nvCxnSpPr>
        <p:spPr>
          <a:xfrm>
            <a:off x="4557713" y="1532359"/>
            <a:ext cx="487089" cy="10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DD4A62-8E28-4C41-8A3A-A7A14D748069}"/>
              </a:ext>
            </a:extLst>
          </p:cNvPr>
          <p:cNvCxnSpPr>
            <a:cxnSpLocks/>
          </p:cNvCxnSpPr>
          <p:nvPr/>
        </p:nvCxnSpPr>
        <p:spPr>
          <a:xfrm flipH="1" flipV="1">
            <a:off x="6863079" y="2047512"/>
            <a:ext cx="536530" cy="1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CF1F63-07F4-45C5-AB4F-A15F37E3963C}"/>
              </a:ext>
            </a:extLst>
          </p:cNvPr>
          <p:cNvCxnSpPr>
            <a:cxnSpLocks/>
          </p:cNvCxnSpPr>
          <p:nvPr/>
        </p:nvCxnSpPr>
        <p:spPr>
          <a:xfrm flipH="1">
            <a:off x="6953906" y="2163732"/>
            <a:ext cx="427698" cy="3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531171-8999-43A5-BC2C-5A5EABFCB7DB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5044802" y="1812381"/>
            <a:ext cx="191770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3DA105-C08F-4690-9788-78DF8879961A}"/>
              </a:ext>
            </a:extLst>
          </p:cNvPr>
          <p:cNvSpPr txBox="1"/>
          <p:nvPr/>
        </p:nvSpPr>
        <p:spPr>
          <a:xfrm>
            <a:off x="5044802" y="2882900"/>
            <a:ext cx="191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Junction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E61D37-7D34-4CA9-B674-84003562734D}"/>
              </a:ext>
            </a:extLst>
          </p:cNvPr>
          <p:cNvSpPr txBox="1"/>
          <p:nvPr/>
        </p:nvSpPr>
        <p:spPr>
          <a:xfrm>
            <a:off x="5426158" y="1282457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DB7CAB-4935-4C49-A5C7-A3B6CFBA8A95}"/>
              </a:ext>
            </a:extLst>
          </p:cNvPr>
          <p:cNvSpPr txBox="1"/>
          <p:nvPr/>
        </p:nvSpPr>
        <p:spPr>
          <a:xfrm>
            <a:off x="5463903" y="208073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4D9676-1552-4268-845D-0C09AE277AB9}"/>
              </a:ext>
            </a:extLst>
          </p:cNvPr>
          <p:cNvSpPr txBox="1"/>
          <p:nvPr/>
        </p:nvSpPr>
        <p:spPr>
          <a:xfrm>
            <a:off x="1005840" y="3579223"/>
            <a:ext cx="5199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this makes it instead of one many to many relationship into two one to many relationships which we can handle easily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99BDAC-28B7-4B37-AE90-3670961FB216}"/>
              </a:ext>
            </a:extLst>
          </p:cNvPr>
          <p:cNvGrpSpPr/>
          <p:nvPr/>
        </p:nvGrpSpPr>
        <p:grpSpPr>
          <a:xfrm>
            <a:off x="1880325" y="4979349"/>
            <a:ext cx="1829525" cy="1656582"/>
            <a:chOff x="718458" y="444137"/>
            <a:chExt cx="1606732" cy="111761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3FB26A-2C72-47A0-8005-619C45AF1824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EC0F27-424A-4704-9ACB-0D50AF187526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Courses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5A91A7-B888-4F63-BDEE-A2BA8D0295ED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2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Attributes ▼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F65FA7-3456-4514-A9DA-2F4717836DF7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31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200" dirty="0" err="1">
                  <a:solidFill>
                    <a:srgbClr val="00B050"/>
                  </a:solidFill>
                </a:rPr>
                <a:t>titile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CDC678-D1FA-4710-B715-BBFE06528EBD}"/>
              </a:ext>
            </a:extLst>
          </p:cNvPr>
          <p:cNvGrpSpPr/>
          <p:nvPr/>
        </p:nvGrpSpPr>
        <p:grpSpPr>
          <a:xfrm>
            <a:off x="7675879" y="4848102"/>
            <a:ext cx="1829525" cy="1656582"/>
            <a:chOff x="718458" y="444137"/>
            <a:chExt cx="1606732" cy="111761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F32FC5-D019-429B-B518-3824ED60A692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06DA787-2FDF-4BB3-B945-7742768E3BF2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Students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F9F509-3F5A-461F-8631-7862B41641D7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2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Attributes ▼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A0AADD-2A97-4210-97F5-668F4F61893C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43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Name</a:t>
              </a:r>
            </a:p>
            <a:p>
              <a:r>
                <a:rPr lang="en-US" sz="1200" dirty="0"/>
                <a:t>email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C67CDC-4EB0-445D-99BC-299199FF3201}"/>
              </a:ext>
            </a:extLst>
          </p:cNvPr>
          <p:cNvGrpSpPr/>
          <p:nvPr/>
        </p:nvGrpSpPr>
        <p:grpSpPr>
          <a:xfrm>
            <a:off x="4711330" y="4947138"/>
            <a:ext cx="1829525" cy="1656582"/>
            <a:chOff x="718458" y="444137"/>
            <a:chExt cx="1606732" cy="111761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F7A9B3-B6EC-4BDE-9BE7-72B7B82E0BF2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0F089C-5B94-42B8-BA69-F929CCEBA404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Junction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64F862-66DB-4B40-9592-FE1BBC3C97A5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2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Attributes ▼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DA68B5-A7BA-4CED-95F0-4F8CA5139B10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31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Student_id</a:t>
              </a:r>
              <a:endParaRPr lang="en-US" sz="1200" dirty="0">
                <a:solidFill>
                  <a:srgbClr val="7030A0"/>
                </a:solidFill>
              </a:endParaRPr>
            </a:p>
            <a:p>
              <a:r>
                <a:rPr lang="en-US" sz="1200" dirty="0" err="1">
                  <a:solidFill>
                    <a:srgbClr val="7030A0"/>
                  </a:solidFill>
                </a:rPr>
                <a:t>Course_id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502A19-203B-4B58-92D5-537D21A891CA}"/>
              </a:ext>
            </a:extLst>
          </p:cNvPr>
          <p:cNvCxnSpPr>
            <a:cxnSpLocks/>
          </p:cNvCxnSpPr>
          <p:nvPr/>
        </p:nvCxnSpPr>
        <p:spPr>
          <a:xfrm flipH="1" flipV="1">
            <a:off x="2143126" y="6109802"/>
            <a:ext cx="2581268" cy="1687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065100-B3D9-4277-BCFA-9D17017FB2EA}"/>
              </a:ext>
            </a:extLst>
          </p:cNvPr>
          <p:cNvCxnSpPr>
            <a:cxnSpLocks/>
          </p:cNvCxnSpPr>
          <p:nvPr/>
        </p:nvCxnSpPr>
        <p:spPr>
          <a:xfrm flipV="1">
            <a:off x="5626092" y="5937250"/>
            <a:ext cx="2121056" cy="77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481</Words>
  <Application>Microsoft Office PowerPoint</Application>
  <PresentationFormat>Widescreen</PresentationFormat>
  <Paragraphs>215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107</cp:revision>
  <dcterms:created xsi:type="dcterms:W3CDTF">2024-06-07T05:29:11Z</dcterms:created>
  <dcterms:modified xsi:type="dcterms:W3CDTF">2024-06-11T08:06:54Z</dcterms:modified>
</cp:coreProperties>
</file>