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2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C3DA2F-1200-4536-AA7B-24FE770184C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E623E8-5E4D-4AFE-A5AB-37441C38B0D2}"/>
              </a:ext>
            </a:extLst>
          </p:cNvPr>
          <p:cNvSpPr/>
          <p:nvPr/>
        </p:nvSpPr>
        <p:spPr>
          <a:xfrm>
            <a:off x="3567546" y="424552"/>
            <a:ext cx="4480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Fact!!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39886-16A6-45CD-9B06-0B82E2D78A12}"/>
              </a:ext>
            </a:extLst>
          </p:cNvPr>
          <p:cNvSpPr/>
          <p:nvPr/>
        </p:nvSpPr>
        <p:spPr>
          <a:xfrm>
            <a:off x="2311951" y="2397948"/>
            <a:ext cx="756809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wa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 not named after a snake.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 was named after a famous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Comedy shows on BBC</a:t>
            </a:r>
          </a:p>
          <a:p>
            <a:pPr algn="ctr"/>
            <a:r>
              <a:rPr lang="en-US" sz="32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hne"/>
              </a:rPr>
              <a:t>“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hne"/>
              </a:rPr>
              <a:t>Monty Python’s Flying Circus</a:t>
            </a:r>
            <a:r>
              <a:rPr lang="en-US" sz="32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hne"/>
              </a:rPr>
              <a:t>”</a:t>
            </a:r>
          </a:p>
          <a:p>
            <a:pPr algn="ctr"/>
            <a:r>
              <a:rPr lang="en-US" sz="3200" b="0" i="0" dirty="0">
                <a:solidFill>
                  <a:srgbClr val="242424"/>
                </a:solidFill>
                <a:effectLst/>
                <a:latin typeface="sohne"/>
              </a:rPr>
              <a:t>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Source:- “Trust me bro.”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Oh I mean “docs.python.org”</a:t>
            </a:r>
          </a:p>
        </p:txBody>
      </p:sp>
    </p:spTree>
    <p:extLst>
      <p:ext uri="{BB962C8B-B14F-4D97-AF65-F5344CB8AC3E}">
        <p14:creationId xmlns:p14="http://schemas.microsoft.com/office/powerpoint/2010/main" val="34944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E4BC1-C078-48C2-BEC9-1AD9F66B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2" y="136099"/>
            <a:ext cx="9031100" cy="65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4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sohne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4</cp:revision>
  <dcterms:created xsi:type="dcterms:W3CDTF">2024-04-13T15:35:06Z</dcterms:created>
  <dcterms:modified xsi:type="dcterms:W3CDTF">2024-04-13T15:41:10Z</dcterms:modified>
</cp:coreProperties>
</file>