
<file path=[Content_Types].xml><?xml version="1.0" encoding="utf-8"?>
<Types xmlns="http://schemas.openxmlformats.org/package/2006/content-types">
  <Default Extension="1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BB7-5CFE-4782-8C4B-BA0EFC21F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2BEEC-A070-4B57-9558-CA9943D24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7A1D-78B2-4D86-946C-0DBC7843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3F6F-A4FD-478B-A14A-F67E4649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1C31-4A9F-461F-A90D-F9C4609A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C987-64C3-4D69-8B8A-7BA14917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DC9A6-671C-47A6-BE4B-A33354EE8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CA46-25EC-4C9F-A342-4DD577ED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317E-AE23-4FA6-85D2-840CD16B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54979-A1E1-4BCE-A3B3-8B49A52B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8D545-55F8-49E5-9B63-A0E30C523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E882A-A085-485C-9FE8-C8A48C80B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8E1C-5A53-4B00-BE6E-8F292DC4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D457-4A8F-4070-BB8D-9FEB625A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9B89-2BF4-47EB-9DD9-484A52B7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8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4939-3647-4ABD-8731-E3081699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4640-AA40-42E8-90A4-AE6C51A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60732-2826-4139-AB20-17CF398A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37D95-2213-4F54-AC6F-629200A7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C351-3CFB-48B8-B228-5E0D0D92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4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DB8F-41B9-4711-B960-08DDE6CE9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48370-9F19-43EC-A861-F7A9BC7B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8C5E-8691-4574-97B6-15C5FCD5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8775-77B5-4981-9876-E27AB65C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B9CC-B27C-4DFB-BCF8-776F6DFA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CF8C-EB20-4782-9112-5AF6A07A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C79A-AC0F-4E72-85D1-297935ACD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3D69D-C757-457E-BAD4-735A01B7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9C16-88D7-4C1E-8A91-8DEDC391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947C8-E40B-4188-BCAE-B533CC0C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9AA8-6133-4739-BCDB-B5FE3046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DD32-F045-4EE2-92A2-41BF1DE4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A2223-7046-415E-BDBC-5FE0EC51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D558-0839-4375-A212-511939EE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9EF49-C9D1-4E46-A9DE-93E4C5C9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0C4456-410F-4561-8B31-A7AE1D16B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7B340-B7D9-4312-B373-E44D499D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723D5-CAF7-4D14-AC62-2909321A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64997-ABE7-4568-A86C-18A80F45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6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B2D7-6210-46E9-83D8-9B62642F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D9B36-A271-43CF-AAE1-E16F58B4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70C0-C071-4A08-A109-CC5DCE37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935AB-21AE-458F-915E-112559CA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A99D7-5B60-4332-B46D-71BB87BD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B4B92-A53D-4C97-B856-1C7C9219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584CD-4AD1-4DA2-9AAA-7CA79BAB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2492-A12B-4530-8419-5A081D23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2499-50A9-442D-9ECB-894EB98A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FD3EF-31E6-4C07-B2F8-EB1F3D90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95D4E-6097-4D9C-A71D-EB3C00FC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2B66-6F5D-42FE-90AC-1C8EF29C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B310-D313-47B1-9A6A-C4D6DC19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5D3E-C950-443D-8760-636CE3D3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656EC-E2FD-475B-A6D1-0FB9D13A3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5595-E595-48B8-B015-66EED2CB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4564-82B2-4F84-824A-26067EC0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99E0A-5A59-4795-B6D5-6E213426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87B6D-F8AF-427F-A53A-F66ACA17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A07D4-D32B-4ADA-99E9-AE33202A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8C57-E76C-4A96-A40A-E46A434C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F2CB-ADC3-488D-B030-C2C58D074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0694-5BAA-4CE5-B607-E0EA72A4CB3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C0F1F-DDF5-454E-9A9F-8AFC2756D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278C-A913-42CA-9660-498E57F1E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9855-E0FD-4F03-A373-D5C521089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glitch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xels.com/photo/cars-car-orange-sport-car-63764/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glitch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exels.com/photo/cars-car-orange-sport-car-63764/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9C569-C52F-4906-92DC-52589EB564A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679208" y="976950"/>
            <a:ext cx="256556" cy="1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9A3C8-4151-440E-9A47-88461CFAE27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679208" y="976950"/>
            <a:ext cx="30786" cy="27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BA9752-8717-494C-A55D-C820BB71FA7B}"/>
              </a:ext>
            </a:extLst>
          </p:cNvPr>
          <p:cNvGrpSpPr/>
          <p:nvPr/>
        </p:nvGrpSpPr>
        <p:grpSpPr>
          <a:xfrm>
            <a:off x="1021295" y="-87053"/>
            <a:ext cx="4110015" cy="1668822"/>
            <a:chOff x="757646" y="228878"/>
            <a:chExt cx="5231674" cy="18742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EEC1C2-6869-470A-9137-74B7BAC81EF7}"/>
                </a:ext>
              </a:extLst>
            </p:cNvPr>
            <p:cNvSpPr/>
            <p:nvPr/>
          </p:nvSpPr>
          <p:spPr>
            <a:xfrm>
              <a:off x="757646" y="809896"/>
              <a:ext cx="2782389" cy="1293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FFBDE-7E49-4FC7-B911-D7753C0BCE55}"/>
                </a:ext>
              </a:extLst>
            </p:cNvPr>
            <p:cNvSpPr txBox="1"/>
            <p:nvPr/>
          </p:nvSpPr>
          <p:spPr>
            <a:xfrm>
              <a:off x="868681" y="228878"/>
              <a:ext cx="2560320" cy="5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Your computer!</a:t>
              </a:r>
            </a:p>
            <a:p>
              <a:pPr algn="ctr"/>
              <a:r>
                <a:rPr lang="en-US" sz="1400" dirty="0"/>
                <a:t>Showing nothing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89F245-4CBE-4B8D-ADEA-7AF36A5BCBEF}"/>
                </a:ext>
              </a:extLst>
            </p:cNvPr>
            <p:cNvSpPr/>
            <p:nvPr/>
          </p:nvSpPr>
          <p:spPr>
            <a:xfrm>
              <a:off x="868680" y="809896"/>
              <a:ext cx="2560320" cy="1293223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38F7D3-4040-4F94-970E-52481D095078}"/>
                </a:ext>
              </a:extLst>
            </p:cNvPr>
            <p:cNvSpPr/>
            <p:nvPr/>
          </p:nvSpPr>
          <p:spPr>
            <a:xfrm>
              <a:off x="3775166" y="809896"/>
              <a:ext cx="731520" cy="613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904CE8-D031-451B-904F-BD6D1BA813C5}"/>
                </a:ext>
              </a:extLst>
            </p:cNvPr>
            <p:cNvCxnSpPr/>
            <p:nvPr/>
          </p:nvCxnSpPr>
          <p:spPr>
            <a:xfrm flipH="1">
              <a:off x="3905795" y="1750423"/>
              <a:ext cx="274319" cy="287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316D4-3320-4DAD-990A-47ECE0A729F0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1750423"/>
              <a:ext cx="152401" cy="199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C77E72-CE19-498A-ACBC-344DB446299D}"/>
                </a:ext>
              </a:extLst>
            </p:cNvPr>
            <p:cNvCxnSpPr/>
            <p:nvPr/>
          </p:nvCxnSpPr>
          <p:spPr>
            <a:xfrm flipH="1">
              <a:off x="3866607" y="1443445"/>
              <a:ext cx="274319" cy="287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3F34D8-EEF3-48B4-8552-1F4445ABFB3D}"/>
                </a:ext>
              </a:extLst>
            </p:cNvPr>
            <p:cNvSpPr txBox="1"/>
            <p:nvPr/>
          </p:nvSpPr>
          <p:spPr>
            <a:xfrm>
              <a:off x="3429000" y="440564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You: show me a car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4838A-429E-4C79-9573-03649FEE2FF5}"/>
              </a:ext>
            </a:extLst>
          </p:cNvPr>
          <p:cNvGrpSpPr/>
          <p:nvPr/>
        </p:nvGrpSpPr>
        <p:grpSpPr>
          <a:xfrm>
            <a:off x="9289870" y="-114736"/>
            <a:ext cx="2185851" cy="1726977"/>
            <a:chOff x="8995955" y="10383"/>
            <a:chExt cx="2782389" cy="19395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B37E-9669-486E-BCF7-4EB38AAABC0D}"/>
                </a:ext>
              </a:extLst>
            </p:cNvPr>
            <p:cNvSpPr/>
            <p:nvPr/>
          </p:nvSpPr>
          <p:spPr>
            <a:xfrm>
              <a:off x="8995955" y="656714"/>
              <a:ext cx="2782389" cy="1293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4264FB-B3DB-4020-946E-651DFFBE4124}"/>
                </a:ext>
              </a:extLst>
            </p:cNvPr>
            <p:cNvSpPr txBox="1"/>
            <p:nvPr/>
          </p:nvSpPr>
          <p:spPr>
            <a:xfrm>
              <a:off x="9106989" y="10383"/>
              <a:ext cx="256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 computer!</a:t>
              </a:r>
            </a:p>
            <a:p>
              <a:pPr algn="ctr"/>
              <a:r>
                <a:rPr lang="en-US" dirty="0"/>
                <a:t>Having picture of car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2278CC-7AF4-43BC-AFCA-9D82CF1FB766}"/>
                </a:ext>
              </a:extLst>
            </p:cNvPr>
            <p:cNvSpPr/>
            <p:nvPr/>
          </p:nvSpPr>
          <p:spPr>
            <a:xfrm>
              <a:off x="9106989" y="656714"/>
              <a:ext cx="2560320" cy="1293223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DA2CC41-2739-4DE7-AF9C-6B385925F2CC}"/>
              </a:ext>
            </a:extLst>
          </p:cNvPr>
          <p:cNvSpPr/>
          <p:nvPr/>
        </p:nvSpPr>
        <p:spPr>
          <a:xfrm>
            <a:off x="887730" y="1923073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9AFC0-537C-415A-A3C3-DFD6B963EDD4}"/>
              </a:ext>
            </a:extLst>
          </p:cNvPr>
          <p:cNvSpPr/>
          <p:nvPr/>
        </p:nvSpPr>
        <p:spPr>
          <a:xfrm>
            <a:off x="9243604" y="1910622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99C553-DB2C-4577-8941-ACFE8D6AEA7C}"/>
              </a:ext>
            </a:extLst>
          </p:cNvPr>
          <p:cNvSpPr/>
          <p:nvPr/>
        </p:nvSpPr>
        <p:spPr>
          <a:xfrm>
            <a:off x="887729" y="2837346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99A60-7458-4798-B155-A23ABF2AEDF6}"/>
              </a:ext>
            </a:extLst>
          </p:cNvPr>
          <p:cNvSpPr/>
          <p:nvPr/>
        </p:nvSpPr>
        <p:spPr>
          <a:xfrm>
            <a:off x="887729" y="3776917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0E92F-5DF7-422A-BE87-AFFB113AEC29}"/>
              </a:ext>
            </a:extLst>
          </p:cNvPr>
          <p:cNvSpPr/>
          <p:nvPr/>
        </p:nvSpPr>
        <p:spPr>
          <a:xfrm>
            <a:off x="887729" y="4711139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510F4-DE62-4554-B3DB-2A22DE5E21AE}"/>
              </a:ext>
            </a:extLst>
          </p:cNvPr>
          <p:cNvSpPr/>
          <p:nvPr/>
        </p:nvSpPr>
        <p:spPr>
          <a:xfrm>
            <a:off x="3585209" y="4712333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545E2-35C8-4930-8692-48D51AA88D2A}"/>
              </a:ext>
            </a:extLst>
          </p:cNvPr>
          <p:cNvSpPr/>
          <p:nvPr/>
        </p:nvSpPr>
        <p:spPr>
          <a:xfrm>
            <a:off x="3585209" y="3741308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5394D-704A-431D-ABA7-993BA7287943}"/>
              </a:ext>
            </a:extLst>
          </p:cNvPr>
          <p:cNvSpPr/>
          <p:nvPr/>
        </p:nvSpPr>
        <p:spPr>
          <a:xfrm>
            <a:off x="6572249" y="3718762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C472B-8869-4EC2-A2EF-4EDE90960AD6}"/>
              </a:ext>
            </a:extLst>
          </p:cNvPr>
          <p:cNvSpPr/>
          <p:nvPr/>
        </p:nvSpPr>
        <p:spPr>
          <a:xfrm>
            <a:off x="6572248" y="4711139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4190D2-750F-4208-A2CC-C082B518EA7C}"/>
              </a:ext>
            </a:extLst>
          </p:cNvPr>
          <p:cNvSpPr/>
          <p:nvPr/>
        </p:nvSpPr>
        <p:spPr>
          <a:xfrm>
            <a:off x="9243603" y="2801737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11426-489E-4C7D-A629-A2E8D0A39344}"/>
              </a:ext>
            </a:extLst>
          </p:cNvPr>
          <p:cNvSpPr/>
          <p:nvPr/>
        </p:nvSpPr>
        <p:spPr>
          <a:xfrm>
            <a:off x="9243603" y="3741308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264C55-F1FA-478B-9D77-2566A3D44496}"/>
              </a:ext>
            </a:extLst>
          </p:cNvPr>
          <p:cNvSpPr/>
          <p:nvPr/>
        </p:nvSpPr>
        <p:spPr>
          <a:xfrm>
            <a:off x="9243603" y="4675530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8596901-4BC4-4D6B-9D4C-D0867435981B}"/>
              </a:ext>
            </a:extLst>
          </p:cNvPr>
          <p:cNvSpPr/>
          <p:nvPr/>
        </p:nvSpPr>
        <p:spPr>
          <a:xfrm>
            <a:off x="1108524" y="5567088"/>
            <a:ext cx="1854926" cy="10842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9DAAC94-1B32-4AD0-B7F6-0FBBE87FA345}"/>
              </a:ext>
            </a:extLst>
          </p:cNvPr>
          <p:cNvSpPr/>
          <p:nvPr/>
        </p:nvSpPr>
        <p:spPr>
          <a:xfrm>
            <a:off x="5345336" y="5567087"/>
            <a:ext cx="1854926" cy="10842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Fiber,</a:t>
            </a:r>
          </a:p>
          <a:p>
            <a:pPr algn="ctr"/>
            <a:r>
              <a:rPr lang="en-US" dirty="0"/>
              <a:t>Satellite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481F7F81-A991-41F5-8355-8827351AB74F}"/>
              </a:ext>
            </a:extLst>
          </p:cNvPr>
          <p:cNvSpPr/>
          <p:nvPr/>
        </p:nvSpPr>
        <p:spPr>
          <a:xfrm>
            <a:off x="9455332" y="5567087"/>
            <a:ext cx="1854926" cy="10842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860A32-CB0D-497E-972B-1CA236BA319A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flipH="1">
            <a:off x="2109107" y="2452119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75AEE-8449-4AD9-99B2-EED9F0849402}"/>
              </a:ext>
            </a:extLst>
          </p:cNvPr>
          <p:cNvCxnSpPr/>
          <p:nvPr/>
        </p:nvCxnSpPr>
        <p:spPr>
          <a:xfrm flipH="1">
            <a:off x="2109105" y="3376366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5DC3AE-106D-4D9C-980F-923912DA7A6B}"/>
              </a:ext>
            </a:extLst>
          </p:cNvPr>
          <p:cNvCxnSpPr/>
          <p:nvPr/>
        </p:nvCxnSpPr>
        <p:spPr>
          <a:xfrm flipH="1">
            <a:off x="2109104" y="4308669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BFA431-E0C0-4222-BFC6-E9DCDD49866B}"/>
              </a:ext>
            </a:extLst>
          </p:cNvPr>
          <p:cNvCxnSpPr/>
          <p:nvPr/>
        </p:nvCxnSpPr>
        <p:spPr>
          <a:xfrm flipH="1">
            <a:off x="2109104" y="5181860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1C5C711-5BA8-4F87-B6B9-F7F7F166A5D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963450" y="5257428"/>
            <a:ext cx="1162163" cy="851769"/>
          </a:xfrm>
          <a:prstGeom prst="bentConnector3">
            <a:avLst>
              <a:gd name="adj1" fmla="val 101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0F17D5-66AF-4022-B2EA-EDA03B23CFBE}"/>
              </a:ext>
            </a:extLst>
          </p:cNvPr>
          <p:cNvCxnSpPr>
            <a:cxnSpLocks/>
          </p:cNvCxnSpPr>
          <p:nvPr/>
        </p:nvCxnSpPr>
        <p:spPr>
          <a:xfrm flipH="1" flipV="1">
            <a:off x="4125613" y="4270354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24BE4B-8E40-4AED-9915-64C0DD8B7012}"/>
              </a:ext>
            </a:extLst>
          </p:cNvPr>
          <p:cNvCxnSpPr>
            <a:cxnSpLocks/>
          </p:cNvCxnSpPr>
          <p:nvPr/>
        </p:nvCxnSpPr>
        <p:spPr>
          <a:xfrm flipH="1" flipV="1">
            <a:off x="6976182" y="4247808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142C11-98CB-47C2-92B1-3C45AB7C21E3}"/>
              </a:ext>
            </a:extLst>
          </p:cNvPr>
          <p:cNvCxnSpPr/>
          <p:nvPr/>
        </p:nvCxnSpPr>
        <p:spPr>
          <a:xfrm flipH="1">
            <a:off x="5597904" y="4294921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A6BA553-FB0A-49C0-A9F7-E8B05E067283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5045736" y="5557028"/>
            <a:ext cx="851768" cy="252568"/>
          </a:xfrm>
          <a:prstGeom prst="bentConnector4">
            <a:avLst>
              <a:gd name="adj1" fmla="val 11915"/>
              <a:gd name="adj2" fmla="val 190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22324E5-6D81-4BF5-9F6E-9549B450EC88}"/>
              </a:ext>
            </a:extLst>
          </p:cNvPr>
          <p:cNvCxnSpPr>
            <a:cxnSpLocks/>
          </p:cNvCxnSpPr>
          <p:nvPr/>
        </p:nvCxnSpPr>
        <p:spPr>
          <a:xfrm flipV="1">
            <a:off x="5818001" y="5216480"/>
            <a:ext cx="1162163" cy="851769"/>
          </a:xfrm>
          <a:prstGeom prst="bentConnector3">
            <a:avLst>
              <a:gd name="adj1" fmla="val 101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6316DC1-5E80-458D-8E70-BA742B2EAAAA}"/>
              </a:ext>
            </a:extLst>
          </p:cNvPr>
          <p:cNvCxnSpPr>
            <a:cxnSpLocks/>
            <a:endCxn id="38" idx="3"/>
          </p:cNvCxnSpPr>
          <p:nvPr/>
        </p:nvCxnSpPr>
        <p:spPr>
          <a:xfrm rot="16200000" flipH="1">
            <a:off x="8701200" y="5355064"/>
            <a:ext cx="851768" cy="65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B3D9D1-4479-4BA1-8464-4B2F7ECA5CBE}"/>
              </a:ext>
            </a:extLst>
          </p:cNvPr>
          <p:cNvCxnSpPr>
            <a:cxnSpLocks/>
          </p:cNvCxnSpPr>
          <p:nvPr/>
        </p:nvCxnSpPr>
        <p:spPr>
          <a:xfrm>
            <a:off x="8798836" y="4265051"/>
            <a:ext cx="9885" cy="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65690F-556C-4AAB-91AE-CB0B7D0142DC}"/>
              </a:ext>
            </a:extLst>
          </p:cNvPr>
          <p:cNvCxnSpPr>
            <a:cxnSpLocks/>
          </p:cNvCxnSpPr>
          <p:nvPr/>
        </p:nvCxnSpPr>
        <p:spPr>
          <a:xfrm flipH="1" flipV="1">
            <a:off x="10491107" y="4238770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7E679C-A781-41D9-9829-B6737DD97C32}"/>
              </a:ext>
            </a:extLst>
          </p:cNvPr>
          <p:cNvCxnSpPr>
            <a:cxnSpLocks/>
          </p:cNvCxnSpPr>
          <p:nvPr/>
        </p:nvCxnSpPr>
        <p:spPr>
          <a:xfrm flipH="1" flipV="1">
            <a:off x="10447402" y="3321184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3A1FD3-A4DD-4F58-9A69-427613179292}"/>
              </a:ext>
            </a:extLst>
          </p:cNvPr>
          <p:cNvCxnSpPr>
            <a:cxnSpLocks/>
          </p:cNvCxnSpPr>
          <p:nvPr/>
        </p:nvCxnSpPr>
        <p:spPr>
          <a:xfrm flipH="1" flipV="1">
            <a:off x="10447401" y="2384477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9194B2F8-55B1-42DA-AA73-EAC2FEC76738}"/>
              </a:ext>
            </a:extLst>
          </p:cNvPr>
          <p:cNvSpPr/>
          <p:nvPr/>
        </p:nvSpPr>
        <p:spPr>
          <a:xfrm>
            <a:off x="495300" y="3429000"/>
            <a:ext cx="11493498" cy="2101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F518AF-F785-4D7C-B0A4-3684098BF0F7}"/>
              </a:ext>
            </a:extLst>
          </p:cNvPr>
          <p:cNvSpPr txBox="1"/>
          <p:nvPr/>
        </p:nvSpPr>
        <p:spPr>
          <a:xfrm>
            <a:off x="4567826" y="2943952"/>
            <a:ext cx="322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link loop happens about 15 times (showing only 2 times for example)</a:t>
            </a:r>
          </a:p>
        </p:txBody>
      </p:sp>
    </p:spTree>
    <p:extLst>
      <p:ext uri="{BB962C8B-B14F-4D97-AF65-F5344CB8AC3E}">
        <p14:creationId xmlns:p14="http://schemas.microsoft.com/office/powerpoint/2010/main" val="2985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9C569-C52F-4906-92DC-52589EB564A0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679208" y="976950"/>
            <a:ext cx="256556" cy="1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89A3C8-4151-440E-9A47-88461CFAE27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3679208" y="976950"/>
            <a:ext cx="30786" cy="273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BA9752-8717-494C-A55D-C820BB71FA7B}"/>
              </a:ext>
            </a:extLst>
          </p:cNvPr>
          <p:cNvGrpSpPr/>
          <p:nvPr/>
        </p:nvGrpSpPr>
        <p:grpSpPr>
          <a:xfrm>
            <a:off x="1021295" y="-87053"/>
            <a:ext cx="4110015" cy="1668822"/>
            <a:chOff x="757646" y="228878"/>
            <a:chExt cx="5231674" cy="18742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EEC1C2-6869-470A-9137-74B7BAC81EF7}"/>
                </a:ext>
              </a:extLst>
            </p:cNvPr>
            <p:cNvSpPr/>
            <p:nvPr/>
          </p:nvSpPr>
          <p:spPr>
            <a:xfrm>
              <a:off x="757646" y="809896"/>
              <a:ext cx="2782389" cy="1293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FFBDE-7E49-4FC7-B911-D7753C0BCE55}"/>
                </a:ext>
              </a:extLst>
            </p:cNvPr>
            <p:cNvSpPr txBox="1"/>
            <p:nvPr/>
          </p:nvSpPr>
          <p:spPr>
            <a:xfrm>
              <a:off x="868681" y="228878"/>
              <a:ext cx="2560320" cy="5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Your computer!</a:t>
              </a:r>
            </a:p>
            <a:p>
              <a:pPr algn="ctr"/>
              <a:r>
                <a:rPr lang="en-US" sz="1400" dirty="0"/>
                <a:t>Showing nothing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89F245-4CBE-4B8D-ADEA-7AF36A5BCBEF}"/>
                </a:ext>
              </a:extLst>
            </p:cNvPr>
            <p:cNvSpPr/>
            <p:nvPr/>
          </p:nvSpPr>
          <p:spPr>
            <a:xfrm>
              <a:off x="868680" y="809896"/>
              <a:ext cx="2560320" cy="1293223"/>
            </a:xfrm>
            <a:prstGeom prst="round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38F7D3-4040-4F94-970E-52481D095078}"/>
                </a:ext>
              </a:extLst>
            </p:cNvPr>
            <p:cNvSpPr/>
            <p:nvPr/>
          </p:nvSpPr>
          <p:spPr>
            <a:xfrm>
              <a:off x="3775166" y="809896"/>
              <a:ext cx="731520" cy="613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904CE8-D031-451B-904F-BD6D1BA813C5}"/>
                </a:ext>
              </a:extLst>
            </p:cNvPr>
            <p:cNvCxnSpPr/>
            <p:nvPr/>
          </p:nvCxnSpPr>
          <p:spPr>
            <a:xfrm flipH="1">
              <a:off x="3905795" y="1750423"/>
              <a:ext cx="274319" cy="287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CB316D4-3320-4DAD-990A-47ECE0A729F0}"/>
                </a:ext>
              </a:extLst>
            </p:cNvPr>
            <p:cNvCxnSpPr>
              <a:cxnSpLocks/>
            </p:cNvCxnSpPr>
            <p:nvPr/>
          </p:nvCxnSpPr>
          <p:spPr>
            <a:xfrm>
              <a:off x="4180114" y="1750423"/>
              <a:ext cx="152401" cy="199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C77E72-CE19-498A-ACBC-344DB446299D}"/>
                </a:ext>
              </a:extLst>
            </p:cNvPr>
            <p:cNvCxnSpPr/>
            <p:nvPr/>
          </p:nvCxnSpPr>
          <p:spPr>
            <a:xfrm flipH="1">
              <a:off x="3866607" y="1443445"/>
              <a:ext cx="274319" cy="2873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3F34D8-EEF3-48B4-8552-1F4445ABFB3D}"/>
                </a:ext>
              </a:extLst>
            </p:cNvPr>
            <p:cNvSpPr txBox="1"/>
            <p:nvPr/>
          </p:nvSpPr>
          <p:spPr>
            <a:xfrm>
              <a:off x="3429000" y="440564"/>
              <a:ext cx="256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You: show me a car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4838A-429E-4C79-9573-03649FEE2FF5}"/>
              </a:ext>
            </a:extLst>
          </p:cNvPr>
          <p:cNvGrpSpPr/>
          <p:nvPr/>
        </p:nvGrpSpPr>
        <p:grpSpPr>
          <a:xfrm>
            <a:off x="9289870" y="-114736"/>
            <a:ext cx="2185851" cy="1726977"/>
            <a:chOff x="8995955" y="10383"/>
            <a:chExt cx="2782389" cy="19395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B3B37E-9669-486E-BCF7-4EB38AAABC0D}"/>
                </a:ext>
              </a:extLst>
            </p:cNvPr>
            <p:cNvSpPr/>
            <p:nvPr/>
          </p:nvSpPr>
          <p:spPr>
            <a:xfrm>
              <a:off x="8995955" y="656714"/>
              <a:ext cx="2782389" cy="12932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4264FB-B3DB-4020-946E-651DFFBE4124}"/>
                </a:ext>
              </a:extLst>
            </p:cNvPr>
            <p:cNvSpPr txBox="1"/>
            <p:nvPr/>
          </p:nvSpPr>
          <p:spPr>
            <a:xfrm>
              <a:off x="9106989" y="10383"/>
              <a:ext cx="256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 computer!</a:t>
              </a:r>
            </a:p>
            <a:p>
              <a:pPr algn="ctr"/>
              <a:r>
                <a:rPr lang="en-US" dirty="0"/>
                <a:t>Having picture of car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12278CC-7AF4-43BC-AFCA-9D82CF1FB766}"/>
                </a:ext>
              </a:extLst>
            </p:cNvPr>
            <p:cNvSpPr/>
            <p:nvPr/>
          </p:nvSpPr>
          <p:spPr>
            <a:xfrm>
              <a:off x="9106989" y="656714"/>
              <a:ext cx="2560320" cy="1293223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DA2CC41-2739-4DE7-AF9C-6B385925F2CC}"/>
              </a:ext>
            </a:extLst>
          </p:cNvPr>
          <p:cNvSpPr/>
          <p:nvPr/>
        </p:nvSpPr>
        <p:spPr>
          <a:xfrm>
            <a:off x="887730" y="1923073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9AFC0-537C-415A-A3C3-DFD6B963EDD4}"/>
              </a:ext>
            </a:extLst>
          </p:cNvPr>
          <p:cNvSpPr/>
          <p:nvPr/>
        </p:nvSpPr>
        <p:spPr>
          <a:xfrm>
            <a:off x="9243604" y="1910622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99C553-DB2C-4577-8941-ACFE8D6AEA7C}"/>
              </a:ext>
            </a:extLst>
          </p:cNvPr>
          <p:cNvSpPr/>
          <p:nvPr/>
        </p:nvSpPr>
        <p:spPr>
          <a:xfrm>
            <a:off x="887729" y="2837346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	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999A60-7458-4798-B155-A23ABF2AEDF6}"/>
              </a:ext>
            </a:extLst>
          </p:cNvPr>
          <p:cNvSpPr/>
          <p:nvPr/>
        </p:nvSpPr>
        <p:spPr>
          <a:xfrm>
            <a:off x="887729" y="3776917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10E92F-5DF7-422A-BE87-AFFB113AEC29}"/>
              </a:ext>
            </a:extLst>
          </p:cNvPr>
          <p:cNvSpPr/>
          <p:nvPr/>
        </p:nvSpPr>
        <p:spPr>
          <a:xfrm>
            <a:off x="887729" y="4711139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510F4-DE62-4554-B3DB-2A22DE5E21AE}"/>
              </a:ext>
            </a:extLst>
          </p:cNvPr>
          <p:cNvSpPr/>
          <p:nvPr/>
        </p:nvSpPr>
        <p:spPr>
          <a:xfrm>
            <a:off x="3585209" y="4712333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545E2-35C8-4930-8692-48D51AA88D2A}"/>
              </a:ext>
            </a:extLst>
          </p:cNvPr>
          <p:cNvSpPr/>
          <p:nvPr/>
        </p:nvSpPr>
        <p:spPr>
          <a:xfrm>
            <a:off x="3585209" y="3741308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F5394D-704A-431D-ABA7-993BA7287943}"/>
              </a:ext>
            </a:extLst>
          </p:cNvPr>
          <p:cNvSpPr/>
          <p:nvPr/>
        </p:nvSpPr>
        <p:spPr>
          <a:xfrm>
            <a:off x="6572249" y="3718762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DC472B-8869-4EC2-A2EF-4EDE90960AD6}"/>
              </a:ext>
            </a:extLst>
          </p:cNvPr>
          <p:cNvSpPr/>
          <p:nvPr/>
        </p:nvSpPr>
        <p:spPr>
          <a:xfrm>
            <a:off x="6572248" y="4711139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4190D2-750F-4208-A2CC-C082B518EA7C}"/>
              </a:ext>
            </a:extLst>
          </p:cNvPr>
          <p:cNvSpPr/>
          <p:nvPr/>
        </p:nvSpPr>
        <p:spPr>
          <a:xfrm>
            <a:off x="9243603" y="2801737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Transport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911426-489E-4C7D-A629-A2E8D0A39344}"/>
              </a:ext>
            </a:extLst>
          </p:cNvPr>
          <p:cNvSpPr/>
          <p:nvPr/>
        </p:nvSpPr>
        <p:spPr>
          <a:xfrm>
            <a:off x="9243603" y="3741308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	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264C55-F1FA-478B-9D77-2566A3D44496}"/>
              </a:ext>
            </a:extLst>
          </p:cNvPr>
          <p:cNvSpPr/>
          <p:nvPr/>
        </p:nvSpPr>
        <p:spPr>
          <a:xfrm>
            <a:off x="9243603" y="4675530"/>
            <a:ext cx="2442755" cy="529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38596901-4BC4-4D6B-9D4C-D0867435981B}"/>
              </a:ext>
            </a:extLst>
          </p:cNvPr>
          <p:cNvSpPr/>
          <p:nvPr/>
        </p:nvSpPr>
        <p:spPr>
          <a:xfrm>
            <a:off x="1108524" y="5567088"/>
            <a:ext cx="1854926" cy="10842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9DAAC94-1B32-4AD0-B7F6-0FBBE87FA345}"/>
              </a:ext>
            </a:extLst>
          </p:cNvPr>
          <p:cNvSpPr/>
          <p:nvPr/>
        </p:nvSpPr>
        <p:spPr>
          <a:xfrm>
            <a:off x="5345336" y="5567087"/>
            <a:ext cx="1854926" cy="10842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Fiber,</a:t>
            </a:r>
          </a:p>
          <a:p>
            <a:pPr algn="ctr"/>
            <a:r>
              <a:rPr lang="en-US" dirty="0"/>
              <a:t>Satellite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481F7F81-A991-41F5-8355-8827351AB74F}"/>
              </a:ext>
            </a:extLst>
          </p:cNvPr>
          <p:cNvSpPr/>
          <p:nvPr/>
        </p:nvSpPr>
        <p:spPr>
          <a:xfrm>
            <a:off x="9455332" y="5567087"/>
            <a:ext cx="1854926" cy="1084217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860A32-CB0D-497E-972B-1CA236BA319A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flipH="1">
            <a:off x="2109107" y="2452119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75AEE-8449-4AD9-99B2-EED9F0849402}"/>
              </a:ext>
            </a:extLst>
          </p:cNvPr>
          <p:cNvCxnSpPr/>
          <p:nvPr/>
        </p:nvCxnSpPr>
        <p:spPr>
          <a:xfrm flipH="1">
            <a:off x="2109105" y="3376366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5DC3AE-106D-4D9C-980F-923912DA7A6B}"/>
              </a:ext>
            </a:extLst>
          </p:cNvPr>
          <p:cNvCxnSpPr/>
          <p:nvPr/>
        </p:nvCxnSpPr>
        <p:spPr>
          <a:xfrm flipH="1">
            <a:off x="2109104" y="4308669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2BFA431-E0C0-4222-BFC6-E9DCDD49866B}"/>
              </a:ext>
            </a:extLst>
          </p:cNvPr>
          <p:cNvCxnSpPr/>
          <p:nvPr/>
        </p:nvCxnSpPr>
        <p:spPr>
          <a:xfrm flipH="1">
            <a:off x="2109104" y="5181860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1C5C711-5BA8-4F87-B6B9-F7F7F166A5D1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963450" y="5257428"/>
            <a:ext cx="1162163" cy="851769"/>
          </a:xfrm>
          <a:prstGeom prst="bentConnector3">
            <a:avLst>
              <a:gd name="adj1" fmla="val 101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0F17D5-66AF-4022-B2EA-EDA03B23CFBE}"/>
              </a:ext>
            </a:extLst>
          </p:cNvPr>
          <p:cNvCxnSpPr>
            <a:cxnSpLocks/>
          </p:cNvCxnSpPr>
          <p:nvPr/>
        </p:nvCxnSpPr>
        <p:spPr>
          <a:xfrm flipH="1" flipV="1">
            <a:off x="4125613" y="4270354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C24BE4B-8E40-4AED-9915-64C0DD8B7012}"/>
              </a:ext>
            </a:extLst>
          </p:cNvPr>
          <p:cNvCxnSpPr>
            <a:cxnSpLocks/>
          </p:cNvCxnSpPr>
          <p:nvPr/>
        </p:nvCxnSpPr>
        <p:spPr>
          <a:xfrm flipH="1" flipV="1">
            <a:off x="6976182" y="4247808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142C11-98CB-47C2-92B1-3C45AB7C21E3}"/>
              </a:ext>
            </a:extLst>
          </p:cNvPr>
          <p:cNvCxnSpPr/>
          <p:nvPr/>
        </p:nvCxnSpPr>
        <p:spPr>
          <a:xfrm flipH="1">
            <a:off x="5597904" y="4294921"/>
            <a:ext cx="1" cy="38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3A6BA553-FB0A-49C0-A9F7-E8B05E067283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5045736" y="5557028"/>
            <a:ext cx="851768" cy="252568"/>
          </a:xfrm>
          <a:prstGeom prst="bentConnector4">
            <a:avLst>
              <a:gd name="adj1" fmla="val 11915"/>
              <a:gd name="adj2" fmla="val 190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22324E5-6D81-4BF5-9F6E-9549B450EC88}"/>
              </a:ext>
            </a:extLst>
          </p:cNvPr>
          <p:cNvCxnSpPr>
            <a:cxnSpLocks/>
          </p:cNvCxnSpPr>
          <p:nvPr/>
        </p:nvCxnSpPr>
        <p:spPr>
          <a:xfrm flipV="1">
            <a:off x="5818001" y="5216480"/>
            <a:ext cx="1162163" cy="851769"/>
          </a:xfrm>
          <a:prstGeom prst="bentConnector3">
            <a:avLst>
              <a:gd name="adj1" fmla="val 101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6316DC1-5E80-458D-8E70-BA742B2EAAAA}"/>
              </a:ext>
            </a:extLst>
          </p:cNvPr>
          <p:cNvCxnSpPr>
            <a:cxnSpLocks/>
            <a:endCxn id="38" idx="3"/>
          </p:cNvCxnSpPr>
          <p:nvPr/>
        </p:nvCxnSpPr>
        <p:spPr>
          <a:xfrm rot="16200000" flipH="1">
            <a:off x="8701200" y="5355064"/>
            <a:ext cx="851768" cy="656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EB3D9D1-4479-4BA1-8464-4B2F7ECA5CBE}"/>
              </a:ext>
            </a:extLst>
          </p:cNvPr>
          <p:cNvCxnSpPr>
            <a:cxnSpLocks/>
          </p:cNvCxnSpPr>
          <p:nvPr/>
        </p:nvCxnSpPr>
        <p:spPr>
          <a:xfrm>
            <a:off x="8798836" y="4265051"/>
            <a:ext cx="9885" cy="43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65690F-556C-4AAB-91AE-CB0B7D0142DC}"/>
              </a:ext>
            </a:extLst>
          </p:cNvPr>
          <p:cNvCxnSpPr>
            <a:cxnSpLocks/>
          </p:cNvCxnSpPr>
          <p:nvPr/>
        </p:nvCxnSpPr>
        <p:spPr>
          <a:xfrm flipH="1" flipV="1">
            <a:off x="10491107" y="4238770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7E679C-A781-41D9-9829-B6737DD97C32}"/>
              </a:ext>
            </a:extLst>
          </p:cNvPr>
          <p:cNvCxnSpPr>
            <a:cxnSpLocks/>
          </p:cNvCxnSpPr>
          <p:nvPr/>
        </p:nvCxnSpPr>
        <p:spPr>
          <a:xfrm flipH="1" flipV="1">
            <a:off x="10447402" y="3321184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3A1FD3-A4DD-4F58-9A69-427613179292}"/>
              </a:ext>
            </a:extLst>
          </p:cNvPr>
          <p:cNvCxnSpPr>
            <a:cxnSpLocks/>
          </p:cNvCxnSpPr>
          <p:nvPr/>
        </p:nvCxnSpPr>
        <p:spPr>
          <a:xfrm flipH="1" flipV="1">
            <a:off x="10447401" y="2384477"/>
            <a:ext cx="1" cy="44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: Rounded Corners 1037">
            <a:extLst>
              <a:ext uri="{FF2B5EF4-FFF2-40B4-BE49-F238E27FC236}">
                <a16:creationId xmlns:a16="http://schemas.microsoft.com/office/drawing/2014/main" id="{9194B2F8-55B1-42DA-AA73-EAC2FEC76738}"/>
              </a:ext>
            </a:extLst>
          </p:cNvPr>
          <p:cNvSpPr/>
          <p:nvPr/>
        </p:nvSpPr>
        <p:spPr>
          <a:xfrm>
            <a:off x="495300" y="3429000"/>
            <a:ext cx="11493498" cy="21017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F518AF-F785-4D7C-B0A4-3684098BF0F7}"/>
              </a:ext>
            </a:extLst>
          </p:cNvPr>
          <p:cNvSpPr txBox="1"/>
          <p:nvPr/>
        </p:nvSpPr>
        <p:spPr>
          <a:xfrm>
            <a:off x="4567826" y="2943952"/>
            <a:ext cx="322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Internet link loop happens about 15 times (showing only 2 times for example)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C77CEBF-7E17-4A94-B743-C1FA3AE07F18}"/>
              </a:ext>
            </a:extLst>
          </p:cNvPr>
          <p:cNvSpPr/>
          <p:nvPr/>
        </p:nvSpPr>
        <p:spPr>
          <a:xfrm>
            <a:off x="1099527" y="423925"/>
            <a:ext cx="2011393" cy="115148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1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4</cp:revision>
  <dcterms:created xsi:type="dcterms:W3CDTF">2024-05-31T03:06:05Z</dcterms:created>
  <dcterms:modified xsi:type="dcterms:W3CDTF">2024-05-31T03:34:41Z</dcterms:modified>
</cp:coreProperties>
</file>