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170"/>
    <a:srgbClr val="D9D9D9"/>
    <a:srgbClr val="C55A11"/>
    <a:srgbClr val="FAD344"/>
    <a:srgbClr val="FF0000"/>
    <a:srgbClr val="73E9F9"/>
    <a:srgbClr val="F2F2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5976" autoAdjust="0"/>
  </p:normalViewPr>
  <p:slideViewPr>
    <p:cSldViewPr>
      <p:cViewPr>
        <p:scale>
          <a:sx n="66" d="100"/>
          <a:sy n="66" d="100"/>
        </p:scale>
        <p:origin x="-1430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0032-5587-4744-8728-83DCA1E4A38D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0032-5587-4744-8728-83DCA1E4A38D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3E6D-C9C8-4D4F-818A-8E320991E8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136705" y="381000"/>
            <a:ext cx="4370457" cy="6324600"/>
            <a:chOff x="2136705" y="381000"/>
            <a:chExt cx="4370457" cy="6324600"/>
          </a:xfrm>
        </p:grpSpPr>
        <p:grpSp>
          <p:nvGrpSpPr>
            <p:cNvPr id="51" name="Group 50"/>
            <p:cNvGrpSpPr/>
            <p:nvPr/>
          </p:nvGrpSpPr>
          <p:grpSpPr>
            <a:xfrm>
              <a:off x="2136705" y="609600"/>
              <a:ext cx="4370457" cy="6096000"/>
              <a:chOff x="2136705" y="609600"/>
              <a:chExt cx="4370457" cy="6096000"/>
            </a:xfrm>
          </p:grpSpPr>
          <p:grpSp>
            <p:nvGrpSpPr>
              <p:cNvPr id="37" name="Group 36"/>
              <p:cNvGrpSpPr/>
              <p:nvPr/>
            </p:nvGrpSpPr>
            <p:grpSpPr>
              <a:xfrm rot="18730467" flipH="1">
                <a:off x="1245368" y="3646644"/>
                <a:ext cx="2590782" cy="808108"/>
                <a:chOff x="1763080" y="2370544"/>
                <a:chExt cx="4581148" cy="1149773"/>
              </a:xfrm>
            </p:grpSpPr>
            <p:sp>
              <p:nvSpPr>
                <p:cNvPr id="38" name="Freeform 37"/>
                <p:cNvSpPr/>
                <p:nvPr/>
              </p:nvSpPr>
              <p:spPr>
                <a:xfrm>
                  <a:off x="1763080" y="2370544"/>
                  <a:ext cx="4581148" cy="1149773"/>
                </a:xfrm>
                <a:custGeom>
                  <a:avLst/>
                  <a:gdLst>
                    <a:gd name="connsiteX0" fmla="*/ 0 w 5410200"/>
                    <a:gd name="connsiteY0" fmla="*/ 495300 h 990600"/>
                    <a:gd name="connsiteX1" fmla="*/ 2217901 w 5410200"/>
                    <a:gd name="connsiteY1" fmla="*/ 8103 h 990600"/>
                    <a:gd name="connsiteX2" fmla="*/ 2705101 w 5410200"/>
                    <a:gd name="connsiteY2" fmla="*/ 4 h 990600"/>
                    <a:gd name="connsiteX3" fmla="*/ 3192302 w 5410200"/>
                    <a:gd name="connsiteY3" fmla="*/ 8103 h 990600"/>
                    <a:gd name="connsiteX4" fmla="*/ 5410200 w 5410200"/>
                    <a:gd name="connsiteY4" fmla="*/ 495308 h 990600"/>
                    <a:gd name="connsiteX5" fmla="*/ 3192300 w 5410200"/>
                    <a:gd name="connsiteY5" fmla="*/ 982509 h 990600"/>
                    <a:gd name="connsiteX6" fmla="*/ 2705099 w 5410200"/>
                    <a:gd name="connsiteY6" fmla="*/ 990608 h 990600"/>
                    <a:gd name="connsiteX7" fmla="*/ 2217898 w 5410200"/>
                    <a:gd name="connsiteY7" fmla="*/ 982509 h 990600"/>
                    <a:gd name="connsiteX8" fmla="*/ -1 w 5410200"/>
                    <a:gd name="connsiteY8" fmla="*/ 495305 h 990600"/>
                    <a:gd name="connsiteX9" fmla="*/ 0 w 5410200"/>
                    <a:gd name="connsiteY9" fmla="*/ 495300 h 990600"/>
                    <a:gd name="connsiteX0" fmla="*/ 9 w 5410221"/>
                    <a:gd name="connsiteY0" fmla="*/ 495296 h 1066804"/>
                    <a:gd name="connsiteX1" fmla="*/ 2217910 w 5410221"/>
                    <a:gd name="connsiteY1" fmla="*/ 8099 h 1066804"/>
                    <a:gd name="connsiteX2" fmla="*/ 2705110 w 5410221"/>
                    <a:gd name="connsiteY2" fmla="*/ 0 h 1066804"/>
                    <a:gd name="connsiteX3" fmla="*/ 3192311 w 5410221"/>
                    <a:gd name="connsiteY3" fmla="*/ 8099 h 1066804"/>
                    <a:gd name="connsiteX4" fmla="*/ 5410209 w 5410221"/>
                    <a:gd name="connsiteY4" fmla="*/ 495304 h 1066804"/>
                    <a:gd name="connsiteX5" fmla="*/ 3192309 w 5410221"/>
                    <a:gd name="connsiteY5" fmla="*/ 982505 h 1066804"/>
                    <a:gd name="connsiteX6" fmla="*/ 2705108 w 5410221"/>
                    <a:gd name="connsiteY6" fmla="*/ 1066804 h 1066804"/>
                    <a:gd name="connsiteX7" fmla="*/ 2217907 w 5410221"/>
                    <a:gd name="connsiteY7" fmla="*/ 982505 h 1066804"/>
                    <a:gd name="connsiteX8" fmla="*/ 8 w 5410221"/>
                    <a:gd name="connsiteY8" fmla="*/ 495301 h 1066804"/>
                    <a:gd name="connsiteX9" fmla="*/ 9 w 5410221"/>
                    <a:gd name="connsiteY9" fmla="*/ 495296 h 1066804"/>
                    <a:gd name="connsiteX0" fmla="*/ 9 w 5410221"/>
                    <a:gd name="connsiteY0" fmla="*/ 495296 h 1079504"/>
                    <a:gd name="connsiteX1" fmla="*/ 2217910 w 5410221"/>
                    <a:gd name="connsiteY1" fmla="*/ 8099 h 1079504"/>
                    <a:gd name="connsiteX2" fmla="*/ 2705110 w 5410221"/>
                    <a:gd name="connsiteY2" fmla="*/ 0 h 1079504"/>
                    <a:gd name="connsiteX3" fmla="*/ 3192311 w 5410221"/>
                    <a:gd name="connsiteY3" fmla="*/ 8099 h 1079504"/>
                    <a:gd name="connsiteX4" fmla="*/ 5410209 w 5410221"/>
                    <a:gd name="connsiteY4" fmla="*/ 495304 h 1079504"/>
                    <a:gd name="connsiteX5" fmla="*/ 3192309 w 5410221"/>
                    <a:gd name="connsiteY5" fmla="*/ 982505 h 1079504"/>
                    <a:gd name="connsiteX6" fmla="*/ 2705108 w 5410221"/>
                    <a:gd name="connsiteY6" fmla="*/ 1066804 h 1079504"/>
                    <a:gd name="connsiteX7" fmla="*/ 2217907 w 5410221"/>
                    <a:gd name="connsiteY7" fmla="*/ 1058705 h 1079504"/>
                    <a:gd name="connsiteX8" fmla="*/ 8 w 5410221"/>
                    <a:gd name="connsiteY8" fmla="*/ 495301 h 1079504"/>
                    <a:gd name="connsiteX9" fmla="*/ 9 w 5410221"/>
                    <a:gd name="connsiteY9" fmla="*/ 495296 h 1079504"/>
                    <a:gd name="connsiteX0" fmla="*/ 9 w 5410221"/>
                    <a:gd name="connsiteY0" fmla="*/ 495296 h 1066804"/>
                    <a:gd name="connsiteX1" fmla="*/ 2217910 w 5410221"/>
                    <a:gd name="connsiteY1" fmla="*/ 8099 h 1066804"/>
                    <a:gd name="connsiteX2" fmla="*/ 2705110 w 5410221"/>
                    <a:gd name="connsiteY2" fmla="*/ 0 h 1066804"/>
                    <a:gd name="connsiteX3" fmla="*/ 3192311 w 5410221"/>
                    <a:gd name="connsiteY3" fmla="*/ 8099 h 1066804"/>
                    <a:gd name="connsiteX4" fmla="*/ 5410209 w 5410221"/>
                    <a:gd name="connsiteY4" fmla="*/ 495304 h 1066804"/>
                    <a:gd name="connsiteX5" fmla="*/ 3192309 w 5410221"/>
                    <a:gd name="connsiteY5" fmla="*/ 1058705 h 1066804"/>
                    <a:gd name="connsiteX6" fmla="*/ 2705108 w 5410221"/>
                    <a:gd name="connsiteY6" fmla="*/ 1066804 h 1066804"/>
                    <a:gd name="connsiteX7" fmla="*/ 2217907 w 5410221"/>
                    <a:gd name="connsiteY7" fmla="*/ 1058705 h 1066804"/>
                    <a:gd name="connsiteX8" fmla="*/ 8 w 5410221"/>
                    <a:gd name="connsiteY8" fmla="*/ 495301 h 1066804"/>
                    <a:gd name="connsiteX9" fmla="*/ 9 w 5410221"/>
                    <a:gd name="connsiteY9" fmla="*/ 495296 h 1066804"/>
                    <a:gd name="connsiteX0" fmla="*/ 9 w 5410221"/>
                    <a:gd name="connsiteY0" fmla="*/ 571496 h 1143004"/>
                    <a:gd name="connsiteX1" fmla="*/ 2217910 w 5410221"/>
                    <a:gd name="connsiteY1" fmla="*/ 84299 h 1143004"/>
                    <a:gd name="connsiteX2" fmla="*/ 2705110 w 5410221"/>
                    <a:gd name="connsiteY2" fmla="*/ 0 h 1143004"/>
                    <a:gd name="connsiteX3" fmla="*/ 3192311 w 5410221"/>
                    <a:gd name="connsiteY3" fmla="*/ 84299 h 1143004"/>
                    <a:gd name="connsiteX4" fmla="*/ 5410209 w 5410221"/>
                    <a:gd name="connsiteY4" fmla="*/ 571504 h 1143004"/>
                    <a:gd name="connsiteX5" fmla="*/ 3192309 w 5410221"/>
                    <a:gd name="connsiteY5" fmla="*/ 1134905 h 1143004"/>
                    <a:gd name="connsiteX6" fmla="*/ 2705108 w 5410221"/>
                    <a:gd name="connsiteY6" fmla="*/ 1143004 h 1143004"/>
                    <a:gd name="connsiteX7" fmla="*/ 2217907 w 5410221"/>
                    <a:gd name="connsiteY7" fmla="*/ 1134905 h 1143004"/>
                    <a:gd name="connsiteX8" fmla="*/ 8 w 5410221"/>
                    <a:gd name="connsiteY8" fmla="*/ 571501 h 1143004"/>
                    <a:gd name="connsiteX9" fmla="*/ 9 w 5410221"/>
                    <a:gd name="connsiteY9" fmla="*/ 571496 h 1143004"/>
                    <a:gd name="connsiteX0" fmla="*/ 9 w 5410221"/>
                    <a:gd name="connsiteY0" fmla="*/ 584196 h 1155704"/>
                    <a:gd name="connsiteX1" fmla="*/ 2217910 w 5410221"/>
                    <a:gd name="connsiteY1" fmla="*/ 96999 h 1155704"/>
                    <a:gd name="connsiteX2" fmla="*/ 2705110 w 5410221"/>
                    <a:gd name="connsiteY2" fmla="*/ 12700 h 1155704"/>
                    <a:gd name="connsiteX3" fmla="*/ 3192311 w 5410221"/>
                    <a:gd name="connsiteY3" fmla="*/ 20799 h 1155704"/>
                    <a:gd name="connsiteX4" fmla="*/ 5410209 w 5410221"/>
                    <a:gd name="connsiteY4" fmla="*/ 584204 h 1155704"/>
                    <a:gd name="connsiteX5" fmla="*/ 3192309 w 5410221"/>
                    <a:gd name="connsiteY5" fmla="*/ 1147605 h 1155704"/>
                    <a:gd name="connsiteX6" fmla="*/ 2705108 w 5410221"/>
                    <a:gd name="connsiteY6" fmla="*/ 1155704 h 1155704"/>
                    <a:gd name="connsiteX7" fmla="*/ 2217907 w 5410221"/>
                    <a:gd name="connsiteY7" fmla="*/ 1147605 h 1155704"/>
                    <a:gd name="connsiteX8" fmla="*/ 8 w 5410221"/>
                    <a:gd name="connsiteY8" fmla="*/ 584201 h 1155704"/>
                    <a:gd name="connsiteX9" fmla="*/ 9 w 5410221"/>
                    <a:gd name="connsiteY9" fmla="*/ 584196 h 1155704"/>
                    <a:gd name="connsiteX0" fmla="*/ 9 w 5410221"/>
                    <a:gd name="connsiteY0" fmla="*/ 571496 h 1143004"/>
                    <a:gd name="connsiteX1" fmla="*/ 2217910 w 5410221"/>
                    <a:gd name="connsiteY1" fmla="*/ 8099 h 1143004"/>
                    <a:gd name="connsiteX2" fmla="*/ 2705110 w 5410221"/>
                    <a:gd name="connsiteY2" fmla="*/ 0 h 1143004"/>
                    <a:gd name="connsiteX3" fmla="*/ 3192311 w 5410221"/>
                    <a:gd name="connsiteY3" fmla="*/ 8099 h 1143004"/>
                    <a:gd name="connsiteX4" fmla="*/ 5410209 w 5410221"/>
                    <a:gd name="connsiteY4" fmla="*/ 571504 h 1143004"/>
                    <a:gd name="connsiteX5" fmla="*/ 3192309 w 5410221"/>
                    <a:gd name="connsiteY5" fmla="*/ 1134905 h 1143004"/>
                    <a:gd name="connsiteX6" fmla="*/ 2705108 w 5410221"/>
                    <a:gd name="connsiteY6" fmla="*/ 1143004 h 1143004"/>
                    <a:gd name="connsiteX7" fmla="*/ 2217907 w 5410221"/>
                    <a:gd name="connsiteY7" fmla="*/ 1134905 h 1143004"/>
                    <a:gd name="connsiteX8" fmla="*/ 8 w 5410221"/>
                    <a:gd name="connsiteY8" fmla="*/ 571501 h 1143004"/>
                    <a:gd name="connsiteX9" fmla="*/ 9 w 5410221"/>
                    <a:gd name="connsiteY9" fmla="*/ 571496 h 1143004"/>
                    <a:gd name="connsiteX0" fmla="*/ 9 w 5410209"/>
                    <a:gd name="connsiteY0" fmla="*/ 571496 h 1143004"/>
                    <a:gd name="connsiteX1" fmla="*/ 2217910 w 5410209"/>
                    <a:gd name="connsiteY1" fmla="*/ 8099 h 1143004"/>
                    <a:gd name="connsiteX2" fmla="*/ 2705110 w 5410209"/>
                    <a:gd name="connsiteY2" fmla="*/ 0 h 1143004"/>
                    <a:gd name="connsiteX3" fmla="*/ 3192311 w 5410209"/>
                    <a:gd name="connsiteY3" fmla="*/ 8099 h 1143004"/>
                    <a:gd name="connsiteX4" fmla="*/ 5410209 w 5410209"/>
                    <a:gd name="connsiteY4" fmla="*/ 571504 h 1143004"/>
                    <a:gd name="connsiteX5" fmla="*/ 3192309 w 5410209"/>
                    <a:gd name="connsiteY5" fmla="*/ 1134905 h 1143004"/>
                    <a:gd name="connsiteX6" fmla="*/ 2705108 w 5410209"/>
                    <a:gd name="connsiteY6" fmla="*/ 1143004 h 1143004"/>
                    <a:gd name="connsiteX7" fmla="*/ 2217907 w 5410209"/>
                    <a:gd name="connsiteY7" fmla="*/ 1134905 h 1143004"/>
                    <a:gd name="connsiteX8" fmla="*/ 8 w 5410209"/>
                    <a:gd name="connsiteY8" fmla="*/ 571501 h 1143004"/>
                    <a:gd name="connsiteX9" fmla="*/ 9 w 5410209"/>
                    <a:gd name="connsiteY9" fmla="*/ 571496 h 1143004"/>
                    <a:gd name="connsiteX0" fmla="*/ 9 w 5438149"/>
                    <a:gd name="connsiteY0" fmla="*/ 571496 h 1143004"/>
                    <a:gd name="connsiteX1" fmla="*/ 2217910 w 5438149"/>
                    <a:gd name="connsiteY1" fmla="*/ 8099 h 1143004"/>
                    <a:gd name="connsiteX2" fmla="*/ 2705110 w 5438149"/>
                    <a:gd name="connsiteY2" fmla="*/ 0 h 1143004"/>
                    <a:gd name="connsiteX3" fmla="*/ 3192311 w 5438149"/>
                    <a:gd name="connsiteY3" fmla="*/ 8099 h 1143004"/>
                    <a:gd name="connsiteX4" fmla="*/ 5410209 w 5438149"/>
                    <a:gd name="connsiteY4" fmla="*/ 571504 h 1143004"/>
                    <a:gd name="connsiteX5" fmla="*/ 3192309 w 5438149"/>
                    <a:gd name="connsiteY5" fmla="*/ 1134905 h 1143004"/>
                    <a:gd name="connsiteX6" fmla="*/ 2705108 w 5438149"/>
                    <a:gd name="connsiteY6" fmla="*/ 1143004 h 1143004"/>
                    <a:gd name="connsiteX7" fmla="*/ 2217907 w 5438149"/>
                    <a:gd name="connsiteY7" fmla="*/ 1134905 h 1143004"/>
                    <a:gd name="connsiteX8" fmla="*/ 8 w 5438149"/>
                    <a:gd name="connsiteY8" fmla="*/ 571501 h 1143004"/>
                    <a:gd name="connsiteX9" fmla="*/ 9 w 5438149"/>
                    <a:gd name="connsiteY9" fmla="*/ 571496 h 1143004"/>
                    <a:gd name="connsiteX0" fmla="*/ 9 w 5514349"/>
                    <a:gd name="connsiteY0" fmla="*/ 571496 h 1143004"/>
                    <a:gd name="connsiteX1" fmla="*/ 2217910 w 5514349"/>
                    <a:gd name="connsiteY1" fmla="*/ 8099 h 1143004"/>
                    <a:gd name="connsiteX2" fmla="*/ 2705110 w 5514349"/>
                    <a:gd name="connsiteY2" fmla="*/ 0 h 1143004"/>
                    <a:gd name="connsiteX3" fmla="*/ 3192311 w 5514349"/>
                    <a:gd name="connsiteY3" fmla="*/ 8099 h 1143004"/>
                    <a:gd name="connsiteX4" fmla="*/ 5486409 w 5514349"/>
                    <a:gd name="connsiteY4" fmla="*/ 571504 h 1143004"/>
                    <a:gd name="connsiteX5" fmla="*/ 3192309 w 5514349"/>
                    <a:gd name="connsiteY5" fmla="*/ 1134905 h 1143004"/>
                    <a:gd name="connsiteX6" fmla="*/ 2705108 w 5514349"/>
                    <a:gd name="connsiteY6" fmla="*/ 1143004 h 1143004"/>
                    <a:gd name="connsiteX7" fmla="*/ 2217907 w 5514349"/>
                    <a:gd name="connsiteY7" fmla="*/ 1134905 h 1143004"/>
                    <a:gd name="connsiteX8" fmla="*/ 8 w 5514349"/>
                    <a:gd name="connsiteY8" fmla="*/ 571501 h 1143004"/>
                    <a:gd name="connsiteX9" fmla="*/ 9 w 5514349"/>
                    <a:gd name="connsiteY9" fmla="*/ 571496 h 1143004"/>
                    <a:gd name="connsiteX0" fmla="*/ 1447809 w 5514349"/>
                    <a:gd name="connsiteY0" fmla="*/ 571496 h 1143004"/>
                    <a:gd name="connsiteX1" fmla="*/ 2217910 w 5514349"/>
                    <a:gd name="connsiteY1" fmla="*/ 8099 h 1143004"/>
                    <a:gd name="connsiteX2" fmla="*/ 2705110 w 5514349"/>
                    <a:gd name="connsiteY2" fmla="*/ 0 h 1143004"/>
                    <a:gd name="connsiteX3" fmla="*/ 3192311 w 5514349"/>
                    <a:gd name="connsiteY3" fmla="*/ 8099 h 1143004"/>
                    <a:gd name="connsiteX4" fmla="*/ 5486409 w 5514349"/>
                    <a:gd name="connsiteY4" fmla="*/ 571504 h 1143004"/>
                    <a:gd name="connsiteX5" fmla="*/ 3192309 w 5514349"/>
                    <a:gd name="connsiteY5" fmla="*/ 1134905 h 1143004"/>
                    <a:gd name="connsiteX6" fmla="*/ 2705108 w 5514349"/>
                    <a:gd name="connsiteY6" fmla="*/ 1143004 h 1143004"/>
                    <a:gd name="connsiteX7" fmla="*/ 2217907 w 5514349"/>
                    <a:gd name="connsiteY7" fmla="*/ 1134905 h 1143004"/>
                    <a:gd name="connsiteX8" fmla="*/ 8 w 5514349"/>
                    <a:gd name="connsiteY8" fmla="*/ 571501 h 1143004"/>
                    <a:gd name="connsiteX9" fmla="*/ 1447809 w 5514349"/>
                    <a:gd name="connsiteY9" fmla="*/ 571496 h 1143004"/>
                    <a:gd name="connsiteX0" fmla="*/ 5146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514624 w 4581164"/>
                    <a:gd name="connsiteY9" fmla="*/ 571496 h 1143004"/>
                    <a:gd name="connsiteX0" fmla="*/ 5146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5146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08 w 4581148"/>
                    <a:gd name="connsiteY0" fmla="*/ 571496 h 1560755"/>
                    <a:gd name="connsiteX1" fmla="*/ 1284709 w 4581148"/>
                    <a:gd name="connsiteY1" fmla="*/ 8099 h 1560755"/>
                    <a:gd name="connsiteX2" fmla="*/ 1771909 w 4581148"/>
                    <a:gd name="connsiteY2" fmla="*/ 0 h 1560755"/>
                    <a:gd name="connsiteX3" fmla="*/ 2259110 w 4581148"/>
                    <a:gd name="connsiteY3" fmla="*/ 8099 h 1560755"/>
                    <a:gd name="connsiteX4" fmla="*/ 4553208 w 4581148"/>
                    <a:gd name="connsiteY4" fmla="*/ 571504 h 1560755"/>
                    <a:gd name="connsiteX5" fmla="*/ 2259108 w 4581148"/>
                    <a:gd name="connsiteY5" fmla="*/ 1134905 h 1560755"/>
                    <a:gd name="connsiteX6" fmla="*/ 1771907 w 4581148"/>
                    <a:gd name="connsiteY6" fmla="*/ 1143004 h 1560755"/>
                    <a:gd name="connsiteX7" fmla="*/ 1284706 w 4581148"/>
                    <a:gd name="connsiteY7" fmla="*/ 1134905 h 1560755"/>
                    <a:gd name="connsiteX8" fmla="*/ 325488 w 4581148"/>
                    <a:gd name="connsiteY8" fmla="*/ 1466855 h 1560755"/>
                    <a:gd name="connsiteX9" fmla="*/ 438407 w 4581148"/>
                    <a:gd name="connsiteY9" fmla="*/ 571501 h 1560755"/>
                    <a:gd name="connsiteX10" fmla="*/ 438408 w 4581148"/>
                    <a:gd name="connsiteY10" fmla="*/ 571496 h 1560755"/>
                    <a:gd name="connsiteX0" fmla="*/ 438408 w 4581148"/>
                    <a:gd name="connsiteY0" fmla="*/ 571496 h 1149773"/>
                    <a:gd name="connsiteX1" fmla="*/ 1284709 w 4581148"/>
                    <a:gd name="connsiteY1" fmla="*/ 8099 h 1149773"/>
                    <a:gd name="connsiteX2" fmla="*/ 1771909 w 4581148"/>
                    <a:gd name="connsiteY2" fmla="*/ 0 h 1149773"/>
                    <a:gd name="connsiteX3" fmla="*/ 2259110 w 4581148"/>
                    <a:gd name="connsiteY3" fmla="*/ 8099 h 1149773"/>
                    <a:gd name="connsiteX4" fmla="*/ 4553208 w 4581148"/>
                    <a:gd name="connsiteY4" fmla="*/ 571504 h 1149773"/>
                    <a:gd name="connsiteX5" fmla="*/ 2259108 w 4581148"/>
                    <a:gd name="connsiteY5" fmla="*/ 1134905 h 1149773"/>
                    <a:gd name="connsiteX6" fmla="*/ 1771907 w 4581148"/>
                    <a:gd name="connsiteY6" fmla="*/ 1143004 h 1149773"/>
                    <a:gd name="connsiteX7" fmla="*/ 1284706 w 4581148"/>
                    <a:gd name="connsiteY7" fmla="*/ 1134905 h 1149773"/>
                    <a:gd name="connsiteX8" fmla="*/ 620977 w 4581148"/>
                    <a:gd name="connsiteY8" fmla="*/ 1053799 h 1149773"/>
                    <a:gd name="connsiteX9" fmla="*/ 438407 w 4581148"/>
                    <a:gd name="connsiteY9" fmla="*/ 571501 h 1149773"/>
                    <a:gd name="connsiteX10" fmla="*/ 438408 w 4581148"/>
                    <a:gd name="connsiteY10" fmla="*/ 571496 h 1149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81148" h="1149773">
                      <a:moveTo>
                        <a:pt x="438408" y="571496"/>
                      </a:moveTo>
                      <a:cubicBezTo>
                        <a:pt x="575576" y="240917"/>
                        <a:pt x="-1" y="51168"/>
                        <a:pt x="1284709" y="8099"/>
                      </a:cubicBezTo>
                      <a:cubicBezTo>
                        <a:pt x="1445440" y="2711"/>
                        <a:pt x="1609509" y="0"/>
                        <a:pt x="1771909" y="0"/>
                      </a:cubicBezTo>
                      <a:cubicBezTo>
                        <a:pt x="1934309" y="0"/>
                        <a:pt x="2098379" y="2711"/>
                        <a:pt x="2259110" y="8099"/>
                      </a:cubicBezTo>
                      <a:cubicBezTo>
                        <a:pt x="3543835" y="51170"/>
                        <a:pt x="4537980" y="111382"/>
                        <a:pt x="4553208" y="571504"/>
                      </a:cubicBezTo>
                      <a:cubicBezTo>
                        <a:pt x="4581148" y="1115444"/>
                        <a:pt x="3543824" y="1091834"/>
                        <a:pt x="2259108" y="1134905"/>
                      </a:cubicBezTo>
                      <a:cubicBezTo>
                        <a:pt x="2098377" y="1140294"/>
                        <a:pt x="1934307" y="1143004"/>
                        <a:pt x="1771907" y="1143004"/>
                      </a:cubicBezTo>
                      <a:cubicBezTo>
                        <a:pt x="1609507" y="1143004"/>
                        <a:pt x="1476527" y="1149772"/>
                        <a:pt x="1284706" y="1134905"/>
                      </a:cubicBezTo>
                      <a:cubicBezTo>
                        <a:pt x="1092885" y="1120038"/>
                        <a:pt x="762027" y="1147700"/>
                        <a:pt x="620977" y="1053799"/>
                      </a:cubicBezTo>
                      <a:cubicBezTo>
                        <a:pt x="479927" y="959898"/>
                        <a:pt x="439680" y="641352"/>
                        <a:pt x="438407" y="571501"/>
                      </a:cubicBezTo>
                      <a:cubicBezTo>
                        <a:pt x="438407" y="548639"/>
                        <a:pt x="438408" y="571498"/>
                        <a:pt x="438408" y="571496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 38"/>
                <p:cNvSpPr/>
                <p:nvPr/>
              </p:nvSpPr>
              <p:spPr>
                <a:xfrm>
                  <a:off x="2298192" y="2554224"/>
                  <a:ext cx="3468624" cy="658368"/>
                </a:xfrm>
                <a:custGeom>
                  <a:avLst/>
                  <a:gdLst>
                    <a:gd name="connsiteX0" fmla="*/ 12192 w 3468624"/>
                    <a:gd name="connsiteY0" fmla="*/ 0 h 658368"/>
                    <a:gd name="connsiteX1" fmla="*/ 2670048 w 3468624"/>
                    <a:gd name="connsiteY1" fmla="*/ 0 h 658368"/>
                    <a:gd name="connsiteX2" fmla="*/ 2676144 w 3468624"/>
                    <a:gd name="connsiteY2" fmla="*/ 262128 h 658368"/>
                    <a:gd name="connsiteX3" fmla="*/ 3468624 w 3468624"/>
                    <a:gd name="connsiteY3" fmla="*/ 627888 h 658368"/>
                    <a:gd name="connsiteX4" fmla="*/ 3157728 w 3468624"/>
                    <a:gd name="connsiteY4" fmla="*/ 658368 h 658368"/>
                    <a:gd name="connsiteX5" fmla="*/ 3261360 w 3468624"/>
                    <a:gd name="connsiteY5" fmla="*/ 652272 h 658368"/>
                    <a:gd name="connsiteX6" fmla="*/ 2566416 w 3468624"/>
                    <a:gd name="connsiteY6" fmla="*/ 316992 h 658368"/>
                    <a:gd name="connsiteX7" fmla="*/ 2566416 w 3468624"/>
                    <a:gd name="connsiteY7" fmla="*/ 121920 h 658368"/>
                    <a:gd name="connsiteX8" fmla="*/ 0 w 3468624"/>
                    <a:gd name="connsiteY8" fmla="*/ 109728 h 65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68624" h="658368">
                      <a:moveTo>
                        <a:pt x="12192" y="0"/>
                      </a:moveTo>
                      <a:lnTo>
                        <a:pt x="2670048" y="0"/>
                      </a:lnTo>
                      <a:lnTo>
                        <a:pt x="2676144" y="262128"/>
                      </a:lnTo>
                      <a:lnTo>
                        <a:pt x="3468624" y="627888"/>
                      </a:lnTo>
                      <a:lnTo>
                        <a:pt x="3157728" y="658368"/>
                      </a:lnTo>
                      <a:lnTo>
                        <a:pt x="3261360" y="652272"/>
                      </a:lnTo>
                      <a:lnTo>
                        <a:pt x="2566416" y="316992"/>
                      </a:lnTo>
                      <a:lnTo>
                        <a:pt x="2566416" y="121920"/>
                      </a:lnTo>
                      <a:lnTo>
                        <a:pt x="0" y="109728"/>
                      </a:lnTo>
                    </a:path>
                  </a:pathLst>
                </a:custGeom>
                <a:solidFill>
                  <a:srgbClr val="73E9F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 rot="5400000">
                <a:off x="4663290" y="3490110"/>
                <a:ext cx="2590782" cy="1096962"/>
                <a:chOff x="1847559" y="2199107"/>
                <a:chExt cx="4581148" cy="1560755"/>
              </a:xfrm>
            </p:grpSpPr>
            <p:sp>
              <p:nvSpPr>
                <p:cNvPr id="32" name="Freeform 31"/>
                <p:cNvSpPr/>
                <p:nvPr/>
              </p:nvSpPr>
              <p:spPr>
                <a:xfrm>
                  <a:off x="1847559" y="2199107"/>
                  <a:ext cx="4581148" cy="1560755"/>
                </a:xfrm>
                <a:custGeom>
                  <a:avLst/>
                  <a:gdLst>
                    <a:gd name="connsiteX0" fmla="*/ 0 w 5410200"/>
                    <a:gd name="connsiteY0" fmla="*/ 495300 h 990600"/>
                    <a:gd name="connsiteX1" fmla="*/ 2217901 w 5410200"/>
                    <a:gd name="connsiteY1" fmla="*/ 8103 h 990600"/>
                    <a:gd name="connsiteX2" fmla="*/ 2705101 w 5410200"/>
                    <a:gd name="connsiteY2" fmla="*/ 4 h 990600"/>
                    <a:gd name="connsiteX3" fmla="*/ 3192302 w 5410200"/>
                    <a:gd name="connsiteY3" fmla="*/ 8103 h 990600"/>
                    <a:gd name="connsiteX4" fmla="*/ 5410200 w 5410200"/>
                    <a:gd name="connsiteY4" fmla="*/ 495308 h 990600"/>
                    <a:gd name="connsiteX5" fmla="*/ 3192300 w 5410200"/>
                    <a:gd name="connsiteY5" fmla="*/ 982509 h 990600"/>
                    <a:gd name="connsiteX6" fmla="*/ 2705099 w 5410200"/>
                    <a:gd name="connsiteY6" fmla="*/ 990608 h 990600"/>
                    <a:gd name="connsiteX7" fmla="*/ 2217898 w 5410200"/>
                    <a:gd name="connsiteY7" fmla="*/ 982509 h 990600"/>
                    <a:gd name="connsiteX8" fmla="*/ -1 w 5410200"/>
                    <a:gd name="connsiteY8" fmla="*/ 495305 h 990600"/>
                    <a:gd name="connsiteX9" fmla="*/ 0 w 5410200"/>
                    <a:gd name="connsiteY9" fmla="*/ 495300 h 990600"/>
                    <a:gd name="connsiteX0" fmla="*/ 9 w 5410221"/>
                    <a:gd name="connsiteY0" fmla="*/ 495296 h 1066804"/>
                    <a:gd name="connsiteX1" fmla="*/ 2217910 w 5410221"/>
                    <a:gd name="connsiteY1" fmla="*/ 8099 h 1066804"/>
                    <a:gd name="connsiteX2" fmla="*/ 2705110 w 5410221"/>
                    <a:gd name="connsiteY2" fmla="*/ 0 h 1066804"/>
                    <a:gd name="connsiteX3" fmla="*/ 3192311 w 5410221"/>
                    <a:gd name="connsiteY3" fmla="*/ 8099 h 1066804"/>
                    <a:gd name="connsiteX4" fmla="*/ 5410209 w 5410221"/>
                    <a:gd name="connsiteY4" fmla="*/ 495304 h 1066804"/>
                    <a:gd name="connsiteX5" fmla="*/ 3192309 w 5410221"/>
                    <a:gd name="connsiteY5" fmla="*/ 982505 h 1066804"/>
                    <a:gd name="connsiteX6" fmla="*/ 2705108 w 5410221"/>
                    <a:gd name="connsiteY6" fmla="*/ 1066804 h 1066804"/>
                    <a:gd name="connsiteX7" fmla="*/ 2217907 w 5410221"/>
                    <a:gd name="connsiteY7" fmla="*/ 982505 h 1066804"/>
                    <a:gd name="connsiteX8" fmla="*/ 8 w 5410221"/>
                    <a:gd name="connsiteY8" fmla="*/ 495301 h 1066804"/>
                    <a:gd name="connsiteX9" fmla="*/ 9 w 5410221"/>
                    <a:gd name="connsiteY9" fmla="*/ 495296 h 1066804"/>
                    <a:gd name="connsiteX0" fmla="*/ 9 w 5410221"/>
                    <a:gd name="connsiteY0" fmla="*/ 495296 h 1079504"/>
                    <a:gd name="connsiteX1" fmla="*/ 2217910 w 5410221"/>
                    <a:gd name="connsiteY1" fmla="*/ 8099 h 1079504"/>
                    <a:gd name="connsiteX2" fmla="*/ 2705110 w 5410221"/>
                    <a:gd name="connsiteY2" fmla="*/ 0 h 1079504"/>
                    <a:gd name="connsiteX3" fmla="*/ 3192311 w 5410221"/>
                    <a:gd name="connsiteY3" fmla="*/ 8099 h 1079504"/>
                    <a:gd name="connsiteX4" fmla="*/ 5410209 w 5410221"/>
                    <a:gd name="connsiteY4" fmla="*/ 495304 h 1079504"/>
                    <a:gd name="connsiteX5" fmla="*/ 3192309 w 5410221"/>
                    <a:gd name="connsiteY5" fmla="*/ 982505 h 1079504"/>
                    <a:gd name="connsiteX6" fmla="*/ 2705108 w 5410221"/>
                    <a:gd name="connsiteY6" fmla="*/ 1066804 h 1079504"/>
                    <a:gd name="connsiteX7" fmla="*/ 2217907 w 5410221"/>
                    <a:gd name="connsiteY7" fmla="*/ 1058705 h 1079504"/>
                    <a:gd name="connsiteX8" fmla="*/ 8 w 5410221"/>
                    <a:gd name="connsiteY8" fmla="*/ 495301 h 1079504"/>
                    <a:gd name="connsiteX9" fmla="*/ 9 w 5410221"/>
                    <a:gd name="connsiteY9" fmla="*/ 495296 h 1079504"/>
                    <a:gd name="connsiteX0" fmla="*/ 9 w 5410221"/>
                    <a:gd name="connsiteY0" fmla="*/ 495296 h 1066804"/>
                    <a:gd name="connsiteX1" fmla="*/ 2217910 w 5410221"/>
                    <a:gd name="connsiteY1" fmla="*/ 8099 h 1066804"/>
                    <a:gd name="connsiteX2" fmla="*/ 2705110 w 5410221"/>
                    <a:gd name="connsiteY2" fmla="*/ 0 h 1066804"/>
                    <a:gd name="connsiteX3" fmla="*/ 3192311 w 5410221"/>
                    <a:gd name="connsiteY3" fmla="*/ 8099 h 1066804"/>
                    <a:gd name="connsiteX4" fmla="*/ 5410209 w 5410221"/>
                    <a:gd name="connsiteY4" fmla="*/ 495304 h 1066804"/>
                    <a:gd name="connsiteX5" fmla="*/ 3192309 w 5410221"/>
                    <a:gd name="connsiteY5" fmla="*/ 1058705 h 1066804"/>
                    <a:gd name="connsiteX6" fmla="*/ 2705108 w 5410221"/>
                    <a:gd name="connsiteY6" fmla="*/ 1066804 h 1066804"/>
                    <a:gd name="connsiteX7" fmla="*/ 2217907 w 5410221"/>
                    <a:gd name="connsiteY7" fmla="*/ 1058705 h 1066804"/>
                    <a:gd name="connsiteX8" fmla="*/ 8 w 5410221"/>
                    <a:gd name="connsiteY8" fmla="*/ 495301 h 1066804"/>
                    <a:gd name="connsiteX9" fmla="*/ 9 w 5410221"/>
                    <a:gd name="connsiteY9" fmla="*/ 495296 h 1066804"/>
                    <a:gd name="connsiteX0" fmla="*/ 9 w 5410221"/>
                    <a:gd name="connsiteY0" fmla="*/ 571496 h 1143004"/>
                    <a:gd name="connsiteX1" fmla="*/ 2217910 w 5410221"/>
                    <a:gd name="connsiteY1" fmla="*/ 84299 h 1143004"/>
                    <a:gd name="connsiteX2" fmla="*/ 2705110 w 5410221"/>
                    <a:gd name="connsiteY2" fmla="*/ 0 h 1143004"/>
                    <a:gd name="connsiteX3" fmla="*/ 3192311 w 5410221"/>
                    <a:gd name="connsiteY3" fmla="*/ 84299 h 1143004"/>
                    <a:gd name="connsiteX4" fmla="*/ 5410209 w 5410221"/>
                    <a:gd name="connsiteY4" fmla="*/ 571504 h 1143004"/>
                    <a:gd name="connsiteX5" fmla="*/ 3192309 w 5410221"/>
                    <a:gd name="connsiteY5" fmla="*/ 1134905 h 1143004"/>
                    <a:gd name="connsiteX6" fmla="*/ 2705108 w 5410221"/>
                    <a:gd name="connsiteY6" fmla="*/ 1143004 h 1143004"/>
                    <a:gd name="connsiteX7" fmla="*/ 2217907 w 5410221"/>
                    <a:gd name="connsiteY7" fmla="*/ 1134905 h 1143004"/>
                    <a:gd name="connsiteX8" fmla="*/ 8 w 5410221"/>
                    <a:gd name="connsiteY8" fmla="*/ 571501 h 1143004"/>
                    <a:gd name="connsiteX9" fmla="*/ 9 w 5410221"/>
                    <a:gd name="connsiteY9" fmla="*/ 571496 h 1143004"/>
                    <a:gd name="connsiteX0" fmla="*/ 9 w 5410221"/>
                    <a:gd name="connsiteY0" fmla="*/ 584196 h 1155704"/>
                    <a:gd name="connsiteX1" fmla="*/ 2217910 w 5410221"/>
                    <a:gd name="connsiteY1" fmla="*/ 96999 h 1155704"/>
                    <a:gd name="connsiteX2" fmla="*/ 2705110 w 5410221"/>
                    <a:gd name="connsiteY2" fmla="*/ 12700 h 1155704"/>
                    <a:gd name="connsiteX3" fmla="*/ 3192311 w 5410221"/>
                    <a:gd name="connsiteY3" fmla="*/ 20799 h 1155704"/>
                    <a:gd name="connsiteX4" fmla="*/ 5410209 w 5410221"/>
                    <a:gd name="connsiteY4" fmla="*/ 584204 h 1155704"/>
                    <a:gd name="connsiteX5" fmla="*/ 3192309 w 5410221"/>
                    <a:gd name="connsiteY5" fmla="*/ 1147605 h 1155704"/>
                    <a:gd name="connsiteX6" fmla="*/ 2705108 w 5410221"/>
                    <a:gd name="connsiteY6" fmla="*/ 1155704 h 1155704"/>
                    <a:gd name="connsiteX7" fmla="*/ 2217907 w 5410221"/>
                    <a:gd name="connsiteY7" fmla="*/ 1147605 h 1155704"/>
                    <a:gd name="connsiteX8" fmla="*/ 8 w 5410221"/>
                    <a:gd name="connsiteY8" fmla="*/ 584201 h 1155704"/>
                    <a:gd name="connsiteX9" fmla="*/ 9 w 5410221"/>
                    <a:gd name="connsiteY9" fmla="*/ 584196 h 1155704"/>
                    <a:gd name="connsiteX0" fmla="*/ 9 w 5410221"/>
                    <a:gd name="connsiteY0" fmla="*/ 571496 h 1143004"/>
                    <a:gd name="connsiteX1" fmla="*/ 2217910 w 5410221"/>
                    <a:gd name="connsiteY1" fmla="*/ 8099 h 1143004"/>
                    <a:gd name="connsiteX2" fmla="*/ 2705110 w 5410221"/>
                    <a:gd name="connsiteY2" fmla="*/ 0 h 1143004"/>
                    <a:gd name="connsiteX3" fmla="*/ 3192311 w 5410221"/>
                    <a:gd name="connsiteY3" fmla="*/ 8099 h 1143004"/>
                    <a:gd name="connsiteX4" fmla="*/ 5410209 w 5410221"/>
                    <a:gd name="connsiteY4" fmla="*/ 571504 h 1143004"/>
                    <a:gd name="connsiteX5" fmla="*/ 3192309 w 5410221"/>
                    <a:gd name="connsiteY5" fmla="*/ 1134905 h 1143004"/>
                    <a:gd name="connsiteX6" fmla="*/ 2705108 w 5410221"/>
                    <a:gd name="connsiteY6" fmla="*/ 1143004 h 1143004"/>
                    <a:gd name="connsiteX7" fmla="*/ 2217907 w 5410221"/>
                    <a:gd name="connsiteY7" fmla="*/ 1134905 h 1143004"/>
                    <a:gd name="connsiteX8" fmla="*/ 8 w 5410221"/>
                    <a:gd name="connsiteY8" fmla="*/ 571501 h 1143004"/>
                    <a:gd name="connsiteX9" fmla="*/ 9 w 5410221"/>
                    <a:gd name="connsiteY9" fmla="*/ 571496 h 1143004"/>
                    <a:gd name="connsiteX0" fmla="*/ 9 w 5410209"/>
                    <a:gd name="connsiteY0" fmla="*/ 571496 h 1143004"/>
                    <a:gd name="connsiteX1" fmla="*/ 2217910 w 5410209"/>
                    <a:gd name="connsiteY1" fmla="*/ 8099 h 1143004"/>
                    <a:gd name="connsiteX2" fmla="*/ 2705110 w 5410209"/>
                    <a:gd name="connsiteY2" fmla="*/ 0 h 1143004"/>
                    <a:gd name="connsiteX3" fmla="*/ 3192311 w 5410209"/>
                    <a:gd name="connsiteY3" fmla="*/ 8099 h 1143004"/>
                    <a:gd name="connsiteX4" fmla="*/ 5410209 w 5410209"/>
                    <a:gd name="connsiteY4" fmla="*/ 571504 h 1143004"/>
                    <a:gd name="connsiteX5" fmla="*/ 3192309 w 5410209"/>
                    <a:gd name="connsiteY5" fmla="*/ 1134905 h 1143004"/>
                    <a:gd name="connsiteX6" fmla="*/ 2705108 w 5410209"/>
                    <a:gd name="connsiteY6" fmla="*/ 1143004 h 1143004"/>
                    <a:gd name="connsiteX7" fmla="*/ 2217907 w 5410209"/>
                    <a:gd name="connsiteY7" fmla="*/ 1134905 h 1143004"/>
                    <a:gd name="connsiteX8" fmla="*/ 8 w 5410209"/>
                    <a:gd name="connsiteY8" fmla="*/ 571501 h 1143004"/>
                    <a:gd name="connsiteX9" fmla="*/ 9 w 5410209"/>
                    <a:gd name="connsiteY9" fmla="*/ 571496 h 1143004"/>
                    <a:gd name="connsiteX0" fmla="*/ 9 w 5438149"/>
                    <a:gd name="connsiteY0" fmla="*/ 571496 h 1143004"/>
                    <a:gd name="connsiteX1" fmla="*/ 2217910 w 5438149"/>
                    <a:gd name="connsiteY1" fmla="*/ 8099 h 1143004"/>
                    <a:gd name="connsiteX2" fmla="*/ 2705110 w 5438149"/>
                    <a:gd name="connsiteY2" fmla="*/ 0 h 1143004"/>
                    <a:gd name="connsiteX3" fmla="*/ 3192311 w 5438149"/>
                    <a:gd name="connsiteY3" fmla="*/ 8099 h 1143004"/>
                    <a:gd name="connsiteX4" fmla="*/ 5410209 w 5438149"/>
                    <a:gd name="connsiteY4" fmla="*/ 571504 h 1143004"/>
                    <a:gd name="connsiteX5" fmla="*/ 3192309 w 5438149"/>
                    <a:gd name="connsiteY5" fmla="*/ 1134905 h 1143004"/>
                    <a:gd name="connsiteX6" fmla="*/ 2705108 w 5438149"/>
                    <a:gd name="connsiteY6" fmla="*/ 1143004 h 1143004"/>
                    <a:gd name="connsiteX7" fmla="*/ 2217907 w 5438149"/>
                    <a:gd name="connsiteY7" fmla="*/ 1134905 h 1143004"/>
                    <a:gd name="connsiteX8" fmla="*/ 8 w 5438149"/>
                    <a:gd name="connsiteY8" fmla="*/ 571501 h 1143004"/>
                    <a:gd name="connsiteX9" fmla="*/ 9 w 5438149"/>
                    <a:gd name="connsiteY9" fmla="*/ 571496 h 1143004"/>
                    <a:gd name="connsiteX0" fmla="*/ 9 w 5514349"/>
                    <a:gd name="connsiteY0" fmla="*/ 571496 h 1143004"/>
                    <a:gd name="connsiteX1" fmla="*/ 2217910 w 5514349"/>
                    <a:gd name="connsiteY1" fmla="*/ 8099 h 1143004"/>
                    <a:gd name="connsiteX2" fmla="*/ 2705110 w 5514349"/>
                    <a:gd name="connsiteY2" fmla="*/ 0 h 1143004"/>
                    <a:gd name="connsiteX3" fmla="*/ 3192311 w 5514349"/>
                    <a:gd name="connsiteY3" fmla="*/ 8099 h 1143004"/>
                    <a:gd name="connsiteX4" fmla="*/ 5486409 w 5514349"/>
                    <a:gd name="connsiteY4" fmla="*/ 571504 h 1143004"/>
                    <a:gd name="connsiteX5" fmla="*/ 3192309 w 5514349"/>
                    <a:gd name="connsiteY5" fmla="*/ 1134905 h 1143004"/>
                    <a:gd name="connsiteX6" fmla="*/ 2705108 w 5514349"/>
                    <a:gd name="connsiteY6" fmla="*/ 1143004 h 1143004"/>
                    <a:gd name="connsiteX7" fmla="*/ 2217907 w 5514349"/>
                    <a:gd name="connsiteY7" fmla="*/ 1134905 h 1143004"/>
                    <a:gd name="connsiteX8" fmla="*/ 8 w 5514349"/>
                    <a:gd name="connsiteY8" fmla="*/ 571501 h 1143004"/>
                    <a:gd name="connsiteX9" fmla="*/ 9 w 5514349"/>
                    <a:gd name="connsiteY9" fmla="*/ 571496 h 1143004"/>
                    <a:gd name="connsiteX0" fmla="*/ 1447809 w 5514349"/>
                    <a:gd name="connsiteY0" fmla="*/ 571496 h 1143004"/>
                    <a:gd name="connsiteX1" fmla="*/ 2217910 w 5514349"/>
                    <a:gd name="connsiteY1" fmla="*/ 8099 h 1143004"/>
                    <a:gd name="connsiteX2" fmla="*/ 2705110 w 5514349"/>
                    <a:gd name="connsiteY2" fmla="*/ 0 h 1143004"/>
                    <a:gd name="connsiteX3" fmla="*/ 3192311 w 5514349"/>
                    <a:gd name="connsiteY3" fmla="*/ 8099 h 1143004"/>
                    <a:gd name="connsiteX4" fmla="*/ 5486409 w 5514349"/>
                    <a:gd name="connsiteY4" fmla="*/ 571504 h 1143004"/>
                    <a:gd name="connsiteX5" fmla="*/ 3192309 w 5514349"/>
                    <a:gd name="connsiteY5" fmla="*/ 1134905 h 1143004"/>
                    <a:gd name="connsiteX6" fmla="*/ 2705108 w 5514349"/>
                    <a:gd name="connsiteY6" fmla="*/ 1143004 h 1143004"/>
                    <a:gd name="connsiteX7" fmla="*/ 2217907 w 5514349"/>
                    <a:gd name="connsiteY7" fmla="*/ 1134905 h 1143004"/>
                    <a:gd name="connsiteX8" fmla="*/ 8 w 5514349"/>
                    <a:gd name="connsiteY8" fmla="*/ 571501 h 1143004"/>
                    <a:gd name="connsiteX9" fmla="*/ 1447809 w 5514349"/>
                    <a:gd name="connsiteY9" fmla="*/ 571496 h 1143004"/>
                    <a:gd name="connsiteX0" fmla="*/ 5146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514624 w 4581164"/>
                    <a:gd name="connsiteY9" fmla="*/ 571496 h 1143004"/>
                    <a:gd name="connsiteX0" fmla="*/ 5146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5146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08 w 4581148"/>
                    <a:gd name="connsiteY0" fmla="*/ 571496 h 1560755"/>
                    <a:gd name="connsiteX1" fmla="*/ 1284709 w 4581148"/>
                    <a:gd name="connsiteY1" fmla="*/ 8099 h 1560755"/>
                    <a:gd name="connsiteX2" fmla="*/ 1771909 w 4581148"/>
                    <a:gd name="connsiteY2" fmla="*/ 0 h 1560755"/>
                    <a:gd name="connsiteX3" fmla="*/ 2259110 w 4581148"/>
                    <a:gd name="connsiteY3" fmla="*/ 8099 h 1560755"/>
                    <a:gd name="connsiteX4" fmla="*/ 4553208 w 4581148"/>
                    <a:gd name="connsiteY4" fmla="*/ 571504 h 1560755"/>
                    <a:gd name="connsiteX5" fmla="*/ 2259108 w 4581148"/>
                    <a:gd name="connsiteY5" fmla="*/ 1134905 h 1560755"/>
                    <a:gd name="connsiteX6" fmla="*/ 1771907 w 4581148"/>
                    <a:gd name="connsiteY6" fmla="*/ 1143004 h 1560755"/>
                    <a:gd name="connsiteX7" fmla="*/ 1284706 w 4581148"/>
                    <a:gd name="connsiteY7" fmla="*/ 1134905 h 1560755"/>
                    <a:gd name="connsiteX8" fmla="*/ 325488 w 4581148"/>
                    <a:gd name="connsiteY8" fmla="*/ 1466855 h 1560755"/>
                    <a:gd name="connsiteX9" fmla="*/ 438407 w 4581148"/>
                    <a:gd name="connsiteY9" fmla="*/ 571501 h 1560755"/>
                    <a:gd name="connsiteX10" fmla="*/ 438408 w 4581148"/>
                    <a:gd name="connsiteY10" fmla="*/ 571496 h 1560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81148" h="1560755">
                      <a:moveTo>
                        <a:pt x="438408" y="571496"/>
                      </a:moveTo>
                      <a:cubicBezTo>
                        <a:pt x="575576" y="240917"/>
                        <a:pt x="-1" y="51168"/>
                        <a:pt x="1284709" y="8099"/>
                      </a:cubicBezTo>
                      <a:cubicBezTo>
                        <a:pt x="1445440" y="2711"/>
                        <a:pt x="1609509" y="0"/>
                        <a:pt x="1771909" y="0"/>
                      </a:cubicBezTo>
                      <a:cubicBezTo>
                        <a:pt x="1934309" y="0"/>
                        <a:pt x="2098379" y="2711"/>
                        <a:pt x="2259110" y="8099"/>
                      </a:cubicBezTo>
                      <a:cubicBezTo>
                        <a:pt x="3543835" y="51170"/>
                        <a:pt x="4537980" y="111382"/>
                        <a:pt x="4553208" y="571504"/>
                      </a:cubicBezTo>
                      <a:cubicBezTo>
                        <a:pt x="4581148" y="1115444"/>
                        <a:pt x="3543824" y="1091834"/>
                        <a:pt x="2259108" y="1134905"/>
                      </a:cubicBezTo>
                      <a:cubicBezTo>
                        <a:pt x="2098377" y="1140294"/>
                        <a:pt x="1934307" y="1143004"/>
                        <a:pt x="1771907" y="1143004"/>
                      </a:cubicBezTo>
                      <a:cubicBezTo>
                        <a:pt x="1609507" y="1143004"/>
                        <a:pt x="1525776" y="1080930"/>
                        <a:pt x="1284706" y="1134905"/>
                      </a:cubicBezTo>
                      <a:cubicBezTo>
                        <a:pt x="1043636" y="1188880"/>
                        <a:pt x="466538" y="1560756"/>
                        <a:pt x="325488" y="1466855"/>
                      </a:cubicBezTo>
                      <a:cubicBezTo>
                        <a:pt x="184438" y="1372954"/>
                        <a:pt x="439680" y="641352"/>
                        <a:pt x="438407" y="571501"/>
                      </a:cubicBezTo>
                      <a:cubicBezTo>
                        <a:pt x="438407" y="548639"/>
                        <a:pt x="438408" y="571498"/>
                        <a:pt x="438408" y="571496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 32"/>
                <p:cNvSpPr/>
                <p:nvPr/>
              </p:nvSpPr>
              <p:spPr>
                <a:xfrm>
                  <a:off x="2298192" y="2554224"/>
                  <a:ext cx="3468624" cy="658368"/>
                </a:xfrm>
                <a:custGeom>
                  <a:avLst/>
                  <a:gdLst>
                    <a:gd name="connsiteX0" fmla="*/ 12192 w 3468624"/>
                    <a:gd name="connsiteY0" fmla="*/ 0 h 658368"/>
                    <a:gd name="connsiteX1" fmla="*/ 2670048 w 3468624"/>
                    <a:gd name="connsiteY1" fmla="*/ 0 h 658368"/>
                    <a:gd name="connsiteX2" fmla="*/ 2676144 w 3468624"/>
                    <a:gd name="connsiteY2" fmla="*/ 262128 h 658368"/>
                    <a:gd name="connsiteX3" fmla="*/ 3468624 w 3468624"/>
                    <a:gd name="connsiteY3" fmla="*/ 627888 h 658368"/>
                    <a:gd name="connsiteX4" fmla="*/ 3157728 w 3468624"/>
                    <a:gd name="connsiteY4" fmla="*/ 658368 h 658368"/>
                    <a:gd name="connsiteX5" fmla="*/ 3261360 w 3468624"/>
                    <a:gd name="connsiteY5" fmla="*/ 652272 h 658368"/>
                    <a:gd name="connsiteX6" fmla="*/ 2566416 w 3468624"/>
                    <a:gd name="connsiteY6" fmla="*/ 316992 h 658368"/>
                    <a:gd name="connsiteX7" fmla="*/ 2566416 w 3468624"/>
                    <a:gd name="connsiteY7" fmla="*/ 121920 h 658368"/>
                    <a:gd name="connsiteX8" fmla="*/ 0 w 3468624"/>
                    <a:gd name="connsiteY8" fmla="*/ 109728 h 65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68624" h="658368">
                      <a:moveTo>
                        <a:pt x="12192" y="0"/>
                      </a:moveTo>
                      <a:lnTo>
                        <a:pt x="2670048" y="0"/>
                      </a:lnTo>
                      <a:lnTo>
                        <a:pt x="2676144" y="262128"/>
                      </a:lnTo>
                      <a:lnTo>
                        <a:pt x="3468624" y="627888"/>
                      </a:lnTo>
                      <a:lnTo>
                        <a:pt x="3157728" y="658368"/>
                      </a:lnTo>
                      <a:lnTo>
                        <a:pt x="3261360" y="652272"/>
                      </a:lnTo>
                      <a:lnTo>
                        <a:pt x="2566416" y="316992"/>
                      </a:lnTo>
                      <a:lnTo>
                        <a:pt x="2566416" y="121920"/>
                      </a:lnTo>
                      <a:lnTo>
                        <a:pt x="0" y="109728"/>
                      </a:lnTo>
                    </a:path>
                  </a:pathLst>
                </a:custGeom>
                <a:solidFill>
                  <a:srgbClr val="73E9F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2893056" y="2895600"/>
                <a:ext cx="2897614" cy="3045478"/>
                <a:chOff x="1447800" y="986119"/>
                <a:chExt cx="4513729" cy="5410201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570463" y="986119"/>
                  <a:ext cx="4277155" cy="5410201"/>
                </a:xfrm>
                <a:prstGeom prst="roundRect">
                  <a:avLst>
                    <a:gd name="adj" fmla="val 9887"/>
                  </a:avLst>
                </a:prstGeom>
                <a:solidFill>
                  <a:srgbClr val="F2F2F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4876800" y="986119"/>
                  <a:ext cx="1084729" cy="1909481"/>
                </a:xfrm>
                <a:custGeom>
                  <a:avLst/>
                  <a:gdLst>
                    <a:gd name="connsiteX0" fmla="*/ 0 w 1210235"/>
                    <a:gd name="connsiteY0" fmla="*/ 0 h 1927411"/>
                    <a:gd name="connsiteX1" fmla="*/ 26894 w 1210235"/>
                    <a:gd name="connsiteY1" fmla="*/ 1927411 h 1927411"/>
                    <a:gd name="connsiteX2" fmla="*/ 1210235 w 1210235"/>
                    <a:gd name="connsiteY2" fmla="*/ 1927411 h 1927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0235" h="1927411">
                      <a:moveTo>
                        <a:pt x="0" y="0"/>
                      </a:moveTo>
                      <a:lnTo>
                        <a:pt x="26894" y="1927411"/>
                      </a:lnTo>
                      <a:lnTo>
                        <a:pt x="1210235" y="1927411"/>
                      </a:lnTo>
                    </a:path>
                  </a:pathLst>
                </a:custGeom>
                <a:solidFill>
                  <a:srgbClr val="F2F2F2"/>
                </a:solidFill>
                <a:ln w="5715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2796988" y="3173506"/>
                  <a:ext cx="788894" cy="788894"/>
                </a:xfrm>
                <a:custGeom>
                  <a:avLst/>
                  <a:gdLst>
                    <a:gd name="connsiteX0" fmla="*/ 0 w 788894"/>
                    <a:gd name="connsiteY0" fmla="*/ 0 h 591670"/>
                    <a:gd name="connsiteX1" fmla="*/ 788894 w 788894"/>
                    <a:gd name="connsiteY1" fmla="*/ 0 h 591670"/>
                    <a:gd name="connsiteX2" fmla="*/ 412377 w 788894"/>
                    <a:gd name="connsiteY2" fmla="*/ 0 h 591670"/>
                    <a:gd name="connsiteX3" fmla="*/ 403412 w 788894"/>
                    <a:gd name="connsiteY3" fmla="*/ 591670 h 591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8894" h="591670">
                      <a:moveTo>
                        <a:pt x="0" y="0"/>
                      </a:moveTo>
                      <a:lnTo>
                        <a:pt x="788894" y="0"/>
                      </a:lnTo>
                      <a:lnTo>
                        <a:pt x="412377" y="0"/>
                      </a:lnTo>
                      <a:lnTo>
                        <a:pt x="403412" y="591670"/>
                      </a:lnTo>
                    </a:path>
                  </a:pathLst>
                </a:custGeom>
                <a:solidFill>
                  <a:srgbClr val="F2F2F2"/>
                </a:solidFill>
                <a:ln w="1905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 19"/>
                <p:cNvSpPr/>
                <p:nvPr/>
              </p:nvSpPr>
              <p:spPr>
                <a:xfrm>
                  <a:off x="3550024" y="3325906"/>
                  <a:ext cx="914400" cy="663388"/>
                </a:xfrm>
                <a:custGeom>
                  <a:avLst/>
                  <a:gdLst>
                    <a:gd name="connsiteX0" fmla="*/ 0 w 914400"/>
                    <a:gd name="connsiteY0" fmla="*/ 0 h 663388"/>
                    <a:gd name="connsiteX1" fmla="*/ 152400 w 914400"/>
                    <a:gd name="connsiteY1" fmla="*/ 663388 h 663388"/>
                    <a:gd name="connsiteX2" fmla="*/ 412376 w 914400"/>
                    <a:gd name="connsiteY2" fmla="*/ 259976 h 663388"/>
                    <a:gd name="connsiteX3" fmla="*/ 582705 w 914400"/>
                    <a:gd name="connsiteY3" fmla="*/ 627529 h 663388"/>
                    <a:gd name="connsiteX4" fmla="*/ 824752 w 914400"/>
                    <a:gd name="connsiteY4" fmla="*/ 44823 h 663388"/>
                    <a:gd name="connsiteX5" fmla="*/ 914400 w 914400"/>
                    <a:gd name="connsiteY5" fmla="*/ 0 h 663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4400" h="663388">
                      <a:moveTo>
                        <a:pt x="0" y="0"/>
                      </a:moveTo>
                      <a:lnTo>
                        <a:pt x="152400" y="663388"/>
                      </a:lnTo>
                      <a:lnTo>
                        <a:pt x="412376" y="259976"/>
                      </a:lnTo>
                      <a:lnTo>
                        <a:pt x="582705" y="627529"/>
                      </a:lnTo>
                      <a:lnTo>
                        <a:pt x="824752" y="44823"/>
                      </a:lnTo>
                      <a:lnTo>
                        <a:pt x="914400" y="0"/>
                      </a:lnTo>
                    </a:path>
                  </a:pathLst>
                </a:custGeom>
                <a:solidFill>
                  <a:srgbClr val="F2F2F2"/>
                </a:solidFill>
                <a:ln w="1905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Block Arc 20"/>
                <p:cNvSpPr/>
                <p:nvPr/>
              </p:nvSpPr>
              <p:spPr>
                <a:xfrm rot="9241312">
                  <a:off x="2610311" y="2544675"/>
                  <a:ext cx="1857730" cy="1909296"/>
                </a:xfrm>
                <a:prstGeom prst="blockArc">
                  <a:avLst>
                    <a:gd name="adj1" fmla="val 11578021"/>
                    <a:gd name="adj2" fmla="val 7544808"/>
                    <a:gd name="adj3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73E9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4353327" y="3283857"/>
                  <a:ext cx="122788" cy="95007"/>
                </a:xfrm>
                <a:custGeom>
                  <a:avLst/>
                  <a:gdLst>
                    <a:gd name="connsiteX0" fmla="*/ 84053 w 95528"/>
                    <a:gd name="connsiteY0" fmla="*/ 4233 h 93797"/>
                    <a:gd name="connsiteX1" fmla="*/ 53573 w 95528"/>
                    <a:gd name="connsiteY1" fmla="*/ 19473 h 93797"/>
                    <a:gd name="connsiteX2" fmla="*/ 38333 w 95528"/>
                    <a:gd name="connsiteY2" fmla="*/ 29633 h 93797"/>
                    <a:gd name="connsiteX3" fmla="*/ 30713 w 95528"/>
                    <a:gd name="connsiteY3" fmla="*/ 47413 h 93797"/>
                    <a:gd name="connsiteX4" fmla="*/ 20553 w 95528"/>
                    <a:gd name="connsiteY4" fmla="*/ 62653 h 93797"/>
                    <a:gd name="connsiteX5" fmla="*/ 10393 w 95528"/>
                    <a:gd name="connsiteY5" fmla="*/ 77893 h 93797"/>
                    <a:gd name="connsiteX6" fmla="*/ 5313 w 95528"/>
                    <a:gd name="connsiteY6" fmla="*/ 93133 h 93797"/>
                    <a:gd name="connsiteX7" fmla="*/ 25633 w 95528"/>
                    <a:gd name="connsiteY7" fmla="*/ 90593 h 93797"/>
                    <a:gd name="connsiteX8" fmla="*/ 33253 w 95528"/>
                    <a:gd name="connsiteY8" fmla="*/ 88053 h 93797"/>
                    <a:gd name="connsiteX9" fmla="*/ 48493 w 95528"/>
                    <a:gd name="connsiteY9" fmla="*/ 77893 h 93797"/>
                    <a:gd name="connsiteX10" fmla="*/ 71353 w 95528"/>
                    <a:gd name="connsiteY10" fmla="*/ 65193 h 93797"/>
                    <a:gd name="connsiteX11" fmla="*/ 86593 w 95528"/>
                    <a:gd name="connsiteY11" fmla="*/ 52493 h 93797"/>
                    <a:gd name="connsiteX12" fmla="*/ 94213 w 95528"/>
                    <a:gd name="connsiteY12" fmla="*/ 37253 h 93797"/>
                    <a:gd name="connsiteX13" fmla="*/ 86593 w 95528"/>
                    <a:gd name="connsiteY13" fmla="*/ 32173 h 93797"/>
                    <a:gd name="connsiteX14" fmla="*/ 78973 w 95528"/>
                    <a:gd name="connsiteY14" fmla="*/ 14393 h 93797"/>
                    <a:gd name="connsiteX15" fmla="*/ 86593 w 95528"/>
                    <a:gd name="connsiteY15" fmla="*/ 9313 h 93797"/>
                    <a:gd name="connsiteX16" fmla="*/ 86593 w 95528"/>
                    <a:gd name="connsiteY16" fmla="*/ 27093 h 93797"/>
                    <a:gd name="connsiteX17" fmla="*/ 89133 w 95528"/>
                    <a:gd name="connsiteY17" fmla="*/ 44873 h 93797"/>
                    <a:gd name="connsiteX18" fmla="*/ 84053 w 95528"/>
                    <a:gd name="connsiteY18" fmla="*/ 4233 h 93797"/>
                    <a:gd name="connsiteX0" fmla="*/ 84053 w 95528"/>
                    <a:gd name="connsiteY0" fmla="*/ 4233 h 93797"/>
                    <a:gd name="connsiteX1" fmla="*/ 53573 w 95528"/>
                    <a:gd name="connsiteY1" fmla="*/ 19473 h 93797"/>
                    <a:gd name="connsiteX2" fmla="*/ 38333 w 95528"/>
                    <a:gd name="connsiteY2" fmla="*/ 29633 h 93797"/>
                    <a:gd name="connsiteX3" fmla="*/ 30713 w 95528"/>
                    <a:gd name="connsiteY3" fmla="*/ 47413 h 93797"/>
                    <a:gd name="connsiteX4" fmla="*/ 20553 w 95528"/>
                    <a:gd name="connsiteY4" fmla="*/ 62653 h 93797"/>
                    <a:gd name="connsiteX5" fmla="*/ 10393 w 95528"/>
                    <a:gd name="connsiteY5" fmla="*/ 77893 h 93797"/>
                    <a:gd name="connsiteX6" fmla="*/ 5313 w 95528"/>
                    <a:gd name="connsiteY6" fmla="*/ 93133 h 93797"/>
                    <a:gd name="connsiteX7" fmla="*/ 25633 w 95528"/>
                    <a:gd name="connsiteY7" fmla="*/ 90593 h 93797"/>
                    <a:gd name="connsiteX8" fmla="*/ 33253 w 95528"/>
                    <a:gd name="connsiteY8" fmla="*/ 88053 h 93797"/>
                    <a:gd name="connsiteX9" fmla="*/ 48493 w 95528"/>
                    <a:gd name="connsiteY9" fmla="*/ 77893 h 93797"/>
                    <a:gd name="connsiteX10" fmla="*/ 71353 w 95528"/>
                    <a:gd name="connsiteY10" fmla="*/ 65193 h 93797"/>
                    <a:gd name="connsiteX11" fmla="*/ 86593 w 95528"/>
                    <a:gd name="connsiteY11" fmla="*/ 52493 h 93797"/>
                    <a:gd name="connsiteX12" fmla="*/ 94213 w 95528"/>
                    <a:gd name="connsiteY12" fmla="*/ 37253 h 93797"/>
                    <a:gd name="connsiteX13" fmla="*/ 86593 w 95528"/>
                    <a:gd name="connsiteY13" fmla="*/ 32173 h 93797"/>
                    <a:gd name="connsiteX14" fmla="*/ 78973 w 95528"/>
                    <a:gd name="connsiteY14" fmla="*/ 14393 h 93797"/>
                    <a:gd name="connsiteX15" fmla="*/ 86593 w 95528"/>
                    <a:gd name="connsiteY15" fmla="*/ 9313 h 93797"/>
                    <a:gd name="connsiteX16" fmla="*/ 86593 w 95528"/>
                    <a:gd name="connsiteY16" fmla="*/ 27093 h 93797"/>
                    <a:gd name="connsiteX17" fmla="*/ 89133 w 95528"/>
                    <a:gd name="connsiteY17" fmla="*/ 44873 h 93797"/>
                    <a:gd name="connsiteX18" fmla="*/ 84053 w 95528"/>
                    <a:gd name="connsiteY18" fmla="*/ 4233 h 93797"/>
                    <a:gd name="connsiteX0" fmla="*/ 84053 w 122788"/>
                    <a:gd name="connsiteY0" fmla="*/ 5443 h 95007"/>
                    <a:gd name="connsiteX1" fmla="*/ 53573 w 122788"/>
                    <a:gd name="connsiteY1" fmla="*/ 20683 h 95007"/>
                    <a:gd name="connsiteX2" fmla="*/ 38333 w 122788"/>
                    <a:gd name="connsiteY2" fmla="*/ 30843 h 95007"/>
                    <a:gd name="connsiteX3" fmla="*/ 30713 w 122788"/>
                    <a:gd name="connsiteY3" fmla="*/ 48623 h 95007"/>
                    <a:gd name="connsiteX4" fmla="*/ 20553 w 122788"/>
                    <a:gd name="connsiteY4" fmla="*/ 63863 h 95007"/>
                    <a:gd name="connsiteX5" fmla="*/ 10393 w 122788"/>
                    <a:gd name="connsiteY5" fmla="*/ 79103 h 95007"/>
                    <a:gd name="connsiteX6" fmla="*/ 5313 w 122788"/>
                    <a:gd name="connsiteY6" fmla="*/ 94343 h 95007"/>
                    <a:gd name="connsiteX7" fmla="*/ 25633 w 122788"/>
                    <a:gd name="connsiteY7" fmla="*/ 91803 h 95007"/>
                    <a:gd name="connsiteX8" fmla="*/ 33253 w 122788"/>
                    <a:gd name="connsiteY8" fmla="*/ 89263 h 95007"/>
                    <a:gd name="connsiteX9" fmla="*/ 48493 w 122788"/>
                    <a:gd name="connsiteY9" fmla="*/ 79103 h 95007"/>
                    <a:gd name="connsiteX10" fmla="*/ 71353 w 122788"/>
                    <a:gd name="connsiteY10" fmla="*/ 66403 h 95007"/>
                    <a:gd name="connsiteX11" fmla="*/ 86593 w 122788"/>
                    <a:gd name="connsiteY11" fmla="*/ 53703 h 95007"/>
                    <a:gd name="connsiteX12" fmla="*/ 94213 w 122788"/>
                    <a:gd name="connsiteY12" fmla="*/ 38463 h 95007"/>
                    <a:gd name="connsiteX13" fmla="*/ 86593 w 122788"/>
                    <a:gd name="connsiteY13" fmla="*/ 33383 h 95007"/>
                    <a:gd name="connsiteX14" fmla="*/ 78973 w 122788"/>
                    <a:gd name="connsiteY14" fmla="*/ 15603 h 95007"/>
                    <a:gd name="connsiteX15" fmla="*/ 86593 w 122788"/>
                    <a:gd name="connsiteY15" fmla="*/ 10523 h 95007"/>
                    <a:gd name="connsiteX16" fmla="*/ 86593 w 122788"/>
                    <a:gd name="connsiteY16" fmla="*/ 28303 h 95007"/>
                    <a:gd name="connsiteX17" fmla="*/ 89133 w 122788"/>
                    <a:gd name="connsiteY17" fmla="*/ 46083 h 95007"/>
                    <a:gd name="connsiteX18" fmla="*/ 84053 w 122788"/>
                    <a:gd name="connsiteY18" fmla="*/ 5443 h 95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22788" h="95007">
                      <a:moveTo>
                        <a:pt x="84053" y="5443"/>
                      </a:moveTo>
                      <a:cubicBezTo>
                        <a:pt x="78126" y="1210"/>
                        <a:pt x="73522" y="5167"/>
                        <a:pt x="53573" y="20683"/>
                      </a:cubicBezTo>
                      <a:cubicBezTo>
                        <a:pt x="48754" y="24431"/>
                        <a:pt x="38333" y="30843"/>
                        <a:pt x="38333" y="30843"/>
                      </a:cubicBezTo>
                      <a:cubicBezTo>
                        <a:pt x="31041" y="60012"/>
                        <a:pt x="41238" y="24066"/>
                        <a:pt x="30713" y="48623"/>
                      </a:cubicBezTo>
                      <a:cubicBezTo>
                        <a:pt x="24152" y="63931"/>
                        <a:pt x="33946" y="54934"/>
                        <a:pt x="20553" y="63863"/>
                      </a:cubicBezTo>
                      <a:cubicBezTo>
                        <a:pt x="12150" y="89072"/>
                        <a:pt x="26248" y="50563"/>
                        <a:pt x="10393" y="79103"/>
                      </a:cubicBezTo>
                      <a:cubicBezTo>
                        <a:pt x="7792" y="83784"/>
                        <a:pt x="0" y="95007"/>
                        <a:pt x="5313" y="94343"/>
                      </a:cubicBezTo>
                      <a:lnTo>
                        <a:pt x="25633" y="91803"/>
                      </a:lnTo>
                      <a:cubicBezTo>
                        <a:pt x="28173" y="90956"/>
                        <a:pt x="30913" y="90563"/>
                        <a:pt x="33253" y="89263"/>
                      </a:cubicBezTo>
                      <a:cubicBezTo>
                        <a:pt x="38590" y="86298"/>
                        <a:pt x="42701" y="81034"/>
                        <a:pt x="48493" y="79103"/>
                      </a:cubicBezTo>
                      <a:cubicBezTo>
                        <a:pt x="58075" y="75909"/>
                        <a:pt x="62619" y="75137"/>
                        <a:pt x="71353" y="66403"/>
                      </a:cubicBezTo>
                      <a:cubicBezTo>
                        <a:pt x="81132" y="56624"/>
                        <a:pt x="75984" y="60776"/>
                        <a:pt x="86593" y="53703"/>
                      </a:cubicBezTo>
                      <a:cubicBezTo>
                        <a:pt x="87663" y="52098"/>
                        <a:pt x="95528" y="41749"/>
                        <a:pt x="94213" y="38463"/>
                      </a:cubicBezTo>
                      <a:cubicBezTo>
                        <a:pt x="93079" y="35629"/>
                        <a:pt x="89133" y="35076"/>
                        <a:pt x="86593" y="33383"/>
                      </a:cubicBezTo>
                      <a:cubicBezTo>
                        <a:pt x="84039" y="29552"/>
                        <a:pt x="77151" y="21070"/>
                        <a:pt x="78973" y="15603"/>
                      </a:cubicBezTo>
                      <a:cubicBezTo>
                        <a:pt x="79938" y="12707"/>
                        <a:pt x="84053" y="12216"/>
                        <a:pt x="86593" y="10523"/>
                      </a:cubicBezTo>
                      <a:cubicBezTo>
                        <a:pt x="92683" y="28793"/>
                        <a:pt x="86593" y="5977"/>
                        <a:pt x="86593" y="28303"/>
                      </a:cubicBezTo>
                      <a:cubicBezTo>
                        <a:pt x="122788" y="0"/>
                        <a:pt x="87240" y="40403"/>
                        <a:pt x="89133" y="46083"/>
                      </a:cubicBezTo>
                      <a:cubicBezTo>
                        <a:pt x="89890" y="48355"/>
                        <a:pt x="89980" y="9676"/>
                        <a:pt x="84053" y="5443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1447800" y="4495800"/>
                  <a:ext cx="4470400" cy="731520"/>
                </a:xfrm>
                <a:custGeom>
                  <a:avLst/>
                  <a:gdLst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839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077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077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70400" h="731520">
                      <a:moveTo>
                        <a:pt x="0" y="519853"/>
                      </a:moveTo>
                      <a:cubicBezTo>
                        <a:pt x="190500" y="560493"/>
                        <a:pt x="393700" y="601133"/>
                        <a:pt x="528320" y="540173"/>
                      </a:cubicBezTo>
                      <a:cubicBezTo>
                        <a:pt x="662940" y="479213"/>
                        <a:pt x="658707" y="220133"/>
                        <a:pt x="807720" y="154093"/>
                      </a:cubicBezTo>
                      <a:cubicBezTo>
                        <a:pt x="956733" y="88053"/>
                        <a:pt x="1287780" y="74506"/>
                        <a:pt x="1422400" y="143933"/>
                      </a:cubicBezTo>
                      <a:cubicBezTo>
                        <a:pt x="1557020" y="213360"/>
                        <a:pt x="1452880" y="489373"/>
                        <a:pt x="1615440" y="570653"/>
                      </a:cubicBezTo>
                      <a:cubicBezTo>
                        <a:pt x="1778000" y="651933"/>
                        <a:pt x="2206413" y="712893"/>
                        <a:pt x="2397760" y="631613"/>
                      </a:cubicBezTo>
                      <a:cubicBezTo>
                        <a:pt x="2589107" y="550333"/>
                        <a:pt x="2590800" y="165946"/>
                        <a:pt x="2763520" y="82973"/>
                      </a:cubicBezTo>
                      <a:cubicBezTo>
                        <a:pt x="2936240" y="0"/>
                        <a:pt x="3300307" y="40640"/>
                        <a:pt x="3434080" y="133773"/>
                      </a:cubicBezTo>
                      <a:cubicBezTo>
                        <a:pt x="3567853" y="226906"/>
                        <a:pt x="3432387" y="552026"/>
                        <a:pt x="3566160" y="641773"/>
                      </a:cubicBezTo>
                      <a:cubicBezTo>
                        <a:pt x="3699933" y="731520"/>
                        <a:pt x="4086013" y="724746"/>
                        <a:pt x="4236720" y="672253"/>
                      </a:cubicBezTo>
                      <a:cubicBezTo>
                        <a:pt x="4387427" y="619760"/>
                        <a:pt x="4428913" y="473286"/>
                        <a:pt x="4470400" y="326813"/>
                      </a:cubicBezTo>
                    </a:path>
                  </a:pathLst>
                </a:custGeom>
                <a:solidFill>
                  <a:srgbClr val="F2F2F2"/>
                </a:solidFill>
                <a:ln w="3810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28"/>
                <p:cNvSpPr/>
                <p:nvPr/>
              </p:nvSpPr>
              <p:spPr>
                <a:xfrm>
                  <a:off x="1447800" y="5280521"/>
                  <a:ext cx="4513729" cy="556400"/>
                </a:xfrm>
                <a:custGeom>
                  <a:avLst/>
                  <a:gdLst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839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077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077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70400" h="731520">
                      <a:moveTo>
                        <a:pt x="0" y="519853"/>
                      </a:moveTo>
                      <a:cubicBezTo>
                        <a:pt x="190500" y="560493"/>
                        <a:pt x="393700" y="601133"/>
                        <a:pt x="528320" y="540173"/>
                      </a:cubicBezTo>
                      <a:cubicBezTo>
                        <a:pt x="662940" y="479213"/>
                        <a:pt x="658707" y="220133"/>
                        <a:pt x="807720" y="154093"/>
                      </a:cubicBezTo>
                      <a:cubicBezTo>
                        <a:pt x="956733" y="88053"/>
                        <a:pt x="1287780" y="74506"/>
                        <a:pt x="1422400" y="143933"/>
                      </a:cubicBezTo>
                      <a:cubicBezTo>
                        <a:pt x="1557020" y="213360"/>
                        <a:pt x="1452880" y="489373"/>
                        <a:pt x="1615440" y="570653"/>
                      </a:cubicBezTo>
                      <a:cubicBezTo>
                        <a:pt x="1778000" y="651933"/>
                        <a:pt x="2206413" y="712893"/>
                        <a:pt x="2397760" y="631613"/>
                      </a:cubicBezTo>
                      <a:cubicBezTo>
                        <a:pt x="2589107" y="550333"/>
                        <a:pt x="2590800" y="165946"/>
                        <a:pt x="2763520" y="82973"/>
                      </a:cubicBezTo>
                      <a:cubicBezTo>
                        <a:pt x="2936240" y="0"/>
                        <a:pt x="3300307" y="40640"/>
                        <a:pt x="3434080" y="133773"/>
                      </a:cubicBezTo>
                      <a:cubicBezTo>
                        <a:pt x="3567853" y="226906"/>
                        <a:pt x="3432387" y="552026"/>
                        <a:pt x="3566160" y="641773"/>
                      </a:cubicBezTo>
                      <a:cubicBezTo>
                        <a:pt x="3699933" y="731520"/>
                        <a:pt x="4086013" y="724746"/>
                        <a:pt x="4236720" y="672253"/>
                      </a:cubicBezTo>
                      <a:cubicBezTo>
                        <a:pt x="4387427" y="619760"/>
                        <a:pt x="4428913" y="473286"/>
                        <a:pt x="4470400" y="326813"/>
                      </a:cubicBezTo>
                    </a:path>
                  </a:pathLst>
                </a:custGeom>
                <a:solidFill>
                  <a:srgbClr val="F2F2F2"/>
                </a:solidFill>
                <a:ln w="3810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819400" y="609600"/>
                <a:ext cx="3050544" cy="2743200"/>
                <a:chOff x="2971800" y="1219200"/>
                <a:chExt cx="3124200" cy="2590800"/>
              </a:xfrm>
            </p:grpSpPr>
            <p:sp>
              <p:nvSpPr>
                <p:cNvPr id="4" name="Rounded Rectangle 3"/>
                <p:cNvSpPr/>
                <p:nvPr/>
              </p:nvSpPr>
              <p:spPr>
                <a:xfrm>
                  <a:off x="2971800" y="1295400"/>
                  <a:ext cx="3124200" cy="2057400"/>
                </a:xfrm>
                <a:prstGeom prst="roundRect">
                  <a:avLst/>
                </a:prstGeom>
                <a:solidFill>
                  <a:srgbClr val="F2F2F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3200400" y="1524000"/>
                  <a:ext cx="2667000" cy="1828800"/>
                </a:xfrm>
                <a:prstGeom prst="roundRect">
                  <a:avLst/>
                </a:prstGeom>
                <a:solidFill>
                  <a:srgbClr val="03017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4122821" y="1219200"/>
                  <a:ext cx="842213" cy="304801"/>
                </a:xfrm>
                <a:prstGeom prst="rect">
                  <a:avLst/>
                </a:prstGeom>
                <a:solidFill>
                  <a:srgbClr val="73E9F9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3070860" y="3302039"/>
                  <a:ext cx="2961614" cy="203166"/>
                </a:xfrm>
                <a:custGeom>
                  <a:avLst/>
                  <a:gdLst>
                    <a:gd name="connsiteX0" fmla="*/ 0 w 3048000"/>
                    <a:gd name="connsiteY0" fmla="*/ 76200 h 152400"/>
                    <a:gd name="connsiteX1" fmla="*/ 1447895 w 3048000"/>
                    <a:gd name="connsiteY1" fmla="*/ 97 h 152400"/>
                    <a:gd name="connsiteX2" fmla="*/ 1524000 w 3048000"/>
                    <a:gd name="connsiteY2" fmla="*/ 2 h 152400"/>
                    <a:gd name="connsiteX3" fmla="*/ 1600105 w 3048000"/>
                    <a:gd name="connsiteY3" fmla="*/ 97 h 152400"/>
                    <a:gd name="connsiteX4" fmla="*/ 3048000 w 3048000"/>
                    <a:gd name="connsiteY4" fmla="*/ 76205 h 152400"/>
                    <a:gd name="connsiteX5" fmla="*/ 1600105 w 3048000"/>
                    <a:gd name="connsiteY5" fmla="*/ 152310 h 152400"/>
                    <a:gd name="connsiteX6" fmla="*/ 1524000 w 3048000"/>
                    <a:gd name="connsiteY6" fmla="*/ 152405 h 152400"/>
                    <a:gd name="connsiteX7" fmla="*/ 1447895 w 3048000"/>
                    <a:gd name="connsiteY7" fmla="*/ 152310 h 152400"/>
                    <a:gd name="connsiteX8" fmla="*/ 0 w 3048000"/>
                    <a:gd name="connsiteY8" fmla="*/ 76203 h 152400"/>
                    <a:gd name="connsiteX9" fmla="*/ 0 w 3048000"/>
                    <a:gd name="connsiteY9" fmla="*/ 76200 h 152400"/>
                    <a:gd name="connsiteX0" fmla="*/ 19 w 3048047"/>
                    <a:gd name="connsiteY0" fmla="*/ 40604 h 193009"/>
                    <a:gd name="connsiteX1" fmla="*/ 1447914 w 3048047"/>
                    <a:gd name="connsiteY1" fmla="*/ 40701 h 193009"/>
                    <a:gd name="connsiteX2" fmla="*/ 1524019 w 3048047"/>
                    <a:gd name="connsiteY2" fmla="*/ 40606 h 193009"/>
                    <a:gd name="connsiteX3" fmla="*/ 1600124 w 3048047"/>
                    <a:gd name="connsiteY3" fmla="*/ 40701 h 193009"/>
                    <a:gd name="connsiteX4" fmla="*/ 3048019 w 3048047"/>
                    <a:gd name="connsiteY4" fmla="*/ 116809 h 193009"/>
                    <a:gd name="connsiteX5" fmla="*/ 1600124 w 3048047"/>
                    <a:gd name="connsiteY5" fmla="*/ 192914 h 193009"/>
                    <a:gd name="connsiteX6" fmla="*/ 1524019 w 3048047"/>
                    <a:gd name="connsiteY6" fmla="*/ 193009 h 193009"/>
                    <a:gd name="connsiteX7" fmla="*/ 1447914 w 3048047"/>
                    <a:gd name="connsiteY7" fmla="*/ 192914 h 193009"/>
                    <a:gd name="connsiteX8" fmla="*/ 19 w 3048047"/>
                    <a:gd name="connsiteY8" fmla="*/ 116807 h 193009"/>
                    <a:gd name="connsiteX9" fmla="*/ 19 w 3048047"/>
                    <a:gd name="connsiteY9" fmla="*/ 40604 h 193009"/>
                    <a:gd name="connsiteX0" fmla="*/ 53340 w 3101368"/>
                    <a:gd name="connsiteY0" fmla="*/ 40604 h 193009"/>
                    <a:gd name="connsiteX1" fmla="*/ 1501235 w 3101368"/>
                    <a:gd name="connsiteY1" fmla="*/ 40701 h 193009"/>
                    <a:gd name="connsiteX2" fmla="*/ 1577340 w 3101368"/>
                    <a:gd name="connsiteY2" fmla="*/ 40606 h 193009"/>
                    <a:gd name="connsiteX3" fmla="*/ 1653445 w 3101368"/>
                    <a:gd name="connsiteY3" fmla="*/ 40701 h 193009"/>
                    <a:gd name="connsiteX4" fmla="*/ 3101340 w 3101368"/>
                    <a:gd name="connsiteY4" fmla="*/ 116809 h 193009"/>
                    <a:gd name="connsiteX5" fmla="*/ 1653445 w 3101368"/>
                    <a:gd name="connsiteY5" fmla="*/ 192914 h 193009"/>
                    <a:gd name="connsiteX6" fmla="*/ 1577340 w 3101368"/>
                    <a:gd name="connsiteY6" fmla="*/ 193009 h 193009"/>
                    <a:gd name="connsiteX7" fmla="*/ 1501235 w 3101368"/>
                    <a:gd name="connsiteY7" fmla="*/ 192914 h 193009"/>
                    <a:gd name="connsiteX8" fmla="*/ 53340 w 3101368"/>
                    <a:gd name="connsiteY8" fmla="*/ 116807 h 193009"/>
                    <a:gd name="connsiteX9" fmla="*/ 53340 w 3101368"/>
                    <a:gd name="connsiteY9" fmla="*/ 40604 h 193009"/>
                    <a:gd name="connsiteX0" fmla="*/ 53340 w 3101368"/>
                    <a:gd name="connsiteY0" fmla="*/ 40604 h 193009"/>
                    <a:gd name="connsiteX1" fmla="*/ 1501235 w 3101368"/>
                    <a:gd name="connsiteY1" fmla="*/ 40701 h 193009"/>
                    <a:gd name="connsiteX2" fmla="*/ 1577340 w 3101368"/>
                    <a:gd name="connsiteY2" fmla="*/ 40606 h 193009"/>
                    <a:gd name="connsiteX3" fmla="*/ 1653445 w 3101368"/>
                    <a:gd name="connsiteY3" fmla="*/ 40701 h 193009"/>
                    <a:gd name="connsiteX4" fmla="*/ 3101340 w 3101368"/>
                    <a:gd name="connsiteY4" fmla="*/ 116809 h 193009"/>
                    <a:gd name="connsiteX5" fmla="*/ 1653445 w 3101368"/>
                    <a:gd name="connsiteY5" fmla="*/ 192914 h 193009"/>
                    <a:gd name="connsiteX6" fmla="*/ 1577340 w 3101368"/>
                    <a:gd name="connsiteY6" fmla="*/ 193009 h 193009"/>
                    <a:gd name="connsiteX7" fmla="*/ 1501235 w 3101368"/>
                    <a:gd name="connsiteY7" fmla="*/ 192914 h 193009"/>
                    <a:gd name="connsiteX8" fmla="*/ 53340 w 3101368"/>
                    <a:gd name="connsiteY8" fmla="*/ 116807 h 193009"/>
                    <a:gd name="connsiteX9" fmla="*/ 53340 w 3101368"/>
                    <a:gd name="connsiteY9" fmla="*/ 40604 h 193009"/>
                    <a:gd name="connsiteX0" fmla="*/ 53340 w 3101368"/>
                    <a:gd name="connsiteY0" fmla="*/ 40604 h 193009"/>
                    <a:gd name="connsiteX1" fmla="*/ 1501235 w 3101368"/>
                    <a:gd name="connsiteY1" fmla="*/ 40701 h 193009"/>
                    <a:gd name="connsiteX2" fmla="*/ 1577340 w 3101368"/>
                    <a:gd name="connsiteY2" fmla="*/ 40606 h 193009"/>
                    <a:gd name="connsiteX3" fmla="*/ 1653445 w 3101368"/>
                    <a:gd name="connsiteY3" fmla="*/ 40701 h 193009"/>
                    <a:gd name="connsiteX4" fmla="*/ 3101340 w 3101368"/>
                    <a:gd name="connsiteY4" fmla="*/ 116809 h 193009"/>
                    <a:gd name="connsiteX5" fmla="*/ 1653445 w 3101368"/>
                    <a:gd name="connsiteY5" fmla="*/ 192914 h 193009"/>
                    <a:gd name="connsiteX6" fmla="*/ 1577340 w 3101368"/>
                    <a:gd name="connsiteY6" fmla="*/ 193009 h 193009"/>
                    <a:gd name="connsiteX7" fmla="*/ 1501235 w 3101368"/>
                    <a:gd name="connsiteY7" fmla="*/ 192914 h 193009"/>
                    <a:gd name="connsiteX8" fmla="*/ 53340 w 3101368"/>
                    <a:gd name="connsiteY8" fmla="*/ 116807 h 193009"/>
                    <a:gd name="connsiteX9" fmla="*/ 53340 w 3101368"/>
                    <a:gd name="connsiteY9" fmla="*/ 40604 h 193009"/>
                    <a:gd name="connsiteX0" fmla="*/ 53340 w 3101368"/>
                    <a:gd name="connsiteY0" fmla="*/ 40604 h 193009"/>
                    <a:gd name="connsiteX1" fmla="*/ 1501235 w 3101368"/>
                    <a:gd name="connsiteY1" fmla="*/ 40701 h 193009"/>
                    <a:gd name="connsiteX2" fmla="*/ 1577340 w 3101368"/>
                    <a:gd name="connsiteY2" fmla="*/ 40606 h 193009"/>
                    <a:gd name="connsiteX3" fmla="*/ 1653445 w 3101368"/>
                    <a:gd name="connsiteY3" fmla="*/ 40701 h 193009"/>
                    <a:gd name="connsiteX4" fmla="*/ 3101340 w 3101368"/>
                    <a:gd name="connsiteY4" fmla="*/ 40609 h 193009"/>
                    <a:gd name="connsiteX5" fmla="*/ 1653445 w 3101368"/>
                    <a:gd name="connsiteY5" fmla="*/ 192914 h 193009"/>
                    <a:gd name="connsiteX6" fmla="*/ 1577340 w 3101368"/>
                    <a:gd name="connsiteY6" fmla="*/ 193009 h 193009"/>
                    <a:gd name="connsiteX7" fmla="*/ 1501235 w 3101368"/>
                    <a:gd name="connsiteY7" fmla="*/ 192914 h 193009"/>
                    <a:gd name="connsiteX8" fmla="*/ 53340 w 3101368"/>
                    <a:gd name="connsiteY8" fmla="*/ 116807 h 193009"/>
                    <a:gd name="connsiteX9" fmla="*/ 53340 w 3101368"/>
                    <a:gd name="connsiteY9" fmla="*/ 40604 h 193009"/>
                    <a:gd name="connsiteX0" fmla="*/ 53340 w 3128052"/>
                    <a:gd name="connsiteY0" fmla="*/ 40604 h 193009"/>
                    <a:gd name="connsiteX1" fmla="*/ 1501235 w 3128052"/>
                    <a:gd name="connsiteY1" fmla="*/ 40701 h 193009"/>
                    <a:gd name="connsiteX2" fmla="*/ 1577340 w 3128052"/>
                    <a:gd name="connsiteY2" fmla="*/ 40606 h 193009"/>
                    <a:gd name="connsiteX3" fmla="*/ 1653445 w 3128052"/>
                    <a:gd name="connsiteY3" fmla="*/ 40701 h 193009"/>
                    <a:gd name="connsiteX4" fmla="*/ 3101340 w 3128052"/>
                    <a:gd name="connsiteY4" fmla="*/ 40609 h 193009"/>
                    <a:gd name="connsiteX5" fmla="*/ 1653445 w 3128052"/>
                    <a:gd name="connsiteY5" fmla="*/ 192914 h 193009"/>
                    <a:gd name="connsiteX6" fmla="*/ 1577340 w 3128052"/>
                    <a:gd name="connsiteY6" fmla="*/ 193009 h 193009"/>
                    <a:gd name="connsiteX7" fmla="*/ 1501235 w 3128052"/>
                    <a:gd name="connsiteY7" fmla="*/ 192914 h 193009"/>
                    <a:gd name="connsiteX8" fmla="*/ 53340 w 3128052"/>
                    <a:gd name="connsiteY8" fmla="*/ 116807 h 193009"/>
                    <a:gd name="connsiteX9" fmla="*/ 53340 w 3128052"/>
                    <a:gd name="connsiteY9" fmla="*/ 40604 h 193009"/>
                    <a:gd name="connsiteX0" fmla="*/ 53340 w 3114696"/>
                    <a:gd name="connsiteY0" fmla="*/ 40604 h 193009"/>
                    <a:gd name="connsiteX1" fmla="*/ 1501235 w 3114696"/>
                    <a:gd name="connsiteY1" fmla="*/ 40701 h 193009"/>
                    <a:gd name="connsiteX2" fmla="*/ 1577340 w 3114696"/>
                    <a:gd name="connsiteY2" fmla="*/ 40606 h 193009"/>
                    <a:gd name="connsiteX3" fmla="*/ 1653445 w 3114696"/>
                    <a:gd name="connsiteY3" fmla="*/ 40701 h 193009"/>
                    <a:gd name="connsiteX4" fmla="*/ 3101340 w 3114696"/>
                    <a:gd name="connsiteY4" fmla="*/ 40609 h 193009"/>
                    <a:gd name="connsiteX5" fmla="*/ 1653445 w 3114696"/>
                    <a:gd name="connsiteY5" fmla="*/ 192914 h 193009"/>
                    <a:gd name="connsiteX6" fmla="*/ 1577340 w 3114696"/>
                    <a:gd name="connsiteY6" fmla="*/ 193009 h 193009"/>
                    <a:gd name="connsiteX7" fmla="*/ 1501235 w 3114696"/>
                    <a:gd name="connsiteY7" fmla="*/ 192914 h 193009"/>
                    <a:gd name="connsiteX8" fmla="*/ 53340 w 3114696"/>
                    <a:gd name="connsiteY8" fmla="*/ 116807 h 193009"/>
                    <a:gd name="connsiteX9" fmla="*/ 53340 w 3114696"/>
                    <a:gd name="connsiteY9" fmla="*/ 40604 h 193009"/>
                    <a:gd name="connsiteX0" fmla="*/ 53340 w 3114696"/>
                    <a:gd name="connsiteY0" fmla="*/ 50761 h 203166"/>
                    <a:gd name="connsiteX1" fmla="*/ 1501235 w 3114696"/>
                    <a:gd name="connsiteY1" fmla="*/ 50858 h 203166"/>
                    <a:gd name="connsiteX2" fmla="*/ 1577340 w 3114696"/>
                    <a:gd name="connsiteY2" fmla="*/ 50763 h 203166"/>
                    <a:gd name="connsiteX3" fmla="*/ 1653445 w 3114696"/>
                    <a:gd name="connsiteY3" fmla="*/ 50858 h 203166"/>
                    <a:gd name="connsiteX4" fmla="*/ 3101340 w 3114696"/>
                    <a:gd name="connsiteY4" fmla="*/ 50766 h 203166"/>
                    <a:gd name="connsiteX5" fmla="*/ 1653445 w 3114696"/>
                    <a:gd name="connsiteY5" fmla="*/ 203071 h 203166"/>
                    <a:gd name="connsiteX6" fmla="*/ 1577340 w 3114696"/>
                    <a:gd name="connsiteY6" fmla="*/ 203166 h 203166"/>
                    <a:gd name="connsiteX7" fmla="*/ 1501235 w 3114696"/>
                    <a:gd name="connsiteY7" fmla="*/ 203071 h 203166"/>
                    <a:gd name="connsiteX8" fmla="*/ 53340 w 3114696"/>
                    <a:gd name="connsiteY8" fmla="*/ 126964 h 203166"/>
                    <a:gd name="connsiteX9" fmla="*/ 53340 w 3114696"/>
                    <a:gd name="connsiteY9" fmla="*/ 50761 h 203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14696" h="203166">
                      <a:moveTo>
                        <a:pt x="53340" y="50761"/>
                      </a:moveTo>
                      <a:cubicBezTo>
                        <a:pt x="81299" y="10157"/>
                        <a:pt x="690162" y="52886"/>
                        <a:pt x="1501235" y="50858"/>
                      </a:cubicBezTo>
                      <a:lnTo>
                        <a:pt x="1577340" y="50763"/>
                      </a:lnTo>
                      <a:lnTo>
                        <a:pt x="1653445" y="50858"/>
                      </a:lnTo>
                      <a:cubicBezTo>
                        <a:pt x="2464552" y="52886"/>
                        <a:pt x="3021229" y="0"/>
                        <a:pt x="3101340" y="50766"/>
                      </a:cubicBezTo>
                      <a:cubicBezTo>
                        <a:pt x="3114696" y="200591"/>
                        <a:pt x="2464532" y="201043"/>
                        <a:pt x="1653445" y="203071"/>
                      </a:cubicBezTo>
                      <a:lnTo>
                        <a:pt x="1577340" y="203166"/>
                      </a:lnTo>
                      <a:lnTo>
                        <a:pt x="1501235" y="203071"/>
                      </a:lnTo>
                      <a:cubicBezTo>
                        <a:pt x="690134" y="201043"/>
                        <a:pt x="53321" y="167570"/>
                        <a:pt x="53340" y="126964"/>
                      </a:cubicBezTo>
                      <a:cubicBezTo>
                        <a:pt x="53340" y="101563"/>
                        <a:pt x="0" y="96482"/>
                        <a:pt x="53340" y="5076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4343400" y="3352800"/>
                  <a:ext cx="457200" cy="457200"/>
                </a:xfrm>
                <a:prstGeom prst="ellipse">
                  <a:avLst/>
                </a:prstGeom>
                <a:solidFill>
                  <a:srgbClr val="FAD344"/>
                </a:solidFill>
                <a:ln w="6350">
                  <a:solidFill>
                    <a:srgbClr val="FAD3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 13"/>
                <p:cNvSpPr/>
                <p:nvPr/>
              </p:nvSpPr>
              <p:spPr>
                <a:xfrm rot="10800000">
                  <a:off x="4343400" y="3575049"/>
                  <a:ext cx="461010" cy="26035"/>
                </a:xfrm>
                <a:custGeom>
                  <a:avLst/>
                  <a:gdLst>
                    <a:gd name="connsiteX0" fmla="*/ 0 w 461010"/>
                    <a:gd name="connsiteY0" fmla="*/ 0 h 0"/>
                    <a:gd name="connsiteX1" fmla="*/ 461010 w 461010"/>
                    <a:gd name="connsiteY1" fmla="*/ 0 h 0"/>
                    <a:gd name="connsiteX0" fmla="*/ 0 w 461010"/>
                    <a:gd name="connsiteY0" fmla="*/ 0 h 0"/>
                    <a:gd name="connsiteX1" fmla="*/ 232410 w 461010"/>
                    <a:gd name="connsiteY1" fmla="*/ 0 h 0"/>
                    <a:gd name="connsiteX2" fmla="*/ 461010 w 461010"/>
                    <a:gd name="connsiteY2" fmla="*/ 0 h 0"/>
                    <a:gd name="connsiteX0" fmla="*/ 0 w 461010"/>
                    <a:gd name="connsiteY0" fmla="*/ 0 h 76200"/>
                    <a:gd name="connsiteX1" fmla="*/ 232410 w 461010"/>
                    <a:gd name="connsiteY1" fmla="*/ 76200 h 76200"/>
                    <a:gd name="connsiteX2" fmla="*/ 461010 w 461010"/>
                    <a:gd name="connsiteY2" fmla="*/ 0 h 76200"/>
                    <a:gd name="connsiteX0" fmla="*/ 0 w 461010"/>
                    <a:gd name="connsiteY0" fmla="*/ 0 h 0"/>
                    <a:gd name="connsiteX1" fmla="*/ 232410 w 461010"/>
                    <a:gd name="connsiteY1" fmla="*/ 0 h 0"/>
                    <a:gd name="connsiteX2" fmla="*/ 461010 w 461010"/>
                    <a:gd name="connsiteY2" fmla="*/ 0 h 0"/>
                    <a:gd name="connsiteX0" fmla="*/ 0 w 461010"/>
                    <a:gd name="connsiteY0" fmla="*/ 0 h 76200"/>
                    <a:gd name="connsiteX1" fmla="*/ 232410 w 461010"/>
                    <a:gd name="connsiteY1" fmla="*/ 76200 h 76200"/>
                    <a:gd name="connsiteX2" fmla="*/ 461010 w 461010"/>
                    <a:gd name="connsiteY2" fmla="*/ 0 h 76200"/>
                    <a:gd name="connsiteX0" fmla="*/ 0 w 461010"/>
                    <a:gd name="connsiteY0" fmla="*/ 0 h 76200"/>
                    <a:gd name="connsiteX1" fmla="*/ 232410 w 461010"/>
                    <a:gd name="connsiteY1" fmla="*/ 76200 h 76200"/>
                    <a:gd name="connsiteX2" fmla="*/ 461010 w 461010"/>
                    <a:gd name="connsiteY2" fmla="*/ 0 h 76200"/>
                    <a:gd name="connsiteX0" fmla="*/ 0 w 461010"/>
                    <a:gd name="connsiteY0" fmla="*/ 0 h 77470"/>
                    <a:gd name="connsiteX1" fmla="*/ 232410 w 461010"/>
                    <a:gd name="connsiteY1" fmla="*/ 76200 h 77470"/>
                    <a:gd name="connsiteX2" fmla="*/ 461010 w 461010"/>
                    <a:gd name="connsiteY2" fmla="*/ 0 h 77470"/>
                    <a:gd name="connsiteX0" fmla="*/ 0 w 461010"/>
                    <a:gd name="connsiteY0" fmla="*/ 635 h 26035"/>
                    <a:gd name="connsiteX1" fmla="*/ 232410 w 461010"/>
                    <a:gd name="connsiteY1" fmla="*/ 635 h 26035"/>
                    <a:gd name="connsiteX2" fmla="*/ 461010 w 461010"/>
                    <a:gd name="connsiteY2" fmla="*/ 635 h 26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1010" h="26035">
                      <a:moveTo>
                        <a:pt x="0" y="635"/>
                      </a:moveTo>
                      <a:cubicBezTo>
                        <a:pt x="77470" y="26035"/>
                        <a:pt x="107315" y="1905"/>
                        <a:pt x="232410" y="635"/>
                      </a:cubicBezTo>
                      <a:cubicBezTo>
                        <a:pt x="342900" y="0"/>
                        <a:pt x="384810" y="26035"/>
                        <a:pt x="461010" y="635"/>
                      </a:cubicBezTo>
                    </a:path>
                  </a:pathLst>
                </a:custGeom>
                <a:solidFill>
                  <a:srgbClr val="C55A11"/>
                </a:solidFill>
                <a:ln w="28575">
                  <a:solidFill>
                    <a:srgbClr val="C55A1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4572000" y="3581400"/>
                  <a:ext cx="45719" cy="762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3808092" y="5486400"/>
                <a:ext cx="915036" cy="1219200"/>
                <a:chOff x="3886200" y="3124200"/>
                <a:chExt cx="1219200" cy="1600200"/>
              </a:xfrm>
              <a:solidFill>
                <a:srgbClr val="D9D9D9"/>
              </a:solidFill>
            </p:grpSpPr>
            <p:sp>
              <p:nvSpPr>
                <p:cNvPr id="41" name="Oval 40"/>
                <p:cNvSpPr/>
                <p:nvPr/>
              </p:nvSpPr>
              <p:spPr>
                <a:xfrm>
                  <a:off x="4343400" y="3810000"/>
                  <a:ext cx="304800" cy="914400"/>
                </a:xfrm>
                <a:prstGeom prst="ellipse">
                  <a:avLst/>
                </a:prstGeom>
                <a:grp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reeform 39"/>
                <p:cNvSpPr/>
                <p:nvPr/>
              </p:nvSpPr>
              <p:spPr>
                <a:xfrm>
                  <a:off x="3886200" y="3124200"/>
                  <a:ext cx="1219200" cy="1371600"/>
                </a:xfrm>
                <a:custGeom>
                  <a:avLst/>
                  <a:gdLst>
                    <a:gd name="connsiteX0" fmla="*/ 0 w 1981200"/>
                    <a:gd name="connsiteY0" fmla="*/ 1981200 h 3962400"/>
                    <a:gd name="connsiteX1" fmla="*/ 104581 w 1981200"/>
                    <a:gd name="connsiteY1" fmla="*/ 1095180 h 3962400"/>
                    <a:gd name="connsiteX2" fmla="*/ 990604 w 1981200"/>
                    <a:gd name="connsiteY2" fmla="*/ 2 h 3962400"/>
                    <a:gd name="connsiteX3" fmla="*/ 1876622 w 1981200"/>
                    <a:gd name="connsiteY3" fmla="*/ 1095184 h 3962400"/>
                    <a:gd name="connsiteX4" fmla="*/ 1981202 w 1981200"/>
                    <a:gd name="connsiteY4" fmla="*/ 1981203 h 3962400"/>
                    <a:gd name="connsiteX5" fmla="*/ 1876621 w 1981200"/>
                    <a:gd name="connsiteY5" fmla="*/ 2867223 h 3962400"/>
                    <a:gd name="connsiteX6" fmla="*/ 990600 w 1981200"/>
                    <a:gd name="connsiteY6" fmla="*/ 3962403 h 3962400"/>
                    <a:gd name="connsiteX7" fmla="*/ 104581 w 1981200"/>
                    <a:gd name="connsiteY7" fmla="*/ 2867221 h 3962400"/>
                    <a:gd name="connsiteX8" fmla="*/ 1 w 1981200"/>
                    <a:gd name="connsiteY8" fmla="*/ 1981202 h 3962400"/>
                    <a:gd name="connsiteX9" fmla="*/ 0 w 1981200"/>
                    <a:gd name="connsiteY9" fmla="*/ 1981200 h 3962400"/>
                    <a:gd name="connsiteX0" fmla="*/ 0 w 1981202"/>
                    <a:gd name="connsiteY0" fmla="*/ 1981201 h 3538423"/>
                    <a:gd name="connsiteX1" fmla="*/ 104581 w 1981202"/>
                    <a:gd name="connsiteY1" fmla="*/ 1095181 h 3538423"/>
                    <a:gd name="connsiteX2" fmla="*/ 990604 w 1981202"/>
                    <a:gd name="connsiteY2" fmla="*/ 3 h 3538423"/>
                    <a:gd name="connsiteX3" fmla="*/ 1876622 w 1981202"/>
                    <a:gd name="connsiteY3" fmla="*/ 1095185 h 3538423"/>
                    <a:gd name="connsiteX4" fmla="*/ 1981202 w 1981202"/>
                    <a:gd name="connsiteY4" fmla="*/ 1981204 h 3538423"/>
                    <a:gd name="connsiteX5" fmla="*/ 1876621 w 1981202"/>
                    <a:gd name="connsiteY5" fmla="*/ 2867224 h 3538423"/>
                    <a:gd name="connsiteX6" fmla="*/ 990600 w 1981202"/>
                    <a:gd name="connsiteY6" fmla="*/ 3429004 h 3538423"/>
                    <a:gd name="connsiteX7" fmla="*/ 104581 w 1981202"/>
                    <a:gd name="connsiteY7" fmla="*/ 2867222 h 3538423"/>
                    <a:gd name="connsiteX8" fmla="*/ 1 w 1981202"/>
                    <a:gd name="connsiteY8" fmla="*/ 1981203 h 3538423"/>
                    <a:gd name="connsiteX9" fmla="*/ 0 w 1981202"/>
                    <a:gd name="connsiteY9" fmla="*/ 1981201 h 3538423"/>
                    <a:gd name="connsiteX0" fmla="*/ 0 w 1981202"/>
                    <a:gd name="connsiteY0" fmla="*/ 1981201 h 3538423"/>
                    <a:gd name="connsiteX1" fmla="*/ 104581 w 1981202"/>
                    <a:gd name="connsiteY1" fmla="*/ 1095181 h 3538423"/>
                    <a:gd name="connsiteX2" fmla="*/ 990604 w 1981202"/>
                    <a:gd name="connsiteY2" fmla="*/ 3 h 3538423"/>
                    <a:gd name="connsiteX3" fmla="*/ 1876622 w 1981202"/>
                    <a:gd name="connsiteY3" fmla="*/ 1095185 h 3538423"/>
                    <a:gd name="connsiteX4" fmla="*/ 1981202 w 1981202"/>
                    <a:gd name="connsiteY4" fmla="*/ 1981204 h 3538423"/>
                    <a:gd name="connsiteX5" fmla="*/ 1876621 w 1981202"/>
                    <a:gd name="connsiteY5" fmla="*/ 2867224 h 3538423"/>
                    <a:gd name="connsiteX6" fmla="*/ 990601 w 1981202"/>
                    <a:gd name="connsiteY6" fmla="*/ 3035847 h 3538423"/>
                    <a:gd name="connsiteX7" fmla="*/ 104581 w 1981202"/>
                    <a:gd name="connsiteY7" fmla="*/ 2867222 h 3538423"/>
                    <a:gd name="connsiteX8" fmla="*/ 1 w 1981202"/>
                    <a:gd name="connsiteY8" fmla="*/ 1981203 h 3538423"/>
                    <a:gd name="connsiteX9" fmla="*/ 0 w 1981202"/>
                    <a:gd name="connsiteY9" fmla="*/ 1981201 h 3538423"/>
                    <a:gd name="connsiteX0" fmla="*/ 0 w 1981202"/>
                    <a:gd name="connsiteY0" fmla="*/ 1981201 h 3538423"/>
                    <a:gd name="connsiteX1" fmla="*/ 104581 w 1981202"/>
                    <a:gd name="connsiteY1" fmla="*/ 1095181 h 3538423"/>
                    <a:gd name="connsiteX2" fmla="*/ 990604 w 1981202"/>
                    <a:gd name="connsiteY2" fmla="*/ 3 h 3538423"/>
                    <a:gd name="connsiteX3" fmla="*/ 1876622 w 1981202"/>
                    <a:gd name="connsiteY3" fmla="*/ 1095185 h 3538423"/>
                    <a:gd name="connsiteX4" fmla="*/ 1981202 w 1981202"/>
                    <a:gd name="connsiteY4" fmla="*/ 1981204 h 3538423"/>
                    <a:gd name="connsiteX5" fmla="*/ 1876622 w 1981202"/>
                    <a:gd name="connsiteY5" fmla="*/ 2474065 h 3538423"/>
                    <a:gd name="connsiteX6" fmla="*/ 990601 w 1981202"/>
                    <a:gd name="connsiteY6" fmla="*/ 3035847 h 3538423"/>
                    <a:gd name="connsiteX7" fmla="*/ 104581 w 1981202"/>
                    <a:gd name="connsiteY7" fmla="*/ 2867222 h 3538423"/>
                    <a:gd name="connsiteX8" fmla="*/ 1 w 1981202"/>
                    <a:gd name="connsiteY8" fmla="*/ 1981203 h 3538423"/>
                    <a:gd name="connsiteX9" fmla="*/ 0 w 1981202"/>
                    <a:gd name="connsiteY9" fmla="*/ 1981201 h 3538423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3035847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81202" h="3145265">
                      <a:moveTo>
                        <a:pt x="0" y="1981201"/>
                      </a:moveTo>
                      <a:cubicBezTo>
                        <a:pt x="0" y="1673629"/>
                        <a:pt x="35806" y="1370281"/>
                        <a:pt x="104581" y="1095181"/>
                      </a:cubicBezTo>
                      <a:cubicBezTo>
                        <a:pt x="272381" y="423981"/>
                        <a:pt x="615391" y="0"/>
                        <a:pt x="990604" y="3"/>
                      </a:cubicBezTo>
                      <a:cubicBezTo>
                        <a:pt x="1365815" y="5"/>
                        <a:pt x="1708823" y="423987"/>
                        <a:pt x="1876622" y="1095185"/>
                      </a:cubicBezTo>
                      <a:cubicBezTo>
                        <a:pt x="1945397" y="1370285"/>
                        <a:pt x="1981202" y="1751391"/>
                        <a:pt x="1981202" y="1981204"/>
                      </a:cubicBezTo>
                      <a:cubicBezTo>
                        <a:pt x="1981202" y="2211017"/>
                        <a:pt x="1945398" y="2198964"/>
                        <a:pt x="1876622" y="2474065"/>
                      </a:cubicBezTo>
                      <a:cubicBezTo>
                        <a:pt x="1708822" y="3145264"/>
                        <a:pt x="1646805" y="2524742"/>
                        <a:pt x="990601" y="2642689"/>
                      </a:cubicBezTo>
                      <a:cubicBezTo>
                        <a:pt x="291947" y="2544400"/>
                        <a:pt x="272383" y="3145264"/>
                        <a:pt x="104583" y="2474065"/>
                      </a:cubicBezTo>
                      <a:cubicBezTo>
                        <a:pt x="35808" y="2198965"/>
                        <a:pt x="1" y="2288774"/>
                        <a:pt x="1" y="1981203"/>
                      </a:cubicBezTo>
                      <a:cubicBezTo>
                        <a:pt x="1" y="1981202"/>
                        <a:pt x="0" y="1981202"/>
                        <a:pt x="0" y="1981201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Moon 42"/>
              <p:cNvSpPr/>
              <p:nvPr/>
            </p:nvSpPr>
            <p:spPr>
              <a:xfrm rot="16723351">
                <a:off x="4146407" y="1980577"/>
                <a:ext cx="457200" cy="1073090"/>
              </a:xfrm>
              <a:prstGeom prst="moon">
                <a:avLst/>
              </a:prstGeom>
              <a:solidFill>
                <a:srgbClr val="73E9F9"/>
              </a:solidFill>
              <a:ln w="6350">
                <a:solidFill>
                  <a:srgbClr val="73E9F9"/>
                </a:soli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819400" y="1676400"/>
                <a:ext cx="152506" cy="304800"/>
                <a:chOff x="2133600" y="2667000"/>
                <a:chExt cx="762000" cy="1219200"/>
              </a:xfrm>
            </p:grpSpPr>
            <p:sp>
              <p:nvSpPr>
                <p:cNvPr id="44" name="Moon 43"/>
                <p:cNvSpPr/>
                <p:nvPr/>
              </p:nvSpPr>
              <p:spPr>
                <a:xfrm>
                  <a:off x="2133600" y="2667000"/>
                  <a:ext cx="457200" cy="1219200"/>
                </a:xfrm>
                <a:prstGeom prst="mo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2286000" y="2667000"/>
                  <a:ext cx="609600" cy="76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 flipH="1">
                <a:off x="5715000" y="1676400"/>
                <a:ext cx="152506" cy="304800"/>
                <a:chOff x="2133600" y="2667000"/>
                <a:chExt cx="762000" cy="1219200"/>
              </a:xfrm>
            </p:grpSpPr>
            <p:sp>
              <p:nvSpPr>
                <p:cNvPr id="48" name="Moon 47"/>
                <p:cNvSpPr/>
                <p:nvPr/>
              </p:nvSpPr>
              <p:spPr>
                <a:xfrm>
                  <a:off x="2133600" y="2667000"/>
                  <a:ext cx="457200" cy="1219200"/>
                </a:xfrm>
                <a:prstGeom prst="mo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2286000" y="2667000"/>
                  <a:ext cx="609600" cy="76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1028" name="Picture 4" descr="C:\Users\Anish\Desktop\peepo eye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29000" y="381000"/>
              <a:ext cx="1981200" cy="183968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0" y="0"/>
            <a:ext cx="9144000" cy="7162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0" y="6362700"/>
            <a:ext cx="9144000" cy="8001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57200" y="609600"/>
            <a:ext cx="6096000" cy="5715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ln w="28575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9600" y="838200"/>
            <a:ext cx="373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#welcome to python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A = “Hello World!”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print(A)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print(“I am </a:t>
            </a:r>
            <a:r>
              <a:rPr lang="en-US" sz="3200" b="1" dirty="0" err="1" smtClean="0"/>
              <a:t>Peepo</a:t>
            </a:r>
            <a:r>
              <a:rPr lang="en-US" sz="3200" b="1" dirty="0" smtClean="0"/>
              <a:t> your tutor </a:t>
            </a:r>
            <a:r>
              <a:rPr lang="en-US" sz="3200" b="1" dirty="0" err="1" smtClean="0"/>
              <a:t>khikhikhikhi</a:t>
            </a:r>
            <a:r>
              <a:rPr lang="en-US" sz="3200" b="1" dirty="0" smtClean="0"/>
              <a:t>”)</a:t>
            </a:r>
            <a:endParaRPr lang="en-US" sz="3200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4724400" y="2011680"/>
            <a:ext cx="3108960" cy="4846320"/>
            <a:chOff x="2136705" y="381000"/>
            <a:chExt cx="4370457" cy="6324600"/>
          </a:xfrm>
        </p:grpSpPr>
        <p:grpSp>
          <p:nvGrpSpPr>
            <p:cNvPr id="38" name="Group 50"/>
            <p:cNvGrpSpPr/>
            <p:nvPr/>
          </p:nvGrpSpPr>
          <p:grpSpPr>
            <a:xfrm>
              <a:off x="2136705" y="609600"/>
              <a:ext cx="4370457" cy="6096002"/>
              <a:chOff x="2136705" y="609600"/>
              <a:chExt cx="4370457" cy="6096002"/>
            </a:xfrm>
          </p:grpSpPr>
          <p:grpSp>
            <p:nvGrpSpPr>
              <p:cNvPr id="40" name="Group 36"/>
              <p:cNvGrpSpPr/>
              <p:nvPr/>
            </p:nvGrpSpPr>
            <p:grpSpPr>
              <a:xfrm rot="18730467" flipH="1">
                <a:off x="1245368" y="3646644"/>
                <a:ext cx="2590782" cy="808108"/>
                <a:chOff x="1763080" y="2370544"/>
                <a:chExt cx="4581148" cy="1149773"/>
              </a:xfrm>
            </p:grpSpPr>
            <p:sp>
              <p:nvSpPr>
                <p:cNvPr id="71" name="Freeform 70"/>
                <p:cNvSpPr/>
                <p:nvPr/>
              </p:nvSpPr>
              <p:spPr>
                <a:xfrm>
                  <a:off x="1763080" y="2370544"/>
                  <a:ext cx="4581148" cy="1149773"/>
                </a:xfrm>
                <a:custGeom>
                  <a:avLst/>
                  <a:gdLst>
                    <a:gd name="connsiteX0" fmla="*/ 0 w 5410200"/>
                    <a:gd name="connsiteY0" fmla="*/ 495300 h 990600"/>
                    <a:gd name="connsiteX1" fmla="*/ 2217901 w 5410200"/>
                    <a:gd name="connsiteY1" fmla="*/ 8103 h 990600"/>
                    <a:gd name="connsiteX2" fmla="*/ 2705101 w 5410200"/>
                    <a:gd name="connsiteY2" fmla="*/ 4 h 990600"/>
                    <a:gd name="connsiteX3" fmla="*/ 3192302 w 5410200"/>
                    <a:gd name="connsiteY3" fmla="*/ 8103 h 990600"/>
                    <a:gd name="connsiteX4" fmla="*/ 5410200 w 5410200"/>
                    <a:gd name="connsiteY4" fmla="*/ 495308 h 990600"/>
                    <a:gd name="connsiteX5" fmla="*/ 3192300 w 5410200"/>
                    <a:gd name="connsiteY5" fmla="*/ 982509 h 990600"/>
                    <a:gd name="connsiteX6" fmla="*/ 2705099 w 5410200"/>
                    <a:gd name="connsiteY6" fmla="*/ 990608 h 990600"/>
                    <a:gd name="connsiteX7" fmla="*/ 2217898 w 5410200"/>
                    <a:gd name="connsiteY7" fmla="*/ 982509 h 990600"/>
                    <a:gd name="connsiteX8" fmla="*/ -1 w 5410200"/>
                    <a:gd name="connsiteY8" fmla="*/ 495305 h 990600"/>
                    <a:gd name="connsiteX9" fmla="*/ 0 w 5410200"/>
                    <a:gd name="connsiteY9" fmla="*/ 495300 h 990600"/>
                    <a:gd name="connsiteX0" fmla="*/ 9 w 5410221"/>
                    <a:gd name="connsiteY0" fmla="*/ 495296 h 1066804"/>
                    <a:gd name="connsiteX1" fmla="*/ 2217910 w 5410221"/>
                    <a:gd name="connsiteY1" fmla="*/ 8099 h 1066804"/>
                    <a:gd name="connsiteX2" fmla="*/ 2705110 w 5410221"/>
                    <a:gd name="connsiteY2" fmla="*/ 0 h 1066804"/>
                    <a:gd name="connsiteX3" fmla="*/ 3192311 w 5410221"/>
                    <a:gd name="connsiteY3" fmla="*/ 8099 h 1066804"/>
                    <a:gd name="connsiteX4" fmla="*/ 5410209 w 5410221"/>
                    <a:gd name="connsiteY4" fmla="*/ 495304 h 1066804"/>
                    <a:gd name="connsiteX5" fmla="*/ 3192309 w 5410221"/>
                    <a:gd name="connsiteY5" fmla="*/ 982505 h 1066804"/>
                    <a:gd name="connsiteX6" fmla="*/ 2705108 w 5410221"/>
                    <a:gd name="connsiteY6" fmla="*/ 1066804 h 1066804"/>
                    <a:gd name="connsiteX7" fmla="*/ 2217907 w 5410221"/>
                    <a:gd name="connsiteY7" fmla="*/ 982505 h 1066804"/>
                    <a:gd name="connsiteX8" fmla="*/ 8 w 5410221"/>
                    <a:gd name="connsiteY8" fmla="*/ 495301 h 1066804"/>
                    <a:gd name="connsiteX9" fmla="*/ 9 w 5410221"/>
                    <a:gd name="connsiteY9" fmla="*/ 495296 h 1066804"/>
                    <a:gd name="connsiteX0" fmla="*/ 9 w 5410221"/>
                    <a:gd name="connsiteY0" fmla="*/ 495296 h 1079504"/>
                    <a:gd name="connsiteX1" fmla="*/ 2217910 w 5410221"/>
                    <a:gd name="connsiteY1" fmla="*/ 8099 h 1079504"/>
                    <a:gd name="connsiteX2" fmla="*/ 2705110 w 5410221"/>
                    <a:gd name="connsiteY2" fmla="*/ 0 h 1079504"/>
                    <a:gd name="connsiteX3" fmla="*/ 3192311 w 5410221"/>
                    <a:gd name="connsiteY3" fmla="*/ 8099 h 1079504"/>
                    <a:gd name="connsiteX4" fmla="*/ 5410209 w 5410221"/>
                    <a:gd name="connsiteY4" fmla="*/ 495304 h 1079504"/>
                    <a:gd name="connsiteX5" fmla="*/ 3192309 w 5410221"/>
                    <a:gd name="connsiteY5" fmla="*/ 982505 h 1079504"/>
                    <a:gd name="connsiteX6" fmla="*/ 2705108 w 5410221"/>
                    <a:gd name="connsiteY6" fmla="*/ 1066804 h 1079504"/>
                    <a:gd name="connsiteX7" fmla="*/ 2217907 w 5410221"/>
                    <a:gd name="connsiteY7" fmla="*/ 1058705 h 1079504"/>
                    <a:gd name="connsiteX8" fmla="*/ 8 w 5410221"/>
                    <a:gd name="connsiteY8" fmla="*/ 495301 h 1079504"/>
                    <a:gd name="connsiteX9" fmla="*/ 9 w 5410221"/>
                    <a:gd name="connsiteY9" fmla="*/ 495296 h 1079504"/>
                    <a:gd name="connsiteX0" fmla="*/ 9 w 5410221"/>
                    <a:gd name="connsiteY0" fmla="*/ 495296 h 1066804"/>
                    <a:gd name="connsiteX1" fmla="*/ 2217910 w 5410221"/>
                    <a:gd name="connsiteY1" fmla="*/ 8099 h 1066804"/>
                    <a:gd name="connsiteX2" fmla="*/ 2705110 w 5410221"/>
                    <a:gd name="connsiteY2" fmla="*/ 0 h 1066804"/>
                    <a:gd name="connsiteX3" fmla="*/ 3192311 w 5410221"/>
                    <a:gd name="connsiteY3" fmla="*/ 8099 h 1066804"/>
                    <a:gd name="connsiteX4" fmla="*/ 5410209 w 5410221"/>
                    <a:gd name="connsiteY4" fmla="*/ 495304 h 1066804"/>
                    <a:gd name="connsiteX5" fmla="*/ 3192309 w 5410221"/>
                    <a:gd name="connsiteY5" fmla="*/ 1058705 h 1066804"/>
                    <a:gd name="connsiteX6" fmla="*/ 2705108 w 5410221"/>
                    <a:gd name="connsiteY6" fmla="*/ 1066804 h 1066804"/>
                    <a:gd name="connsiteX7" fmla="*/ 2217907 w 5410221"/>
                    <a:gd name="connsiteY7" fmla="*/ 1058705 h 1066804"/>
                    <a:gd name="connsiteX8" fmla="*/ 8 w 5410221"/>
                    <a:gd name="connsiteY8" fmla="*/ 495301 h 1066804"/>
                    <a:gd name="connsiteX9" fmla="*/ 9 w 5410221"/>
                    <a:gd name="connsiteY9" fmla="*/ 495296 h 1066804"/>
                    <a:gd name="connsiteX0" fmla="*/ 9 w 5410221"/>
                    <a:gd name="connsiteY0" fmla="*/ 571496 h 1143004"/>
                    <a:gd name="connsiteX1" fmla="*/ 2217910 w 5410221"/>
                    <a:gd name="connsiteY1" fmla="*/ 84299 h 1143004"/>
                    <a:gd name="connsiteX2" fmla="*/ 2705110 w 5410221"/>
                    <a:gd name="connsiteY2" fmla="*/ 0 h 1143004"/>
                    <a:gd name="connsiteX3" fmla="*/ 3192311 w 5410221"/>
                    <a:gd name="connsiteY3" fmla="*/ 84299 h 1143004"/>
                    <a:gd name="connsiteX4" fmla="*/ 5410209 w 5410221"/>
                    <a:gd name="connsiteY4" fmla="*/ 571504 h 1143004"/>
                    <a:gd name="connsiteX5" fmla="*/ 3192309 w 5410221"/>
                    <a:gd name="connsiteY5" fmla="*/ 1134905 h 1143004"/>
                    <a:gd name="connsiteX6" fmla="*/ 2705108 w 5410221"/>
                    <a:gd name="connsiteY6" fmla="*/ 1143004 h 1143004"/>
                    <a:gd name="connsiteX7" fmla="*/ 2217907 w 5410221"/>
                    <a:gd name="connsiteY7" fmla="*/ 1134905 h 1143004"/>
                    <a:gd name="connsiteX8" fmla="*/ 8 w 5410221"/>
                    <a:gd name="connsiteY8" fmla="*/ 571501 h 1143004"/>
                    <a:gd name="connsiteX9" fmla="*/ 9 w 5410221"/>
                    <a:gd name="connsiteY9" fmla="*/ 571496 h 1143004"/>
                    <a:gd name="connsiteX0" fmla="*/ 9 w 5410221"/>
                    <a:gd name="connsiteY0" fmla="*/ 584196 h 1155704"/>
                    <a:gd name="connsiteX1" fmla="*/ 2217910 w 5410221"/>
                    <a:gd name="connsiteY1" fmla="*/ 96999 h 1155704"/>
                    <a:gd name="connsiteX2" fmla="*/ 2705110 w 5410221"/>
                    <a:gd name="connsiteY2" fmla="*/ 12700 h 1155704"/>
                    <a:gd name="connsiteX3" fmla="*/ 3192311 w 5410221"/>
                    <a:gd name="connsiteY3" fmla="*/ 20799 h 1155704"/>
                    <a:gd name="connsiteX4" fmla="*/ 5410209 w 5410221"/>
                    <a:gd name="connsiteY4" fmla="*/ 584204 h 1155704"/>
                    <a:gd name="connsiteX5" fmla="*/ 3192309 w 5410221"/>
                    <a:gd name="connsiteY5" fmla="*/ 1147605 h 1155704"/>
                    <a:gd name="connsiteX6" fmla="*/ 2705108 w 5410221"/>
                    <a:gd name="connsiteY6" fmla="*/ 1155704 h 1155704"/>
                    <a:gd name="connsiteX7" fmla="*/ 2217907 w 5410221"/>
                    <a:gd name="connsiteY7" fmla="*/ 1147605 h 1155704"/>
                    <a:gd name="connsiteX8" fmla="*/ 8 w 5410221"/>
                    <a:gd name="connsiteY8" fmla="*/ 584201 h 1155704"/>
                    <a:gd name="connsiteX9" fmla="*/ 9 w 5410221"/>
                    <a:gd name="connsiteY9" fmla="*/ 584196 h 1155704"/>
                    <a:gd name="connsiteX0" fmla="*/ 9 w 5410221"/>
                    <a:gd name="connsiteY0" fmla="*/ 571496 h 1143004"/>
                    <a:gd name="connsiteX1" fmla="*/ 2217910 w 5410221"/>
                    <a:gd name="connsiteY1" fmla="*/ 8099 h 1143004"/>
                    <a:gd name="connsiteX2" fmla="*/ 2705110 w 5410221"/>
                    <a:gd name="connsiteY2" fmla="*/ 0 h 1143004"/>
                    <a:gd name="connsiteX3" fmla="*/ 3192311 w 5410221"/>
                    <a:gd name="connsiteY3" fmla="*/ 8099 h 1143004"/>
                    <a:gd name="connsiteX4" fmla="*/ 5410209 w 5410221"/>
                    <a:gd name="connsiteY4" fmla="*/ 571504 h 1143004"/>
                    <a:gd name="connsiteX5" fmla="*/ 3192309 w 5410221"/>
                    <a:gd name="connsiteY5" fmla="*/ 1134905 h 1143004"/>
                    <a:gd name="connsiteX6" fmla="*/ 2705108 w 5410221"/>
                    <a:gd name="connsiteY6" fmla="*/ 1143004 h 1143004"/>
                    <a:gd name="connsiteX7" fmla="*/ 2217907 w 5410221"/>
                    <a:gd name="connsiteY7" fmla="*/ 1134905 h 1143004"/>
                    <a:gd name="connsiteX8" fmla="*/ 8 w 5410221"/>
                    <a:gd name="connsiteY8" fmla="*/ 571501 h 1143004"/>
                    <a:gd name="connsiteX9" fmla="*/ 9 w 5410221"/>
                    <a:gd name="connsiteY9" fmla="*/ 571496 h 1143004"/>
                    <a:gd name="connsiteX0" fmla="*/ 9 w 5410209"/>
                    <a:gd name="connsiteY0" fmla="*/ 571496 h 1143004"/>
                    <a:gd name="connsiteX1" fmla="*/ 2217910 w 5410209"/>
                    <a:gd name="connsiteY1" fmla="*/ 8099 h 1143004"/>
                    <a:gd name="connsiteX2" fmla="*/ 2705110 w 5410209"/>
                    <a:gd name="connsiteY2" fmla="*/ 0 h 1143004"/>
                    <a:gd name="connsiteX3" fmla="*/ 3192311 w 5410209"/>
                    <a:gd name="connsiteY3" fmla="*/ 8099 h 1143004"/>
                    <a:gd name="connsiteX4" fmla="*/ 5410209 w 5410209"/>
                    <a:gd name="connsiteY4" fmla="*/ 571504 h 1143004"/>
                    <a:gd name="connsiteX5" fmla="*/ 3192309 w 5410209"/>
                    <a:gd name="connsiteY5" fmla="*/ 1134905 h 1143004"/>
                    <a:gd name="connsiteX6" fmla="*/ 2705108 w 5410209"/>
                    <a:gd name="connsiteY6" fmla="*/ 1143004 h 1143004"/>
                    <a:gd name="connsiteX7" fmla="*/ 2217907 w 5410209"/>
                    <a:gd name="connsiteY7" fmla="*/ 1134905 h 1143004"/>
                    <a:gd name="connsiteX8" fmla="*/ 8 w 5410209"/>
                    <a:gd name="connsiteY8" fmla="*/ 571501 h 1143004"/>
                    <a:gd name="connsiteX9" fmla="*/ 9 w 5410209"/>
                    <a:gd name="connsiteY9" fmla="*/ 571496 h 1143004"/>
                    <a:gd name="connsiteX0" fmla="*/ 9 w 5438149"/>
                    <a:gd name="connsiteY0" fmla="*/ 571496 h 1143004"/>
                    <a:gd name="connsiteX1" fmla="*/ 2217910 w 5438149"/>
                    <a:gd name="connsiteY1" fmla="*/ 8099 h 1143004"/>
                    <a:gd name="connsiteX2" fmla="*/ 2705110 w 5438149"/>
                    <a:gd name="connsiteY2" fmla="*/ 0 h 1143004"/>
                    <a:gd name="connsiteX3" fmla="*/ 3192311 w 5438149"/>
                    <a:gd name="connsiteY3" fmla="*/ 8099 h 1143004"/>
                    <a:gd name="connsiteX4" fmla="*/ 5410209 w 5438149"/>
                    <a:gd name="connsiteY4" fmla="*/ 571504 h 1143004"/>
                    <a:gd name="connsiteX5" fmla="*/ 3192309 w 5438149"/>
                    <a:gd name="connsiteY5" fmla="*/ 1134905 h 1143004"/>
                    <a:gd name="connsiteX6" fmla="*/ 2705108 w 5438149"/>
                    <a:gd name="connsiteY6" fmla="*/ 1143004 h 1143004"/>
                    <a:gd name="connsiteX7" fmla="*/ 2217907 w 5438149"/>
                    <a:gd name="connsiteY7" fmla="*/ 1134905 h 1143004"/>
                    <a:gd name="connsiteX8" fmla="*/ 8 w 5438149"/>
                    <a:gd name="connsiteY8" fmla="*/ 571501 h 1143004"/>
                    <a:gd name="connsiteX9" fmla="*/ 9 w 5438149"/>
                    <a:gd name="connsiteY9" fmla="*/ 571496 h 1143004"/>
                    <a:gd name="connsiteX0" fmla="*/ 9 w 5514349"/>
                    <a:gd name="connsiteY0" fmla="*/ 571496 h 1143004"/>
                    <a:gd name="connsiteX1" fmla="*/ 2217910 w 5514349"/>
                    <a:gd name="connsiteY1" fmla="*/ 8099 h 1143004"/>
                    <a:gd name="connsiteX2" fmla="*/ 2705110 w 5514349"/>
                    <a:gd name="connsiteY2" fmla="*/ 0 h 1143004"/>
                    <a:gd name="connsiteX3" fmla="*/ 3192311 w 5514349"/>
                    <a:gd name="connsiteY3" fmla="*/ 8099 h 1143004"/>
                    <a:gd name="connsiteX4" fmla="*/ 5486409 w 5514349"/>
                    <a:gd name="connsiteY4" fmla="*/ 571504 h 1143004"/>
                    <a:gd name="connsiteX5" fmla="*/ 3192309 w 5514349"/>
                    <a:gd name="connsiteY5" fmla="*/ 1134905 h 1143004"/>
                    <a:gd name="connsiteX6" fmla="*/ 2705108 w 5514349"/>
                    <a:gd name="connsiteY6" fmla="*/ 1143004 h 1143004"/>
                    <a:gd name="connsiteX7" fmla="*/ 2217907 w 5514349"/>
                    <a:gd name="connsiteY7" fmla="*/ 1134905 h 1143004"/>
                    <a:gd name="connsiteX8" fmla="*/ 8 w 5514349"/>
                    <a:gd name="connsiteY8" fmla="*/ 571501 h 1143004"/>
                    <a:gd name="connsiteX9" fmla="*/ 9 w 5514349"/>
                    <a:gd name="connsiteY9" fmla="*/ 571496 h 1143004"/>
                    <a:gd name="connsiteX0" fmla="*/ 1447809 w 5514349"/>
                    <a:gd name="connsiteY0" fmla="*/ 571496 h 1143004"/>
                    <a:gd name="connsiteX1" fmla="*/ 2217910 w 5514349"/>
                    <a:gd name="connsiteY1" fmla="*/ 8099 h 1143004"/>
                    <a:gd name="connsiteX2" fmla="*/ 2705110 w 5514349"/>
                    <a:gd name="connsiteY2" fmla="*/ 0 h 1143004"/>
                    <a:gd name="connsiteX3" fmla="*/ 3192311 w 5514349"/>
                    <a:gd name="connsiteY3" fmla="*/ 8099 h 1143004"/>
                    <a:gd name="connsiteX4" fmla="*/ 5486409 w 5514349"/>
                    <a:gd name="connsiteY4" fmla="*/ 571504 h 1143004"/>
                    <a:gd name="connsiteX5" fmla="*/ 3192309 w 5514349"/>
                    <a:gd name="connsiteY5" fmla="*/ 1134905 h 1143004"/>
                    <a:gd name="connsiteX6" fmla="*/ 2705108 w 5514349"/>
                    <a:gd name="connsiteY6" fmla="*/ 1143004 h 1143004"/>
                    <a:gd name="connsiteX7" fmla="*/ 2217907 w 5514349"/>
                    <a:gd name="connsiteY7" fmla="*/ 1134905 h 1143004"/>
                    <a:gd name="connsiteX8" fmla="*/ 8 w 5514349"/>
                    <a:gd name="connsiteY8" fmla="*/ 571501 h 1143004"/>
                    <a:gd name="connsiteX9" fmla="*/ 1447809 w 5514349"/>
                    <a:gd name="connsiteY9" fmla="*/ 571496 h 1143004"/>
                    <a:gd name="connsiteX0" fmla="*/ 5146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514624 w 4581164"/>
                    <a:gd name="connsiteY9" fmla="*/ 571496 h 1143004"/>
                    <a:gd name="connsiteX0" fmla="*/ 5146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5146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08 w 4581148"/>
                    <a:gd name="connsiteY0" fmla="*/ 571496 h 1560755"/>
                    <a:gd name="connsiteX1" fmla="*/ 1284709 w 4581148"/>
                    <a:gd name="connsiteY1" fmla="*/ 8099 h 1560755"/>
                    <a:gd name="connsiteX2" fmla="*/ 1771909 w 4581148"/>
                    <a:gd name="connsiteY2" fmla="*/ 0 h 1560755"/>
                    <a:gd name="connsiteX3" fmla="*/ 2259110 w 4581148"/>
                    <a:gd name="connsiteY3" fmla="*/ 8099 h 1560755"/>
                    <a:gd name="connsiteX4" fmla="*/ 4553208 w 4581148"/>
                    <a:gd name="connsiteY4" fmla="*/ 571504 h 1560755"/>
                    <a:gd name="connsiteX5" fmla="*/ 2259108 w 4581148"/>
                    <a:gd name="connsiteY5" fmla="*/ 1134905 h 1560755"/>
                    <a:gd name="connsiteX6" fmla="*/ 1771907 w 4581148"/>
                    <a:gd name="connsiteY6" fmla="*/ 1143004 h 1560755"/>
                    <a:gd name="connsiteX7" fmla="*/ 1284706 w 4581148"/>
                    <a:gd name="connsiteY7" fmla="*/ 1134905 h 1560755"/>
                    <a:gd name="connsiteX8" fmla="*/ 325488 w 4581148"/>
                    <a:gd name="connsiteY8" fmla="*/ 1466855 h 1560755"/>
                    <a:gd name="connsiteX9" fmla="*/ 438407 w 4581148"/>
                    <a:gd name="connsiteY9" fmla="*/ 571501 h 1560755"/>
                    <a:gd name="connsiteX10" fmla="*/ 438408 w 4581148"/>
                    <a:gd name="connsiteY10" fmla="*/ 571496 h 1560755"/>
                    <a:gd name="connsiteX0" fmla="*/ 438408 w 4581148"/>
                    <a:gd name="connsiteY0" fmla="*/ 571496 h 1149773"/>
                    <a:gd name="connsiteX1" fmla="*/ 1284709 w 4581148"/>
                    <a:gd name="connsiteY1" fmla="*/ 8099 h 1149773"/>
                    <a:gd name="connsiteX2" fmla="*/ 1771909 w 4581148"/>
                    <a:gd name="connsiteY2" fmla="*/ 0 h 1149773"/>
                    <a:gd name="connsiteX3" fmla="*/ 2259110 w 4581148"/>
                    <a:gd name="connsiteY3" fmla="*/ 8099 h 1149773"/>
                    <a:gd name="connsiteX4" fmla="*/ 4553208 w 4581148"/>
                    <a:gd name="connsiteY4" fmla="*/ 571504 h 1149773"/>
                    <a:gd name="connsiteX5" fmla="*/ 2259108 w 4581148"/>
                    <a:gd name="connsiteY5" fmla="*/ 1134905 h 1149773"/>
                    <a:gd name="connsiteX6" fmla="*/ 1771907 w 4581148"/>
                    <a:gd name="connsiteY6" fmla="*/ 1143004 h 1149773"/>
                    <a:gd name="connsiteX7" fmla="*/ 1284706 w 4581148"/>
                    <a:gd name="connsiteY7" fmla="*/ 1134905 h 1149773"/>
                    <a:gd name="connsiteX8" fmla="*/ 620977 w 4581148"/>
                    <a:gd name="connsiteY8" fmla="*/ 1053799 h 1149773"/>
                    <a:gd name="connsiteX9" fmla="*/ 438407 w 4581148"/>
                    <a:gd name="connsiteY9" fmla="*/ 571501 h 1149773"/>
                    <a:gd name="connsiteX10" fmla="*/ 438408 w 4581148"/>
                    <a:gd name="connsiteY10" fmla="*/ 571496 h 1149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81148" h="1149773">
                      <a:moveTo>
                        <a:pt x="438408" y="571496"/>
                      </a:moveTo>
                      <a:cubicBezTo>
                        <a:pt x="575576" y="240917"/>
                        <a:pt x="-1" y="51168"/>
                        <a:pt x="1284709" y="8099"/>
                      </a:cubicBezTo>
                      <a:cubicBezTo>
                        <a:pt x="1445440" y="2711"/>
                        <a:pt x="1609509" y="0"/>
                        <a:pt x="1771909" y="0"/>
                      </a:cubicBezTo>
                      <a:cubicBezTo>
                        <a:pt x="1934309" y="0"/>
                        <a:pt x="2098379" y="2711"/>
                        <a:pt x="2259110" y="8099"/>
                      </a:cubicBezTo>
                      <a:cubicBezTo>
                        <a:pt x="3543835" y="51170"/>
                        <a:pt x="4537980" y="111382"/>
                        <a:pt x="4553208" y="571504"/>
                      </a:cubicBezTo>
                      <a:cubicBezTo>
                        <a:pt x="4581148" y="1115444"/>
                        <a:pt x="3543824" y="1091834"/>
                        <a:pt x="2259108" y="1134905"/>
                      </a:cubicBezTo>
                      <a:cubicBezTo>
                        <a:pt x="2098377" y="1140294"/>
                        <a:pt x="1934307" y="1143004"/>
                        <a:pt x="1771907" y="1143004"/>
                      </a:cubicBezTo>
                      <a:cubicBezTo>
                        <a:pt x="1609507" y="1143004"/>
                        <a:pt x="1476527" y="1149772"/>
                        <a:pt x="1284706" y="1134905"/>
                      </a:cubicBezTo>
                      <a:cubicBezTo>
                        <a:pt x="1092885" y="1120038"/>
                        <a:pt x="762027" y="1147700"/>
                        <a:pt x="620977" y="1053799"/>
                      </a:cubicBezTo>
                      <a:cubicBezTo>
                        <a:pt x="479927" y="959898"/>
                        <a:pt x="439680" y="641352"/>
                        <a:pt x="438407" y="571501"/>
                      </a:cubicBezTo>
                      <a:cubicBezTo>
                        <a:pt x="438407" y="548639"/>
                        <a:pt x="438408" y="571498"/>
                        <a:pt x="438408" y="571496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2298192" y="2554224"/>
                  <a:ext cx="3468624" cy="658368"/>
                </a:xfrm>
                <a:custGeom>
                  <a:avLst/>
                  <a:gdLst>
                    <a:gd name="connsiteX0" fmla="*/ 12192 w 3468624"/>
                    <a:gd name="connsiteY0" fmla="*/ 0 h 658368"/>
                    <a:gd name="connsiteX1" fmla="*/ 2670048 w 3468624"/>
                    <a:gd name="connsiteY1" fmla="*/ 0 h 658368"/>
                    <a:gd name="connsiteX2" fmla="*/ 2676144 w 3468624"/>
                    <a:gd name="connsiteY2" fmla="*/ 262128 h 658368"/>
                    <a:gd name="connsiteX3" fmla="*/ 3468624 w 3468624"/>
                    <a:gd name="connsiteY3" fmla="*/ 627888 h 658368"/>
                    <a:gd name="connsiteX4" fmla="*/ 3157728 w 3468624"/>
                    <a:gd name="connsiteY4" fmla="*/ 658368 h 658368"/>
                    <a:gd name="connsiteX5" fmla="*/ 3261360 w 3468624"/>
                    <a:gd name="connsiteY5" fmla="*/ 652272 h 658368"/>
                    <a:gd name="connsiteX6" fmla="*/ 2566416 w 3468624"/>
                    <a:gd name="connsiteY6" fmla="*/ 316992 h 658368"/>
                    <a:gd name="connsiteX7" fmla="*/ 2566416 w 3468624"/>
                    <a:gd name="connsiteY7" fmla="*/ 121920 h 658368"/>
                    <a:gd name="connsiteX8" fmla="*/ 0 w 3468624"/>
                    <a:gd name="connsiteY8" fmla="*/ 109728 h 65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68624" h="658368">
                      <a:moveTo>
                        <a:pt x="12192" y="0"/>
                      </a:moveTo>
                      <a:lnTo>
                        <a:pt x="2670048" y="0"/>
                      </a:lnTo>
                      <a:lnTo>
                        <a:pt x="2676144" y="262128"/>
                      </a:lnTo>
                      <a:lnTo>
                        <a:pt x="3468624" y="627888"/>
                      </a:lnTo>
                      <a:lnTo>
                        <a:pt x="3157728" y="658368"/>
                      </a:lnTo>
                      <a:lnTo>
                        <a:pt x="3261360" y="652272"/>
                      </a:lnTo>
                      <a:lnTo>
                        <a:pt x="2566416" y="316992"/>
                      </a:lnTo>
                      <a:lnTo>
                        <a:pt x="2566416" y="121920"/>
                      </a:lnTo>
                      <a:lnTo>
                        <a:pt x="0" y="109728"/>
                      </a:lnTo>
                    </a:path>
                  </a:pathLst>
                </a:custGeom>
                <a:solidFill>
                  <a:srgbClr val="73E9F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33"/>
              <p:cNvGrpSpPr/>
              <p:nvPr/>
            </p:nvGrpSpPr>
            <p:grpSpPr>
              <a:xfrm rot="5400000">
                <a:off x="4663290" y="3490110"/>
                <a:ext cx="2590782" cy="1096962"/>
                <a:chOff x="1847559" y="2199107"/>
                <a:chExt cx="4581148" cy="1560755"/>
              </a:xfrm>
            </p:grpSpPr>
            <p:sp>
              <p:nvSpPr>
                <p:cNvPr id="69" name="Freeform 68"/>
                <p:cNvSpPr/>
                <p:nvPr/>
              </p:nvSpPr>
              <p:spPr>
                <a:xfrm>
                  <a:off x="1847559" y="2199107"/>
                  <a:ext cx="4581148" cy="1560755"/>
                </a:xfrm>
                <a:custGeom>
                  <a:avLst/>
                  <a:gdLst>
                    <a:gd name="connsiteX0" fmla="*/ 0 w 5410200"/>
                    <a:gd name="connsiteY0" fmla="*/ 495300 h 990600"/>
                    <a:gd name="connsiteX1" fmla="*/ 2217901 w 5410200"/>
                    <a:gd name="connsiteY1" fmla="*/ 8103 h 990600"/>
                    <a:gd name="connsiteX2" fmla="*/ 2705101 w 5410200"/>
                    <a:gd name="connsiteY2" fmla="*/ 4 h 990600"/>
                    <a:gd name="connsiteX3" fmla="*/ 3192302 w 5410200"/>
                    <a:gd name="connsiteY3" fmla="*/ 8103 h 990600"/>
                    <a:gd name="connsiteX4" fmla="*/ 5410200 w 5410200"/>
                    <a:gd name="connsiteY4" fmla="*/ 495308 h 990600"/>
                    <a:gd name="connsiteX5" fmla="*/ 3192300 w 5410200"/>
                    <a:gd name="connsiteY5" fmla="*/ 982509 h 990600"/>
                    <a:gd name="connsiteX6" fmla="*/ 2705099 w 5410200"/>
                    <a:gd name="connsiteY6" fmla="*/ 990608 h 990600"/>
                    <a:gd name="connsiteX7" fmla="*/ 2217898 w 5410200"/>
                    <a:gd name="connsiteY7" fmla="*/ 982509 h 990600"/>
                    <a:gd name="connsiteX8" fmla="*/ -1 w 5410200"/>
                    <a:gd name="connsiteY8" fmla="*/ 495305 h 990600"/>
                    <a:gd name="connsiteX9" fmla="*/ 0 w 5410200"/>
                    <a:gd name="connsiteY9" fmla="*/ 495300 h 990600"/>
                    <a:gd name="connsiteX0" fmla="*/ 9 w 5410221"/>
                    <a:gd name="connsiteY0" fmla="*/ 495296 h 1066804"/>
                    <a:gd name="connsiteX1" fmla="*/ 2217910 w 5410221"/>
                    <a:gd name="connsiteY1" fmla="*/ 8099 h 1066804"/>
                    <a:gd name="connsiteX2" fmla="*/ 2705110 w 5410221"/>
                    <a:gd name="connsiteY2" fmla="*/ 0 h 1066804"/>
                    <a:gd name="connsiteX3" fmla="*/ 3192311 w 5410221"/>
                    <a:gd name="connsiteY3" fmla="*/ 8099 h 1066804"/>
                    <a:gd name="connsiteX4" fmla="*/ 5410209 w 5410221"/>
                    <a:gd name="connsiteY4" fmla="*/ 495304 h 1066804"/>
                    <a:gd name="connsiteX5" fmla="*/ 3192309 w 5410221"/>
                    <a:gd name="connsiteY5" fmla="*/ 982505 h 1066804"/>
                    <a:gd name="connsiteX6" fmla="*/ 2705108 w 5410221"/>
                    <a:gd name="connsiteY6" fmla="*/ 1066804 h 1066804"/>
                    <a:gd name="connsiteX7" fmla="*/ 2217907 w 5410221"/>
                    <a:gd name="connsiteY7" fmla="*/ 982505 h 1066804"/>
                    <a:gd name="connsiteX8" fmla="*/ 8 w 5410221"/>
                    <a:gd name="connsiteY8" fmla="*/ 495301 h 1066804"/>
                    <a:gd name="connsiteX9" fmla="*/ 9 w 5410221"/>
                    <a:gd name="connsiteY9" fmla="*/ 495296 h 1066804"/>
                    <a:gd name="connsiteX0" fmla="*/ 9 w 5410221"/>
                    <a:gd name="connsiteY0" fmla="*/ 495296 h 1079504"/>
                    <a:gd name="connsiteX1" fmla="*/ 2217910 w 5410221"/>
                    <a:gd name="connsiteY1" fmla="*/ 8099 h 1079504"/>
                    <a:gd name="connsiteX2" fmla="*/ 2705110 w 5410221"/>
                    <a:gd name="connsiteY2" fmla="*/ 0 h 1079504"/>
                    <a:gd name="connsiteX3" fmla="*/ 3192311 w 5410221"/>
                    <a:gd name="connsiteY3" fmla="*/ 8099 h 1079504"/>
                    <a:gd name="connsiteX4" fmla="*/ 5410209 w 5410221"/>
                    <a:gd name="connsiteY4" fmla="*/ 495304 h 1079504"/>
                    <a:gd name="connsiteX5" fmla="*/ 3192309 w 5410221"/>
                    <a:gd name="connsiteY5" fmla="*/ 982505 h 1079504"/>
                    <a:gd name="connsiteX6" fmla="*/ 2705108 w 5410221"/>
                    <a:gd name="connsiteY6" fmla="*/ 1066804 h 1079504"/>
                    <a:gd name="connsiteX7" fmla="*/ 2217907 w 5410221"/>
                    <a:gd name="connsiteY7" fmla="*/ 1058705 h 1079504"/>
                    <a:gd name="connsiteX8" fmla="*/ 8 w 5410221"/>
                    <a:gd name="connsiteY8" fmla="*/ 495301 h 1079504"/>
                    <a:gd name="connsiteX9" fmla="*/ 9 w 5410221"/>
                    <a:gd name="connsiteY9" fmla="*/ 495296 h 1079504"/>
                    <a:gd name="connsiteX0" fmla="*/ 9 w 5410221"/>
                    <a:gd name="connsiteY0" fmla="*/ 495296 h 1066804"/>
                    <a:gd name="connsiteX1" fmla="*/ 2217910 w 5410221"/>
                    <a:gd name="connsiteY1" fmla="*/ 8099 h 1066804"/>
                    <a:gd name="connsiteX2" fmla="*/ 2705110 w 5410221"/>
                    <a:gd name="connsiteY2" fmla="*/ 0 h 1066804"/>
                    <a:gd name="connsiteX3" fmla="*/ 3192311 w 5410221"/>
                    <a:gd name="connsiteY3" fmla="*/ 8099 h 1066804"/>
                    <a:gd name="connsiteX4" fmla="*/ 5410209 w 5410221"/>
                    <a:gd name="connsiteY4" fmla="*/ 495304 h 1066804"/>
                    <a:gd name="connsiteX5" fmla="*/ 3192309 w 5410221"/>
                    <a:gd name="connsiteY5" fmla="*/ 1058705 h 1066804"/>
                    <a:gd name="connsiteX6" fmla="*/ 2705108 w 5410221"/>
                    <a:gd name="connsiteY6" fmla="*/ 1066804 h 1066804"/>
                    <a:gd name="connsiteX7" fmla="*/ 2217907 w 5410221"/>
                    <a:gd name="connsiteY7" fmla="*/ 1058705 h 1066804"/>
                    <a:gd name="connsiteX8" fmla="*/ 8 w 5410221"/>
                    <a:gd name="connsiteY8" fmla="*/ 495301 h 1066804"/>
                    <a:gd name="connsiteX9" fmla="*/ 9 w 5410221"/>
                    <a:gd name="connsiteY9" fmla="*/ 495296 h 1066804"/>
                    <a:gd name="connsiteX0" fmla="*/ 9 w 5410221"/>
                    <a:gd name="connsiteY0" fmla="*/ 571496 h 1143004"/>
                    <a:gd name="connsiteX1" fmla="*/ 2217910 w 5410221"/>
                    <a:gd name="connsiteY1" fmla="*/ 84299 h 1143004"/>
                    <a:gd name="connsiteX2" fmla="*/ 2705110 w 5410221"/>
                    <a:gd name="connsiteY2" fmla="*/ 0 h 1143004"/>
                    <a:gd name="connsiteX3" fmla="*/ 3192311 w 5410221"/>
                    <a:gd name="connsiteY3" fmla="*/ 84299 h 1143004"/>
                    <a:gd name="connsiteX4" fmla="*/ 5410209 w 5410221"/>
                    <a:gd name="connsiteY4" fmla="*/ 571504 h 1143004"/>
                    <a:gd name="connsiteX5" fmla="*/ 3192309 w 5410221"/>
                    <a:gd name="connsiteY5" fmla="*/ 1134905 h 1143004"/>
                    <a:gd name="connsiteX6" fmla="*/ 2705108 w 5410221"/>
                    <a:gd name="connsiteY6" fmla="*/ 1143004 h 1143004"/>
                    <a:gd name="connsiteX7" fmla="*/ 2217907 w 5410221"/>
                    <a:gd name="connsiteY7" fmla="*/ 1134905 h 1143004"/>
                    <a:gd name="connsiteX8" fmla="*/ 8 w 5410221"/>
                    <a:gd name="connsiteY8" fmla="*/ 571501 h 1143004"/>
                    <a:gd name="connsiteX9" fmla="*/ 9 w 5410221"/>
                    <a:gd name="connsiteY9" fmla="*/ 571496 h 1143004"/>
                    <a:gd name="connsiteX0" fmla="*/ 9 w 5410221"/>
                    <a:gd name="connsiteY0" fmla="*/ 584196 h 1155704"/>
                    <a:gd name="connsiteX1" fmla="*/ 2217910 w 5410221"/>
                    <a:gd name="connsiteY1" fmla="*/ 96999 h 1155704"/>
                    <a:gd name="connsiteX2" fmla="*/ 2705110 w 5410221"/>
                    <a:gd name="connsiteY2" fmla="*/ 12700 h 1155704"/>
                    <a:gd name="connsiteX3" fmla="*/ 3192311 w 5410221"/>
                    <a:gd name="connsiteY3" fmla="*/ 20799 h 1155704"/>
                    <a:gd name="connsiteX4" fmla="*/ 5410209 w 5410221"/>
                    <a:gd name="connsiteY4" fmla="*/ 584204 h 1155704"/>
                    <a:gd name="connsiteX5" fmla="*/ 3192309 w 5410221"/>
                    <a:gd name="connsiteY5" fmla="*/ 1147605 h 1155704"/>
                    <a:gd name="connsiteX6" fmla="*/ 2705108 w 5410221"/>
                    <a:gd name="connsiteY6" fmla="*/ 1155704 h 1155704"/>
                    <a:gd name="connsiteX7" fmla="*/ 2217907 w 5410221"/>
                    <a:gd name="connsiteY7" fmla="*/ 1147605 h 1155704"/>
                    <a:gd name="connsiteX8" fmla="*/ 8 w 5410221"/>
                    <a:gd name="connsiteY8" fmla="*/ 584201 h 1155704"/>
                    <a:gd name="connsiteX9" fmla="*/ 9 w 5410221"/>
                    <a:gd name="connsiteY9" fmla="*/ 584196 h 1155704"/>
                    <a:gd name="connsiteX0" fmla="*/ 9 w 5410221"/>
                    <a:gd name="connsiteY0" fmla="*/ 571496 h 1143004"/>
                    <a:gd name="connsiteX1" fmla="*/ 2217910 w 5410221"/>
                    <a:gd name="connsiteY1" fmla="*/ 8099 h 1143004"/>
                    <a:gd name="connsiteX2" fmla="*/ 2705110 w 5410221"/>
                    <a:gd name="connsiteY2" fmla="*/ 0 h 1143004"/>
                    <a:gd name="connsiteX3" fmla="*/ 3192311 w 5410221"/>
                    <a:gd name="connsiteY3" fmla="*/ 8099 h 1143004"/>
                    <a:gd name="connsiteX4" fmla="*/ 5410209 w 5410221"/>
                    <a:gd name="connsiteY4" fmla="*/ 571504 h 1143004"/>
                    <a:gd name="connsiteX5" fmla="*/ 3192309 w 5410221"/>
                    <a:gd name="connsiteY5" fmla="*/ 1134905 h 1143004"/>
                    <a:gd name="connsiteX6" fmla="*/ 2705108 w 5410221"/>
                    <a:gd name="connsiteY6" fmla="*/ 1143004 h 1143004"/>
                    <a:gd name="connsiteX7" fmla="*/ 2217907 w 5410221"/>
                    <a:gd name="connsiteY7" fmla="*/ 1134905 h 1143004"/>
                    <a:gd name="connsiteX8" fmla="*/ 8 w 5410221"/>
                    <a:gd name="connsiteY8" fmla="*/ 571501 h 1143004"/>
                    <a:gd name="connsiteX9" fmla="*/ 9 w 5410221"/>
                    <a:gd name="connsiteY9" fmla="*/ 571496 h 1143004"/>
                    <a:gd name="connsiteX0" fmla="*/ 9 w 5410209"/>
                    <a:gd name="connsiteY0" fmla="*/ 571496 h 1143004"/>
                    <a:gd name="connsiteX1" fmla="*/ 2217910 w 5410209"/>
                    <a:gd name="connsiteY1" fmla="*/ 8099 h 1143004"/>
                    <a:gd name="connsiteX2" fmla="*/ 2705110 w 5410209"/>
                    <a:gd name="connsiteY2" fmla="*/ 0 h 1143004"/>
                    <a:gd name="connsiteX3" fmla="*/ 3192311 w 5410209"/>
                    <a:gd name="connsiteY3" fmla="*/ 8099 h 1143004"/>
                    <a:gd name="connsiteX4" fmla="*/ 5410209 w 5410209"/>
                    <a:gd name="connsiteY4" fmla="*/ 571504 h 1143004"/>
                    <a:gd name="connsiteX5" fmla="*/ 3192309 w 5410209"/>
                    <a:gd name="connsiteY5" fmla="*/ 1134905 h 1143004"/>
                    <a:gd name="connsiteX6" fmla="*/ 2705108 w 5410209"/>
                    <a:gd name="connsiteY6" fmla="*/ 1143004 h 1143004"/>
                    <a:gd name="connsiteX7" fmla="*/ 2217907 w 5410209"/>
                    <a:gd name="connsiteY7" fmla="*/ 1134905 h 1143004"/>
                    <a:gd name="connsiteX8" fmla="*/ 8 w 5410209"/>
                    <a:gd name="connsiteY8" fmla="*/ 571501 h 1143004"/>
                    <a:gd name="connsiteX9" fmla="*/ 9 w 5410209"/>
                    <a:gd name="connsiteY9" fmla="*/ 571496 h 1143004"/>
                    <a:gd name="connsiteX0" fmla="*/ 9 w 5438149"/>
                    <a:gd name="connsiteY0" fmla="*/ 571496 h 1143004"/>
                    <a:gd name="connsiteX1" fmla="*/ 2217910 w 5438149"/>
                    <a:gd name="connsiteY1" fmla="*/ 8099 h 1143004"/>
                    <a:gd name="connsiteX2" fmla="*/ 2705110 w 5438149"/>
                    <a:gd name="connsiteY2" fmla="*/ 0 h 1143004"/>
                    <a:gd name="connsiteX3" fmla="*/ 3192311 w 5438149"/>
                    <a:gd name="connsiteY3" fmla="*/ 8099 h 1143004"/>
                    <a:gd name="connsiteX4" fmla="*/ 5410209 w 5438149"/>
                    <a:gd name="connsiteY4" fmla="*/ 571504 h 1143004"/>
                    <a:gd name="connsiteX5" fmla="*/ 3192309 w 5438149"/>
                    <a:gd name="connsiteY5" fmla="*/ 1134905 h 1143004"/>
                    <a:gd name="connsiteX6" fmla="*/ 2705108 w 5438149"/>
                    <a:gd name="connsiteY6" fmla="*/ 1143004 h 1143004"/>
                    <a:gd name="connsiteX7" fmla="*/ 2217907 w 5438149"/>
                    <a:gd name="connsiteY7" fmla="*/ 1134905 h 1143004"/>
                    <a:gd name="connsiteX8" fmla="*/ 8 w 5438149"/>
                    <a:gd name="connsiteY8" fmla="*/ 571501 h 1143004"/>
                    <a:gd name="connsiteX9" fmla="*/ 9 w 5438149"/>
                    <a:gd name="connsiteY9" fmla="*/ 571496 h 1143004"/>
                    <a:gd name="connsiteX0" fmla="*/ 9 w 5514349"/>
                    <a:gd name="connsiteY0" fmla="*/ 571496 h 1143004"/>
                    <a:gd name="connsiteX1" fmla="*/ 2217910 w 5514349"/>
                    <a:gd name="connsiteY1" fmla="*/ 8099 h 1143004"/>
                    <a:gd name="connsiteX2" fmla="*/ 2705110 w 5514349"/>
                    <a:gd name="connsiteY2" fmla="*/ 0 h 1143004"/>
                    <a:gd name="connsiteX3" fmla="*/ 3192311 w 5514349"/>
                    <a:gd name="connsiteY3" fmla="*/ 8099 h 1143004"/>
                    <a:gd name="connsiteX4" fmla="*/ 5486409 w 5514349"/>
                    <a:gd name="connsiteY4" fmla="*/ 571504 h 1143004"/>
                    <a:gd name="connsiteX5" fmla="*/ 3192309 w 5514349"/>
                    <a:gd name="connsiteY5" fmla="*/ 1134905 h 1143004"/>
                    <a:gd name="connsiteX6" fmla="*/ 2705108 w 5514349"/>
                    <a:gd name="connsiteY6" fmla="*/ 1143004 h 1143004"/>
                    <a:gd name="connsiteX7" fmla="*/ 2217907 w 5514349"/>
                    <a:gd name="connsiteY7" fmla="*/ 1134905 h 1143004"/>
                    <a:gd name="connsiteX8" fmla="*/ 8 w 5514349"/>
                    <a:gd name="connsiteY8" fmla="*/ 571501 h 1143004"/>
                    <a:gd name="connsiteX9" fmla="*/ 9 w 5514349"/>
                    <a:gd name="connsiteY9" fmla="*/ 571496 h 1143004"/>
                    <a:gd name="connsiteX0" fmla="*/ 1447809 w 5514349"/>
                    <a:gd name="connsiteY0" fmla="*/ 571496 h 1143004"/>
                    <a:gd name="connsiteX1" fmla="*/ 2217910 w 5514349"/>
                    <a:gd name="connsiteY1" fmla="*/ 8099 h 1143004"/>
                    <a:gd name="connsiteX2" fmla="*/ 2705110 w 5514349"/>
                    <a:gd name="connsiteY2" fmla="*/ 0 h 1143004"/>
                    <a:gd name="connsiteX3" fmla="*/ 3192311 w 5514349"/>
                    <a:gd name="connsiteY3" fmla="*/ 8099 h 1143004"/>
                    <a:gd name="connsiteX4" fmla="*/ 5486409 w 5514349"/>
                    <a:gd name="connsiteY4" fmla="*/ 571504 h 1143004"/>
                    <a:gd name="connsiteX5" fmla="*/ 3192309 w 5514349"/>
                    <a:gd name="connsiteY5" fmla="*/ 1134905 h 1143004"/>
                    <a:gd name="connsiteX6" fmla="*/ 2705108 w 5514349"/>
                    <a:gd name="connsiteY6" fmla="*/ 1143004 h 1143004"/>
                    <a:gd name="connsiteX7" fmla="*/ 2217907 w 5514349"/>
                    <a:gd name="connsiteY7" fmla="*/ 1134905 h 1143004"/>
                    <a:gd name="connsiteX8" fmla="*/ 8 w 5514349"/>
                    <a:gd name="connsiteY8" fmla="*/ 571501 h 1143004"/>
                    <a:gd name="connsiteX9" fmla="*/ 1447809 w 5514349"/>
                    <a:gd name="connsiteY9" fmla="*/ 571496 h 1143004"/>
                    <a:gd name="connsiteX0" fmla="*/ 5146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514624 w 4581164"/>
                    <a:gd name="connsiteY9" fmla="*/ 571496 h 1143004"/>
                    <a:gd name="connsiteX0" fmla="*/ 5146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5146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5146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24 w 4581164"/>
                    <a:gd name="connsiteY0" fmla="*/ 571496 h 1143004"/>
                    <a:gd name="connsiteX1" fmla="*/ 1284725 w 4581164"/>
                    <a:gd name="connsiteY1" fmla="*/ 8099 h 1143004"/>
                    <a:gd name="connsiteX2" fmla="*/ 1771925 w 4581164"/>
                    <a:gd name="connsiteY2" fmla="*/ 0 h 1143004"/>
                    <a:gd name="connsiteX3" fmla="*/ 2259126 w 4581164"/>
                    <a:gd name="connsiteY3" fmla="*/ 8099 h 1143004"/>
                    <a:gd name="connsiteX4" fmla="*/ 4553224 w 4581164"/>
                    <a:gd name="connsiteY4" fmla="*/ 571504 h 1143004"/>
                    <a:gd name="connsiteX5" fmla="*/ 2259124 w 4581164"/>
                    <a:gd name="connsiteY5" fmla="*/ 1134905 h 1143004"/>
                    <a:gd name="connsiteX6" fmla="*/ 1771923 w 4581164"/>
                    <a:gd name="connsiteY6" fmla="*/ 1143004 h 1143004"/>
                    <a:gd name="connsiteX7" fmla="*/ 1284722 w 4581164"/>
                    <a:gd name="connsiteY7" fmla="*/ 1134905 h 1143004"/>
                    <a:gd name="connsiteX8" fmla="*/ 438423 w 4581164"/>
                    <a:gd name="connsiteY8" fmla="*/ 571501 h 1143004"/>
                    <a:gd name="connsiteX9" fmla="*/ 438424 w 4581164"/>
                    <a:gd name="connsiteY9" fmla="*/ 571496 h 1143004"/>
                    <a:gd name="connsiteX0" fmla="*/ 438408 w 4581148"/>
                    <a:gd name="connsiteY0" fmla="*/ 571496 h 1560755"/>
                    <a:gd name="connsiteX1" fmla="*/ 1284709 w 4581148"/>
                    <a:gd name="connsiteY1" fmla="*/ 8099 h 1560755"/>
                    <a:gd name="connsiteX2" fmla="*/ 1771909 w 4581148"/>
                    <a:gd name="connsiteY2" fmla="*/ 0 h 1560755"/>
                    <a:gd name="connsiteX3" fmla="*/ 2259110 w 4581148"/>
                    <a:gd name="connsiteY3" fmla="*/ 8099 h 1560755"/>
                    <a:gd name="connsiteX4" fmla="*/ 4553208 w 4581148"/>
                    <a:gd name="connsiteY4" fmla="*/ 571504 h 1560755"/>
                    <a:gd name="connsiteX5" fmla="*/ 2259108 w 4581148"/>
                    <a:gd name="connsiteY5" fmla="*/ 1134905 h 1560755"/>
                    <a:gd name="connsiteX6" fmla="*/ 1771907 w 4581148"/>
                    <a:gd name="connsiteY6" fmla="*/ 1143004 h 1560755"/>
                    <a:gd name="connsiteX7" fmla="*/ 1284706 w 4581148"/>
                    <a:gd name="connsiteY7" fmla="*/ 1134905 h 1560755"/>
                    <a:gd name="connsiteX8" fmla="*/ 325488 w 4581148"/>
                    <a:gd name="connsiteY8" fmla="*/ 1466855 h 1560755"/>
                    <a:gd name="connsiteX9" fmla="*/ 438407 w 4581148"/>
                    <a:gd name="connsiteY9" fmla="*/ 571501 h 1560755"/>
                    <a:gd name="connsiteX10" fmla="*/ 438408 w 4581148"/>
                    <a:gd name="connsiteY10" fmla="*/ 571496 h 1560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581148" h="1560755">
                      <a:moveTo>
                        <a:pt x="438408" y="571496"/>
                      </a:moveTo>
                      <a:cubicBezTo>
                        <a:pt x="575576" y="240917"/>
                        <a:pt x="-1" y="51168"/>
                        <a:pt x="1284709" y="8099"/>
                      </a:cubicBezTo>
                      <a:cubicBezTo>
                        <a:pt x="1445440" y="2711"/>
                        <a:pt x="1609509" y="0"/>
                        <a:pt x="1771909" y="0"/>
                      </a:cubicBezTo>
                      <a:cubicBezTo>
                        <a:pt x="1934309" y="0"/>
                        <a:pt x="2098379" y="2711"/>
                        <a:pt x="2259110" y="8099"/>
                      </a:cubicBezTo>
                      <a:cubicBezTo>
                        <a:pt x="3543835" y="51170"/>
                        <a:pt x="4537980" y="111382"/>
                        <a:pt x="4553208" y="571504"/>
                      </a:cubicBezTo>
                      <a:cubicBezTo>
                        <a:pt x="4581148" y="1115444"/>
                        <a:pt x="3543824" y="1091834"/>
                        <a:pt x="2259108" y="1134905"/>
                      </a:cubicBezTo>
                      <a:cubicBezTo>
                        <a:pt x="2098377" y="1140294"/>
                        <a:pt x="1934307" y="1143004"/>
                        <a:pt x="1771907" y="1143004"/>
                      </a:cubicBezTo>
                      <a:cubicBezTo>
                        <a:pt x="1609507" y="1143004"/>
                        <a:pt x="1525776" y="1080930"/>
                        <a:pt x="1284706" y="1134905"/>
                      </a:cubicBezTo>
                      <a:cubicBezTo>
                        <a:pt x="1043636" y="1188880"/>
                        <a:pt x="466538" y="1560756"/>
                        <a:pt x="325488" y="1466855"/>
                      </a:cubicBezTo>
                      <a:cubicBezTo>
                        <a:pt x="184438" y="1372954"/>
                        <a:pt x="439680" y="641352"/>
                        <a:pt x="438407" y="571501"/>
                      </a:cubicBezTo>
                      <a:cubicBezTo>
                        <a:pt x="438407" y="548639"/>
                        <a:pt x="438408" y="571498"/>
                        <a:pt x="438408" y="571496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 69"/>
                <p:cNvSpPr/>
                <p:nvPr/>
              </p:nvSpPr>
              <p:spPr>
                <a:xfrm>
                  <a:off x="2298192" y="2554224"/>
                  <a:ext cx="3468624" cy="658368"/>
                </a:xfrm>
                <a:custGeom>
                  <a:avLst/>
                  <a:gdLst>
                    <a:gd name="connsiteX0" fmla="*/ 12192 w 3468624"/>
                    <a:gd name="connsiteY0" fmla="*/ 0 h 658368"/>
                    <a:gd name="connsiteX1" fmla="*/ 2670048 w 3468624"/>
                    <a:gd name="connsiteY1" fmla="*/ 0 h 658368"/>
                    <a:gd name="connsiteX2" fmla="*/ 2676144 w 3468624"/>
                    <a:gd name="connsiteY2" fmla="*/ 262128 h 658368"/>
                    <a:gd name="connsiteX3" fmla="*/ 3468624 w 3468624"/>
                    <a:gd name="connsiteY3" fmla="*/ 627888 h 658368"/>
                    <a:gd name="connsiteX4" fmla="*/ 3157728 w 3468624"/>
                    <a:gd name="connsiteY4" fmla="*/ 658368 h 658368"/>
                    <a:gd name="connsiteX5" fmla="*/ 3261360 w 3468624"/>
                    <a:gd name="connsiteY5" fmla="*/ 652272 h 658368"/>
                    <a:gd name="connsiteX6" fmla="*/ 2566416 w 3468624"/>
                    <a:gd name="connsiteY6" fmla="*/ 316992 h 658368"/>
                    <a:gd name="connsiteX7" fmla="*/ 2566416 w 3468624"/>
                    <a:gd name="connsiteY7" fmla="*/ 121920 h 658368"/>
                    <a:gd name="connsiteX8" fmla="*/ 0 w 3468624"/>
                    <a:gd name="connsiteY8" fmla="*/ 109728 h 65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68624" h="658368">
                      <a:moveTo>
                        <a:pt x="12192" y="0"/>
                      </a:moveTo>
                      <a:lnTo>
                        <a:pt x="2670048" y="0"/>
                      </a:lnTo>
                      <a:lnTo>
                        <a:pt x="2676144" y="262128"/>
                      </a:lnTo>
                      <a:lnTo>
                        <a:pt x="3468624" y="627888"/>
                      </a:lnTo>
                      <a:lnTo>
                        <a:pt x="3157728" y="658368"/>
                      </a:lnTo>
                      <a:lnTo>
                        <a:pt x="3261360" y="652272"/>
                      </a:lnTo>
                      <a:lnTo>
                        <a:pt x="2566416" y="316992"/>
                      </a:lnTo>
                      <a:lnTo>
                        <a:pt x="2566416" y="121920"/>
                      </a:lnTo>
                      <a:lnTo>
                        <a:pt x="0" y="109728"/>
                      </a:lnTo>
                    </a:path>
                  </a:pathLst>
                </a:custGeom>
                <a:solidFill>
                  <a:srgbClr val="73E9F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29"/>
              <p:cNvGrpSpPr/>
              <p:nvPr/>
            </p:nvGrpSpPr>
            <p:grpSpPr>
              <a:xfrm>
                <a:off x="2893056" y="2895600"/>
                <a:ext cx="2897614" cy="3045478"/>
                <a:chOff x="1447800" y="986119"/>
                <a:chExt cx="4513729" cy="5410201"/>
              </a:xfrm>
            </p:grpSpPr>
            <p:sp>
              <p:nvSpPr>
                <p:cNvPr id="61" name="Rounded Rectangle 60"/>
                <p:cNvSpPr/>
                <p:nvPr/>
              </p:nvSpPr>
              <p:spPr>
                <a:xfrm>
                  <a:off x="1570463" y="986119"/>
                  <a:ext cx="4277155" cy="5410201"/>
                </a:xfrm>
                <a:prstGeom prst="roundRect">
                  <a:avLst>
                    <a:gd name="adj" fmla="val 9887"/>
                  </a:avLst>
                </a:prstGeom>
                <a:solidFill>
                  <a:srgbClr val="F2F2F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 61"/>
                <p:cNvSpPr/>
                <p:nvPr/>
              </p:nvSpPr>
              <p:spPr>
                <a:xfrm>
                  <a:off x="4876800" y="986119"/>
                  <a:ext cx="1084729" cy="1909481"/>
                </a:xfrm>
                <a:custGeom>
                  <a:avLst/>
                  <a:gdLst>
                    <a:gd name="connsiteX0" fmla="*/ 0 w 1210235"/>
                    <a:gd name="connsiteY0" fmla="*/ 0 h 1927411"/>
                    <a:gd name="connsiteX1" fmla="*/ 26894 w 1210235"/>
                    <a:gd name="connsiteY1" fmla="*/ 1927411 h 1927411"/>
                    <a:gd name="connsiteX2" fmla="*/ 1210235 w 1210235"/>
                    <a:gd name="connsiteY2" fmla="*/ 1927411 h 1927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0235" h="1927411">
                      <a:moveTo>
                        <a:pt x="0" y="0"/>
                      </a:moveTo>
                      <a:lnTo>
                        <a:pt x="26894" y="1927411"/>
                      </a:lnTo>
                      <a:lnTo>
                        <a:pt x="1210235" y="1927411"/>
                      </a:lnTo>
                    </a:path>
                  </a:pathLst>
                </a:custGeom>
                <a:solidFill>
                  <a:srgbClr val="F2F2F2"/>
                </a:solidFill>
                <a:ln w="5715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 62"/>
                <p:cNvSpPr/>
                <p:nvPr/>
              </p:nvSpPr>
              <p:spPr>
                <a:xfrm>
                  <a:off x="2796988" y="3173506"/>
                  <a:ext cx="788894" cy="788894"/>
                </a:xfrm>
                <a:custGeom>
                  <a:avLst/>
                  <a:gdLst>
                    <a:gd name="connsiteX0" fmla="*/ 0 w 788894"/>
                    <a:gd name="connsiteY0" fmla="*/ 0 h 591670"/>
                    <a:gd name="connsiteX1" fmla="*/ 788894 w 788894"/>
                    <a:gd name="connsiteY1" fmla="*/ 0 h 591670"/>
                    <a:gd name="connsiteX2" fmla="*/ 412377 w 788894"/>
                    <a:gd name="connsiteY2" fmla="*/ 0 h 591670"/>
                    <a:gd name="connsiteX3" fmla="*/ 403412 w 788894"/>
                    <a:gd name="connsiteY3" fmla="*/ 591670 h 591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88894" h="591670">
                      <a:moveTo>
                        <a:pt x="0" y="0"/>
                      </a:moveTo>
                      <a:lnTo>
                        <a:pt x="788894" y="0"/>
                      </a:lnTo>
                      <a:lnTo>
                        <a:pt x="412377" y="0"/>
                      </a:lnTo>
                      <a:lnTo>
                        <a:pt x="403412" y="591670"/>
                      </a:lnTo>
                    </a:path>
                  </a:pathLst>
                </a:custGeom>
                <a:solidFill>
                  <a:srgbClr val="F2F2F2"/>
                </a:solidFill>
                <a:ln w="1905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 63"/>
                <p:cNvSpPr/>
                <p:nvPr/>
              </p:nvSpPr>
              <p:spPr>
                <a:xfrm>
                  <a:off x="3550024" y="3325906"/>
                  <a:ext cx="914400" cy="663388"/>
                </a:xfrm>
                <a:custGeom>
                  <a:avLst/>
                  <a:gdLst>
                    <a:gd name="connsiteX0" fmla="*/ 0 w 914400"/>
                    <a:gd name="connsiteY0" fmla="*/ 0 h 663388"/>
                    <a:gd name="connsiteX1" fmla="*/ 152400 w 914400"/>
                    <a:gd name="connsiteY1" fmla="*/ 663388 h 663388"/>
                    <a:gd name="connsiteX2" fmla="*/ 412376 w 914400"/>
                    <a:gd name="connsiteY2" fmla="*/ 259976 h 663388"/>
                    <a:gd name="connsiteX3" fmla="*/ 582705 w 914400"/>
                    <a:gd name="connsiteY3" fmla="*/ 627529 h 663388"/>
                    <a:gd name="connsiteX4" fmla="*/ 824752 w 914400"/>
                    <a:gd name="connsiteY4" fmla="*/ 44823 h 663388"/>
                    <a:gd name="connsiteX5" fmla="*/ 914400 w 914400"/>
                    <a:gd name="connsiteY5" fmla="*/ 0 h 663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14400" h="663388">
                      <a:moveTo>
                        <a:pt x="0" y="0"/>
                      </a:moveTo>
                      <a:lnTo>
                        <a:pt x="152400" y="663388"/>
                      </a:lnTo>
                      <a:lnTo>
                        <a:pt x="412376" y="259976"/>
                      </a:lnTo>
                      <a:lnTo>
                        <a:pt x="582705" y="627529"/>
                      </a:lnTo>
                      <a:lnTo>
                        <a:pt x="824752" y="44823"/>
                      </a:lnTo>
                      <a:lnTo>
                        <a:pt x="914400" y="0"/>
                      </a:lnTo>
                    </a:path>
                  </a:pathLst>
                </a:custGeom>
                <a:solidFill>
                  <a:srgbClr val="F2F2F2"/>
                </a:solidFill>
                <a:ln w="1905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Block Arc 64"/>
                <p:cNvSpPr/>
                <p:nvPr/>
              </p:nvSpPr>
              <p:spPr>
                <a:xfrm rot="9241312">
                  <a:off x="2610311" y="2544675"/>
                  <a:ext cx="1857730" cy="1909296"/>
                </a:xfrm>
                <a:prstGeom prst="blockArc">
                  <a:avLst>
                    <a:gd name="adj1" fmla="val 11578021"/>
                    <a:gd name="adj2" fmla="val 7544808"/>
                    <a:gd name="adj3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73E9F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Freeform 65"/>
                <p:cNvSpPr/>
                <p:nvPr/>
              </p:nvSpPr>
              <p:spPr>
                <a:xfrm>
                  <a:off x="4353327" y="3283857"/>
                  <a:ext cx="122788" cy="95007"/>
                </a:xfrm>
                <a:custGeom>
                  <a:avLst/>
                  <a:gdLst>
                    <a:gd name="connsiteX0" fmla="*/ 84053 w 95528"/>
                    <a:gd name="connsiteY0" fmla="*/ 4233 h 93797"/>
                    <a:gd name="connsiteX1" fmla="*/ 53573 w 95528"/>
                    <a:gd name="connsiteY1" fmla="*/ 19473 h 93797"/>
                    <a:gd name="connsiteX2" fmla="*/ 38333 w 95528"/>
                    <a:gd name="connsiteY2" fmla="*/ 29633 h 93797"/>
                    <a:gd name="connsiteX3" fmla="*/ 30713 w 95528"/>
                    <a:gd name="connsiteY3" fmla="*/ 47413 h 93797"/>
                    <a:gd name="connsiteX4" fmla="*/ 20553 w 95528"/>
                    <a:gd name="connsiteY4" fmla="*/ 62653 h 93797"/>
                    <a:gd name="connsiteX5" fmla="*/ 10393 w 95528"/>
                    <a:gd name="connsiteY5" fmla="*/ 77893 h 93797"/>
                    <a:gd name="connsiteX6" fmla="*/ 5313 w 95528"/>
                    <a:gd name="connsiteY6" fmla="*/ 93133 h 93797"/>
                    <a:gd name="connsiteX7" fmla="*/ 25633 w 95528"/>
                    <a:gd name="connsiteY7" fmla="*/ 90593 h 93797"/>
                    <a:gd name="connsiteX8" fmla="*/ 33253 w 95528"/>
                    <a:gd name="connsiteY8" fmla="*/ 88053 h 93797"/>
                    <a:gd name="connsiteX9" fmla="*/ 48493 w 95528"/>
                    <a:gd name="connsiteY9" fmla="*/ 77893 h 93797"/>
                    <a:gd name="connsiteX10" fmla="*/ 71353 w 95528"/>
                    <a:gd name="connsiteY10" fmla="*/ 65193 h 93797"/>
                    <a:gd name="connsiteX11" fmla="*/ 86593 w 95528"/>
                    <a:gd name="connsiteY11" fmla="*/ 52493 h 93797"/>
                    <a:gd name="connsiteX12" fmla="*/ 94213 w 95528"/>
                    <a:gd name="connsiteY12" fmla="*/ 37253 h 93797"/>
                    <a:gd name="connsiteX13" fmla="*/ 86593 w 95528"/>
                    <a:gd name="connsiteY13" fmla="*/ 32173 h 93797"/>
                    <a:gd name="connsiteX14" fmla="*/ 78973 w 95528"/>
                    <a:gd name="connsiteY14" fmla="*/ 14393 h 93797"/>
                    <a:gd name="connsiteX15" fmla="*/ 86593 w 95528"/>
                    <a:gd name="connsiteY15" fmla="*/ 9313 h 93797"/>
                    <a:gd name="connsiteX16" fmla="*/ 86593 w 95528"/>
                    <a:gd name="connsiteY16" fmla="*/ 27093 h 93797"/>
                    <a:gd name="connsiteX17" fmla="*/ 89133 w 95528"/>
                    <a:gd name="connsiteY17" fmla="*/ 44873 h 93797"/>
                    <a:gd name="connsiteX18" fmla="*/ 84053 w 95528"/>
                    <a:gd name="connsiteY18" fmla="*/ 4233 h 93797"/>
                    <a:gd name="connsiteX0" fmla="*/ 84053 w 95528"/>
                    <a:gd name="connsiteY0" fmla="*/ 4233 h 93797"/>
                    <a:gd name="connsiteX1" fmla="*/ 53573 w 95528"/>
                    <a:gd name="connsiteY1" fmla="*/ 19473 h 93797"/>
                    <a:gd name="connsiteX2" fmla="*/ 38333 w 95528"/>
                    <a:gd name="connsiteY2" fmla="*/ 29633 h 93797"/>
                    <a:gd name="connsiteX3" fmla="*/ 30713 w 95528"/>
                    <a:gd name="connsiteY3" fmla="*/ 47413 h 93797"/>
                    <a:gd name="connsiteX4" fmla="*/ 20553 w 95528"/>
                    <a:gd name="connsiteY4" fmla="*/ 62653 h 93797"/>
                    <a:gd name="connsiteX5" fmla="*/ 10393 w 95528"/>
                    <a:gd name="connsiteY5" fmla="*/ 77893 h 93797"/>
                    <a:gd name="connsiteX6" fmla="*/ 5313 w 95528"/>
                    <a:gd name="connsiteY6" fmla="*/ 93133 h 93797"/>
                    <a:gd name="connsiteX7" fmla="*/ 25633 w 95528"/>
                    <a:gd name="connsiteY7" fmla="*/ 90593 h 93797"/>
                    <a:gd name="connsiteX8" fmla="*/ 33253 w 95528"/>
                    <a:gd name="connsiteY8" fmla="*/ 88053 h 93797"/>
                    <a:gd name="connsiteX9" fmla="*/ 48493 w 95528"/>
                    <a:gd name="connsiteY9" fmla="*/ 77893 h 93797"/>
                    <a:gd name="connsiteX10" fmla="*/ 71353 w 95528"/>
                    <a:gd name="connsiteY10" fmla="*/ 65193 h 93797"/>
                    <a:gd name="connsiteX11" fmla="*/ 86593 w 95528"/>
                    <a:gd name="connsiteY11" fmla="*/ 52493 h 93797"/>
                    <a:gd name="connsiteX12" fmla="*/ 94213 w 95528"/>
                    <a:gd name="connsiteY12" fmla="*/ 37253 h 93797"/>
                    <a:gd name="connsiteX13" fmla="*/ 86593 w 95528"/>
                    <a:gd name="connsiteY13" fmla="*/ 32173 h 93797"/>
                    <a:gd name="connsiteX14" fmla="*/ 78973 w 95528"/>
                    <a:gd name="connsiteY14" fmla="*/ 14393 h 93797"/>
                    <a:gd name="connsiteX15" fmla="*/ 86593 w 95528"/>
                    <a:gd name="connsiteY15" fmla="*/ 9313 h 93797"/>
                    <a:gd name="connsiteX16" fmla="*/ 86593 w 95528"/>
                    <a:gd name="connsiteY16" fmla="*/ 27093 h 93797"/>
                    <a:gd name="connsiteX17" fmla="*/ 89133 w 95528"/>
                    <a:gd name="connsiteY17" fmla="*/ 44873 h 93797"/>
                    <a:gd name="connsiteX18" fmla="*/ 84053 w 95528"/>
                    <a:gd name="connsiteY18" fmla="*/ 4233 h 93797"/>
                    <a:gd name="connsiteX0" fmla="*/ 84053 w 122788"/>
                    <a:gd name="connsiteY0" fmla="*/ 5443 h 95007"/>
                    <a:gd name="connsiteX1" fmla="*/ 53573 w 122788"/>
                    <a:gd name="connsiteY1" fmla="*/ 20683 h 95007"/>
                    <a:gd name="connsiteX2" fmla="*/ 38333 w 122788"/>
                    <a:gd name="connsiteY2" fmla="*/ 30843 h 95007"/>
                    <a:gd name="connsiteX3" fmla="*/ 30713 w 122788"/>
                    <a:gd name="connsiteY3" fmla="*/ 48623 h 95007"/>
                    <a:gd name="connsiteX4" fmla="*/ 20553 w 122788"/>
                    <a:gd name="connsiteY4" fmla="*/ 63863 h 95007"/>
                    <a:gd name="connsiteX5" fmla="*/ 10393 w 122788"/>
                    <a:gd name="connsiteY5" fmla="*/ 79103 h 95007"/>
                    <a:gd name="connsiteX6" fmla="*/ 5313 w 122788"/>
                    <a:gd name="connsiteY6" fmla="*/ 94343 h 95007"/>
                    <a:gd name="connsiteX7" fmla="*/ 25633 w 122788"/>
                    <a:gd name="connsiteY7" fmla="*/ 91803 h 95007"/>
                    <a:gd name="connsiteX8" fmla="*/ 33253 w 122788"/>
                    <a:gd name="connsiteY8" fmla="*/ 89263 h 95007"/>
                    <a:gd name="connsiteX9" fmla="*/ 48493 w 122788"/>
                    <a:gd name="connsiteY9" fmla="*/ 79103 h 95007"/>
                    <a:gd name="connsiteX10" fmla="*/ 71353 w 122788"/>
                    <a:gd name="connsiteY10" fmla="*/ 66403 h 95007"/>
                    <a:gd name="connsiteX11" fmla="*/ 86593 w 122788"/>
                    <a:gd name="connsiteY11" fmla="*/ 53703 h 95007"/>
                    <a:gd name="connsiteX12" fmla="*/ 94213 w 122788"/>
                    <a:gd name="connsiteY12" fmla="*/ 38463 h 95007"/>
                    <a:gd name="connsiteX13" fmla="*/ 86593 w 122788"/>
                    <a:gd name="connsiteY13" fmla="*/ 33383 h 95007"/>
                    <a:gd name="connsiteX14" fmla="*/ 78973 w 122788"/>
                    <a:gd name="connsiteY14" fmla="*/ 15603 h 95007"/>
                    <a:gd name="connsiteX15" fmla="*/ 86593 w 122788"/>
                    <a:gd name="connsiteY15" fmla="*/ 10523 h 95007"/>
                    <a:gd name="connsiteX16" fmla="*/ 86593 w 122788"/>
                    <a:gd name="connsiteY16" fmla="*/ 28303 h 95007"/>
                    <a:gd name="connsiteX17" fmla="*/ 89133 w 122788"/>
                    <a:gd name="connsiteY17" fmla="*/ 46083 h 95007"/>
                    <a:gd name="connsiteX18" fmla="*/ 84053 w 122788"/>
                    <a:gd name="connsiteY18" fmla="*/ 5443 h 95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22788" h="95007">
                      <a:moveTo>
                        <a:pt x="84053" y="5443"/>
                      </a:moveTo>
                      <a:cubicBezTo>
                        <a:pt x="78126" y="1210"/>
                        <a:pt x="73522" y="5167"/>
                        <a:pt x="53573" y="20683"/>
                      </a:cubicBezTo>
                      <a:cubicBezTo>
                        <a:pt x="48754" y="24431"/>
                        <a:pt x="38333" y="30843"/>
                        <a:pt x="38333" y="30843"/>
                      </a:cubicBezTo>
                      <a:cubicBezTo>
                        <a:pt x="31041" y="60012"/>
                        <a:pt x="41238" y="24066"/>
                        <a:pt x="30713" y="48623"/>
                      </a:cubicBezTo>
                      <a:cubicBezTo>
                        <a:pt x="24152" y="63931"/>
                        <a:pt x="33946" y="54934"/>
                        <a:pt x="20553" y="63863"/>
                      </a:cubicBezTo>
                      <a:cubicBezTo>
                        <a:pt x="12150" y="89072"/>
                        <a:pt x="26248" y="50563"/>
                        <a:pt x="10393" y="79103"/>
                      </a:cubicBezTo>
                      <a:cubicBezTo>
                        <a:pt x="7792" y="83784"/>
                        <a:pt x="0" y="95007"/>
                        <a:pt x="5313" y="94343"/>
                      </a:cubicBezTo>
                      <a:lnTo>
                        <a:pt x="25633" y="91803"/>
                      </a:lnTo>
                      <a:cubicBezTo>
                        <a:pt x="28173" y="90956"/>
                        <a:pt x="30913" y="90563"/>
                        <a:pt x="33253" y="89263"/>
                      </a:cubicBezTo>
                      <a:cubicBezTo>
                        <a:pt x="38590" y="86298"/>
                        <a:pt x="42701" y="81034"/>
                        <a:pt x="48493" y="79103"/>
                      </a:cubicBezTo>
                      <a:cubicBezTo>
                        <a:pt x="58075" y="75909"/>
                        <a:pt x="62619" y="75137"/>
                        <a:pt x="71353" y="66403"/>
                      </a:cubicBezTo>
                      <a:cubicBezTo>
                        <a:pt x="81132" y="56624"/>
                        <a:pt x="75984" y="60776"/>
                        <a:pt x="86593" y="53703"/>
                      </a:cubicBezTo>
                      <a:cubicBezTo>
                        <a:pt x="87663" y="52098"/>
                        <a:pt x="95528" y="41749"/>
                        <a:pt x="94213" y="38463"/>
                      </a:cubicBezTo>
                      <a:cubicBezTo>
                        <a:pt x="93079" y="35629"/>
                        <a:pt x="89133" y="35076"/>
                        <a:pt x="86593" y="33383"/>
                      </a:cubicBezTo>
                      <a:cubicBezTo>
                        <a:pt x="84039" y="29552"/>
                        <a:pt x="77151" y="21070"/>
                        <a:pt x="78973" y="15603"/>
                      </a:cubicBezTo>
                      <a:cubicBezTo>
                        <a:pt x="79938" y="12707"/>
                        <a:pt x="84053" y="12216"/>
                        <a:pt x="86593" y="10523"/>
                      </a:cubicBezTo>
                      <a:cubicBezTo>
                        <a:pt x="92683" y="28793"/>
                        <a:pt x="86593" y="5977"/>
                        <a:pt x="86593" y="28303"/>
                      </a:cubicBezTo>
                      <a:cubicBezTo>
                        <a:pt x="122788" y="0"/>
                        <a:pt x="87240" y="40403"/>
                        <a:pt x="89133" y="46083"/>
                      </a:cubicBezTo>
                      <a:cubicBezTo>
                        <a:pt x="89890" y="48355"/>
                        <a:pt x="89980" y="9676"/>
                        <a:pt x="84053" y="5443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1447800" y="4495800"/>
                  <a:ext cx="4470400" cy="731520"/>
                </a:xfrm>
                <a:custGeom>
                  <a:avLst/>
                  <a:gdLst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839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077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077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70400" h="731520">
                      <a:moveTo>
                        <a:pt x="0" y="519853"/>
                      </a:moveTo>
                      <a:cubicBezTo>
                        <a:pt x="190500" y="560493"/>
                        <a:pt x="393700" y="601133"/>
                        <a:pt x="528320" y="540173"/>
                      </a:cubicBezTo>
                      <a:cubicBezTo>
                        <a:pt x="662940" y="479213"/>
                        <a:pt x="658707" y="220133"/>
                        <a:pt x="807720" y="154093"/>
                      </a:cubicBezTo>
                      <a:cubicBezTo>
                        <a:pt x="956733" y="88053"/>
                        <a:pt x="1287780" y="74506"/>
                        <a:pt x="1422400" y="143933"/>
                      </a:cubicBezTo>
                      <a:cubicBezTo>
                        <a:pt x="1557020" y="213360"/>
                        <a:pt x="1452880" y="489373"/>
                        <a:pt x="1615440" y="570653"/>
                      </a:cubicBezTo>
                      <a:cubicBezTo>
                        <a:pt x="1778000" y="651933"/>
                        <a:pt x="2206413" y="712893"/>
                        <a:pt x="2397760" y="631613"/>
                      </a:cubicBezTo>
                      <a:cubicBezTo>
                        <a:pt x="2589107" y="550333"/>
                        <a:pt x="2590800" y="165946"/>
                        <a:pt x="2763520" y="82973"/>
                      </a:cubicBezTo>
                      <a:cubicBezTo>
                        <a:pt x="2936240" y="0"/>
                        <a:pt x="3300307" y="40640"/>
                        <a:pt x="3434080" y="133773"/>
                      </a:cubicBezTo>
                      <a:cubicBezTo>
                        <a:pt x="3567853" y="226906"/>
                        <a:pt x="3432387" y="552026"/>
                        <a:pt x="3566160" y="641773"/>
                      </a:cubicBezTo>
                      <a:cubicBezTo>
                        <a:pt x="3699933" y="731520"/>
                        <a:pt x="4086013" y="724746"/>
                        <a:pt x="4236720" y="672253"/>
                      </a:cubicBezTo>
                      <a:cubicBezTo>
                        <a:pt x="4387427" y="619760"/>
                        <a:pt x="4428913" y="473286"/>
                        <a:pt x="4470400" y="326813"/>
                      </a:cubicBezTo>
                    </a:path>
                  </a:pathLst>
                </a:custGeom>
                <a:solidFill>
                  <a:srgbClr val="F2F2F2"/>
                </a:solidFill>
                <a:ln w="3810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>
                  <a:off x="1447800" y="5280521"/>
                  <a:ext cx="4513729" cy="556400"/>
                </a:xfrm>
                <a:custGeom>
                  <a:avLst/>
                  <a:gdLst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839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077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  <a:gd name="connsiteX0" fmla="*/ 0 w 4470400"/>
                    <a:gd name="connsiteY0" fmla="*/ 519853 h 731520"/>
                    <a:gd name="connsiteX1" fmla="*/ 528320 w 4470400"/>
                    <a:gd name="connsiteY1" fmla="*/ 540173 h 731520"/>
                    <a:gd name="connsiteX2" fmla="*/ 807720 w 4470400"/>
                    <a:gd name="connsiteY2" fmla="*/ 154093 h 731520"/>
                    <a:gd name="connsiteX3" fmla="*/ 1422400 w 4470400"/>
                    <a:gd name="connsiteY3" fmla="*/ 143933 h 731520"/>
                    <a:gd name="connsiteX4" fmla="*/ 1615440 w 4470400"/>
                    <a:gd name="connsiteY4" fmla="*/ 570653 h 731520"/>
                    <a:gd name="connsiteX5" fmla="*/ 2397760 w 4470400"/>
                    <a:gd name="connsiteY5" fmla="*/ 631613 h 731520"/>
                    <a:gd name="connsiteX6" fmla="*/ 2763520 w 4470400"/>
                    <a:gd name="connsiteY6" fmla="*/ 82973 h 731520"/>
                    <a:gd name="connsiteX7" fmla="*/ 3434080 w 4470400"/>
                    <a:gd name="connsiteY7" fmla="*/ 133773 h 731520"/>
                    <a:gd name="connsiteX8" fmla="*/ 3566160 w 4470400"/>
                    <a:gd name="connsiteY8" fmla="*/ 641773 h 731520"/>
                    <a:gd name="connsiteX9" fmla="*/ 4236720 w 4470400"/>
                    <a:gd name="connsiteY9" fmla="*/ 672253 h 731520"/>
                    <a:gd name="connsiteX10" fmla="*/ 4470400 w 4470400"/>
                    <a:gd name="connsiteY10" fmla="*/ 326813 h 731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470400" h="731520">
                      <a:moveTo>
                        <a:pt x="0" y="519853"/>
                      </a:moveTo>
                      <a:cubicBezTo>
                        <a:pt x="190500" y="560493"/>
                        <a:pt x="393700" y="601133"/>
                        <a:pt x="528320" y="540173"/>
                      </a:cubicBezTo>
                      <a:cubicBezTo>
                        <a:pt x="662940" y="479213"/>
                        <a:pt x="658707" y="220133"/>
                        <a:pt x="807720" y="154093"/>
                      </a:cubicBezTo>
                      <a:cubicBezTo>
                        <a:pt x="956733" y="88053"/>
                        <a:pt x="1287780" y="74506"/>
                        <a:pt x="1422400" y="143933"/>
                      </a:cubicBezTo>
                      <a:cubicBezTo>
                        <a:pt x="1557020" y="213360"/>
                        <a:pt x="1452880" y="489373"/>
                        <a:pt x="1615440" y="570653"/>
                      </a:cubicBezTo>
                      <a:cubicBezTo>
                        <a:pt x="1778000" y="651933"/>
                        <a:pt x="2206413" y="712893"/>
                        <a:pt x="2397760" y="631613"/>
                      </a:cubicBezTo>
                      <a:cubicBezTo>
                        <a:pt x="2589107" y="550333"/>
                        <a:pt x="2590800" y="165946"/>
                        <a:pt x="2763520" y="82973"/>
                      </a:cubicBezTo>
                      <a:cubicBezTo>
                        <a:pt x="2936240" y="0"/>
                        <a:pt x="3300307" y="40640"/>
                        <a:pt x="3434080" y="133773"/>
                      </a:cubicBezTo>
                      <a:cubicBezTo>
                        <a:pt x="3567853" y="226906"/>
                        <a:pt x="3432387" y="552026"/>
                        <a:pt x="3566160" y="641773"/>
                      </a:cubicBezTo>
                      <a:cubicBezTo>
                        <a:pt x="3699933" y="731520"/>
                        <a:pt x="4086013" y="724746"/>
                        <a:pt x="4236720" y="672253"/>
                      </a:cubicBezTo>
                      <a:cubicBezTo>
                        <a:pt x="4387427" y="619760"/>
                        <a:pt x="4428913" y="473286"/>
                        <a:pt x="4470400" y="326813"/>
                      </a:cubicBezTo>
                    </a:path>
                  </a:pathLst>
                </a:custGeom>
                <a:solidFill>
                  <a:srgbClr val="F2F2F2"/>
                </a:solidFill>
                <a:ln w="38100">
                  <a:solidFill>
                    <a:srgbClr val="73E9F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15"/>
              <p:cNvGrpSpPr/>
              <p:nvPr/>
            </p:nvGrpSpPr>
            <p:grpSpPr>
              <a:xfrm>
                <a:off x="2819400" y="609600"/>
                <a:ext cx="3050544" cy="2743200"/>
                <a:chOff x="2971800" y="1219200"/>
                <a:chExt cx="3124200" cy="2590800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2971800" y="1295400"/>
                  <a:ext cx="3124200" cy="2057400"/>
                </a:xfrm>
                <a:prstGeom prst="roundRect">
                  <a:avLst/>
                </a:prstGeom>
                <a:solidFill>
                  <a:srgbClr val="F2F2F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4"/>
                <p:cNvSpPr/>
                <p:nvPr/>
              </p:nvSpPr>
              <p:spPr>
                <a:xfrm>
                  <a:off x="3200400" y="1524000"/>
                  <a:ext cx="2667000" cy="1828800"/>
                </a:xfrm>
                <a:prstGeom prst="roundRect">
                  <a:avLst/>
                </a:prstGeom>
                <a:solidFill>
                  <a:srgbClr val="03017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"/>
                <p:cNvSpPr/>
                <p:nvPr/>
              </p:nvSpPr>
              <p:spPr>
                <a:xfrm>
                  <a:off x="4122821" y="1219200"/>
                  <a:ext cx="842213" cy="304801"/>
                </a:xfrm>
                <a:prstGeom prst="rect">
                  <a:avLst/>
                </a:prstGeom>
                <a:solidFill>
                  <a:srgbClr val="73E9F9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 7"/>
                <p:cNvSpPr/>
                <p:nvPr/>
              </p:nvSpPr>
              <p:spPr>
                <a:xfrm>
                  <a:off x="3070860" y="3302039"/>
                  <a:ext cx="2961614" cy="203166"/>
                </a:xfrm>
                <a:custGeom>
                  <a:avLst/>
                  <a:gdLst>
                    <a:gd name="connsiteX0" fmla="*/ 0 w 3048000"/>
                    <a:gd name="connsiteY0" fmla="*/ 76200 h 152400"/>
                    <a:gd name="connsiteX1" fmla="*/ 1447895 w 3048000"/>
                    <a:gd name="connsiteY1" fmla="*/ 97 h 152400"/>
                    <a:gd name="connsiteX2" fmla="*/ 1524000 w 3048000"/>
                    <a:gd name="connsiteY2" fmla="*/ 2 h 152400"/>
                    <a:gd name="connsiteX3" fmla="*/ 1600105 w 3048000"/>
                    <a:gd name="connsiteY3" fmla="*/ 97 h 152400"/>
                    <a:gd name="connsiteX4" fmla="*/ 3048000 w 3048000"/>
                    <a:gd name="connsiteY4" fmla="*/ 76205 h 152400"/>
                    <a:gd name="connsiteX5" fmla="*/ 1600105 w 3048000"/>
                    <a:gd name="connsiteY5" fmla="*/ 152310 h 152400"/>
                    <a:gd name="connsiteX6" fmla="*/ 1524000 w 3048000"/>
                    <a:gd name="connsiteY6" fmla="*/ 152405 h 152400"/>
                    <a:gd name="connsiteX7" fmla="*/ 1447895 w 3048000"/>
                    <a:gd name="connsiteY7" fmla="*/ 152310 h 152400"/>
                    <a:gd name="connsiteX8" fmla="*/ 0 w 3048000"/>
                    <a:gd name="connsiteY8" fmla="*/ 76203 h 152400"/>
                    <a:gd name="connsiteX9" fmla="*/ 0 w 3048000"/>
                    <a:gd name="connsiteY9" fmla="*/ 76200 h 152400"/>
                    <a:gd name="connsiteX0" fmla="*/ 19 w 3048047"/>
                    <a:gd name="connsiteY0" fmla="*/ 40604 h 193009"/>
                    <a:gd name="connsiteX1" fmla="*/ 1447914 w 3048047"/>
                    <a:gd name="connsiteY1" fmla="*/ 40701 h 193009"/>
                    <a:gd name="connsiteX2" fmla="*/ 1524019 w 3048047"/>
                    <a:gd name="connsiteY2" fmla="*/ 40606 h 193009"/>
                    <a:gd name="connsiteX3" fmla="*/ 1600124 w 3048047"/>
                    <a:gd name="connsiteY3" fmla="*/ 40701 h 193009"/>
                    <a:gd name="connsiteX4" fmla="*/ 3048019 w 3048047"/>
                    <a:gd name="connsiteY4" fmla="*/ 116809 h 193009"/>
                    <a:gd name="connsiteX5" fmla="*/ 1600124 w 3048047"/>
                    <a:gd name="connsiteY5" fmla="*/ 192914 h 193009"/>
                    <a:gd name="connsiteX6" fmla="*/ 1524019 w 3048047"/>
                    <a:gd name="connsiteY6" fmla="*/ 193009 h 193009"/>
                    <a:gd name="connsiteX7" fmla="*/ 1447914 w 3048047"/>
                    <a:gd name="connsiteY7" fmla="*/ 192914 h 193009"/>
                    <a:gd name="connsiteX8" fmla="*/ 19 w 3048047"/>
                    <a:gd name="connsiteY8" fmla="*/ 116807 h 193009"/>
                    <a:gd name="connsiteX9" fmla="*/ 19 w 3048047"/>
                    <a:gd name="connsiteY9" fmla="*/ 40604 h 193009"/>
                    <a:gd name="connsiteX0" fmla="*/ 53340 w 3101368"/>
                    <a:gd name="connsiteY0" fmla="*/ 40604 h 193009"/>
                    <a:gd name="connsiteX1" fmla="*/ 1501235 w 3101368"/>
                    <a:gd name="connsiteY1" fmla="*/ 40701 h 193009"/>
                    <a:gd name="connsiteX2" fmla="*/ 1577340 w 3101368"/>
                    <a:gd name="connsiteY2" fmla="*/ 40606 h 193009"/>
                    <a:gd name="connsiteX3" fmla="*/ 1653445 w 3101368"/>
                    <a:gd name="connsiteY3" fmla="*/ 40701 h 193009"/>
                    <a:gd name="connsiteX4" fmla="*/ 3101340 w 3101368"/>
                    <a:gd name="connsiteY4" fmla="*/ 116809 h 193009"/>
                    <a:gd name="connsiteX5" fmla="*/ 1653445 w 3101368"/>
                    <a:gd name="connsiteY5" fmla="*/ 192914 h 193009"/>
                    <a:gd name="connsiteX6" fmla="*/ 1577340 w 3101368"/>
                    <a:gd name="connsiteY6" fmla="*/ 193009 h 193009"/>
                    <a:gd name="connsiteX7" fmla="*/ 1501235 w 3101368"/>
                    <a:gd name="connsiteY7" fmla="*/ 192914 h 193009"/>
                    <a:gd name="connsiteX8" fmla="*/ 53340 w 3101368"/>
                    <a:gd name="connsiteY8" fmla="*/ 116807 h 193009"/>
                    <a:gd name="connsiteX9" fmla="*/ 53340 w 3101368"/>
                    <a:gd name="connsiteY9" fmla="*/ 40604 h 193009"/>
                    <a:gd name="connsiteX0" fmla="*/ 53340 w 3101368"/>
                    <a:gd name="connsiteY0" fmla="*/ 40604 h 193009"/>
                    <a:gd name="connsiteX1" fmla="*/ 1501235 w 3101368"/>
                    <a:gd name="connsiteY1" fmla="*/ 40701 h 193009"/>
                    <a:gd name="connsiteX2" fmla="*/ 1577340 w 3101368"/>
                    <a:gd name="connsiteY2" fmla="*/ 40606 h 193009"/>
                    <a:gd name="connsiteX3" fmla="*/ 1653445 w 3101368"/>
                    <a:gd name="connsiteY3" fmla="*/ 40701 h 193009"/>
                    <a:gd name="connsiteX4" fmla="*/ 3101340 w 3101368"/>
                    <a:gd name="connsiteY4" fmla="*/ 116809 h 193009"/>
                    <a:gd name="connsiteX5" fmla="*/ 1653445 w 3101368"/>
                    <a:gd name="connsiteY5" fmla="*/ 192914 h 193009"/>
                    <a:gd name="connsiteX6" fmla="*/ 1577340 w 3101368"/>
                    <a:gd name="connsiteY6" fmla="*/ 193009 h 193009"/>
                    <a:gd name="connsiteX7" fmla="*/ 1501235 w 3101368"/>
                    <a:gd name="connsiteY7" fmla="*/ 192914 h 193009"/>
                    <a:gd name="connsiteX8" fmla="*/ 53340 w 3101368"/>
                    <a:gd name="connsiteY8" fmla="*/ 116807 h 193009"/>
                    <a:gd name="connsiteX9" fmla="*/ 53340 w 3101368"/>
                    <a:gd name="connsiteY9" fmla="*/ 40604 h 193009"/>
                    <a:gd name="connsiteX0" fmla="*/ 53340 w 3101368"/>
                    <a:gd name="connsiteY0" fmla="*/ 40604 h 193009"/>
                    <a:gd name="connsiteX1" fmla="*/ 1501235 w 3101368"/>
                    <a:gd name="connsiteY1" fmla="*/ 40701 h 193009"/>
                    <a:gd name="connsiteX2" fmla="*/ 1577340 w 3101368"/>
                    <a:gd name="connsiteY2" fmla="*/ 40606 h 193009"/>
                    <a:gd name="connsiteX3" fmla="*/ 1653445 w 3101368"/>
                    <a:gd name="connsiteY3" fmla="*/ 40701 h 193009"/>
                    <a:gd name="connsiteX4" fmla="*/ 3101340 w 3101368"/>
                    <a:gd name="connsiteY4" fmla="*/ 116809 h 193009"/>
                    <a:gd name="connsiteX5" fmla="*/ 1653445 w 3101368"/>
                    <a:gd name="connsiteY5" fmla="*/ 192914 h 193009"/>
                    <a:gd name="connsiteX6" fmla="*/ 1577340 w 3101368"/>
                    <a:gd name="connsiteY6" fmla="*/ 193009 h 193009"/>
                    <a:gd name="connsiteX7" fmla="*/ 1501235 w 3101368"/>
                    <a:gd name="connsiteY7" fmla="*/ 192914 h 193009"/>
                    <a:gd name="connsiteX8" fmla="*/ 53340 w 3101368"/>
                    <a:gd name="connsiteY8" fmla="*/ 116807 h 193009"/>
                    <a:gd name="connsiteX9" fmla="*/ 53340 w 3101368"/>
                    <a:gd name="connsiteY9" fmla="*/ 40604 h 193009"/>
                    <a:gd name="connsiteX0" fmla="*/ 53340 w 3101368"/>
                    <a:gd name="connsiteY0" fmla="*/ 40604 h 193009"/>
                    <a:gd name="connsiteX1" fmla="*/ 1501235 w 3101368"/>
                    <a:gd name="connsiteY1" fmla="*/ 40701 h 193009"/>
                    <a:gd name="connsiteX2" fmla="*/ 1577340 w 3101368"/>
                    <a:gd name="connsiteY2" fmla="*/ 40606 h 193009"/>
                    <a:gd name="connsiteX3" fmla="*/ 1653445 w 3101368"/>
                    <a:gd name="connsiteY3" fmla="*/ 40701 h 193009"/>
                    <a:gd name="connsiteX4" fmla="*/ 3101340 w 3101368"/>
                    <a:gd name="connsiteY4" fmla="*/ 40609 h 193009"/>
                    <a:gd name="connsiteX5" fmla="*/ 1653445 w 3101368"/>
                    <a:gd name="connsiteY5" fmla="*/ 192914 h 193009"/>
                    <a:gd name="connsiteX6" fmla="*/ 1577340 w 3101368"/>
                    <a:gd name="connsiteY6" fmla="*/ 193009 h 193009"/>
                    <a:gd name="connsiteX7" fmla="*/ 1501235 w 3101368"/>
                    <a:gd name="connsiteY7" fmla="*/ 192914 h 193009"/>
                    <a:gd name="connsiteX8" fmla="*/ 53340 w 3101368"/>
                    <a:gd name="connsiteY8" fmla="*/ 116807 h 193009"/>
                    <a:gd name="connsiteX9" fmla="*/ 53340 w 3101368"/>
                    <a:gd name="connsiteY9" fmla="*/ 40604 h 193009"/>
                    <a:gd name="connsiteX0" fmla="*/ 53340 w 3128052"/>
                    <a:gd name="connsiteY0" fmla="*/ 40604 h 193009"/>
                    <a:gd name="connsiteX1" fmla="*/ 1501235 w 3128052"/>
                    <a:gd name="connsiteY1" fmla="*/ 40701 h 193009"/>
                    <a:gd name="connsiteX2" fmla="*/ 1577340 w 3128052"/>
                    <a:gd name="connsiteY2" fmla="*/ 40606 h 193009"/>
                    <a:gd name="connsiteX3" fmla="*/ 1653445 w 3128052"/>
                    <a:gd name="connsiteY3" fmla="*/ 40701 h 193009"/>
                    <a:gd name="connsiteX4" fmla="*/ 3101340 w 3128052"/>
                    <a:gd name="connsiteY4" fmla="*/ 40609 h 193009"/>
                    <a:gd name="connsiteX5" fmla="*/ 1653445 w 3128052"/>
                    <a:gd name="connsiteY5" fmla="*/ 192914 h 193009"/>
                    <a:gd name="connsiteX6" fmla="*/ 1577340 w 3128052"/>
                    <a:gd name="connsiteY6" fmla="*/ 193009 h 193009"/>
                    <a:gd name="connsiteX7" fmla="*/ 1501235 w 3128052"/>
                    <a:gd name="connsiteY7" fmla="*/ 192914 h 193009"/>
                    <a:gd name="connsiteX8" fmla="*/ 53340 w 3128052"/>
                    <a:gd name="connsiteY8" fmla="*/ 116807 h 193009"/>
                    <a:gd name="connsiteX9" fmla="*/ 53340 w 3128052"/>
                    <a:gd name="connsiteY9" fmla="*/ 40604 h 193009"/>
                    <a:gd name="connsiteX0" fmla="*/ 53340 w 3114696"/>
                    <a:gd name="connsiteY0" fmla="*/ 40604 h 193009"/>
                    <a:gd name="connsiteX1" fmla="*/ 1501235 w 3114696"/>
                    <a:gd name="connsiteY1" fmla="*/ 40701 h 193009"/>
                    <a:gd name="connsiteX2" fmla="*/ 1577340 w 3114696"/>
                    <a:gd name="connsiteY2" fmla="*/ 40606 h 193009"/>
                    <a:gd name="connsiteX3" fmla="*/ 1653445 w 3114696"/>
                    <a:gd name="connsiteY3" fmla="*/ 40701 h 193009"/>
                    <a:gd name="connsiteX4" fmla="*/ 3101340 w 3114696"/>
                    <a:gd name="connsiteY4" fmla="*/ 40609 h 193009"/>
                    <a:gd name="connsiteX5" fmla="*/ 1653445 w 3114696"/>
                    <a:gd name="connsiteY5" fmla="*/ 192914 h 193009"/>
                    <a:gd name="connsiteX6" fmla="*/ 1577340 w 3114696"/>
                    <a:gd name="connsiteY6" fmla="*/ 193009 h 193009"/>
                    <a:gd name="connsiteX7" fmla="*/ 1501235 w 3114696"/>
                    <a:gd name="connsiteY7" fmla="*/ 192914 h 193009"/>
                    <a:gd name="connsiteX8" fmla="*/ 53340 w 3114696"/>
                    <a:gd name="connsiteY8" fmla="*/ 116807 h 193009"/>
                    <a:gd name="connsiteX9" fmla="*/ 53340 w 3114696"/>
                    <a:gd name="connsiteY9" fmla="*/ 40604 h 193009"/>
                    <a:gd name="connsiteX0" fmla="*/ 53340 w 3114696"/>
                    <a:gd name="connsiteY0" fmla="*/ 50761 h 203166"/>
                    <a:gd name="connsiteX1" fmla="*/ 1501235 w 3114696"/>
                    <a:gd name="connsiteY1" fmla="*/ 50858 h 203166"/>
                    <a:gd name="connsiteX2" fmla="*/ 1577340 w 3114696"/>
                    <a:gd name="connsiteY2" fmla="*/ 50763 h 203166"/>
                    <a:gd name="connsiteX3" fmla="*/ 1653445 w 3114696"/>
                    <a:gd name="connsiteY3" fmla="*/ 50858 h 203166"/>
                    <a:gd name="connsiteX4" fmla="*/ 3101340 w 3114696"/>
                    <a:gd name="connsiteY4" fmla="*/ 50766 h 203166"/>
                    <a:gd name="connsiteX5" fmla="*/ 1653445 w 3114696"/>
                    <a:gd name="connsiteY5" fmla="*/ 203071 h 203166"/>
                    <a:gd name="connsiteX6" fmla="*/ 1577340 w 3114696"/>
                    <a:gd name="connsiteY6" fmla="*/ 203166 h 203166"/>
                    <a:gd name="connsiteX7" fmla="*/ 1501235 w 3114696"/>
                    <a:gd name="connsiteY7" fmla="*/ 203071 h 203166"/>
                    <a:gd name="connsiteX8" fmla="*/ 53340 w 3114696"/>
                    <a:gd name="connsiteY8" fmla="*/ 126964 h 203166"/>
                    <a:gd name="connsiteX9" fmla="*/ 53340 w 3114696"/>
                    <a:gd name="connsiteY9" fmla="*/ 50761 h 203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114696" h="203166">
                      <a:moveTo>
                        <a:pt x="53340" y="50761"/>
                      </a:moveTo>
                      <a:cubicBezTo>
                        <a:pt x="81299" y="10157"/>
                        <a:pt x="690162" y="52886"/>
                        <a:pt x="1501235" y="50858"/>
                      </a:cubicBezTo>
                      <a:lnTo>
                        <a:pt x="1577340" y="50763"/>
                      </a:lnTo>
                      <a:lnTo>
                        <a:pt x="1653445" y="50858"/>
                      </a:lnTo>
                      <a:cubicBezTo>
                        <a:pt x="2464552" y="52886"/>
                        <a:pt x="3021229" y="0"/>
                        <a:pt x="3101340" y="50766"/>
                      </a:cubicBezTo>
                      <a:cubicBezTo>
                        <a:pt x="3114696" y="200591"/>
                        <a:pt x="2464532" y="201043"/>
                        <a:pt x="1653445" y="203071"/>
                      </a:cubicBezTo>
                      <a:lnTo>
                        <a:pt x="1577340" y="203166"/>
                      </a:lnTo>
                      <a:lnTo>
                        <a:pt x="1501235" y="203071"/>
                      </a:lnTo>
                      <a:cubicBezTo>
                        <a:pt x="690134" y="201043"/>
                        <a:pt x="53321" y="167570"/>
                        <a:pt x="53340" y="126964"/>
                      </a:cubicBezTo>
                      <a:cubicBezTo>
                        <a:pt x="53340" y="101563"/>
                        <a:pt x="0" y="96482"/>
                        <a:pt x="53340" y="50761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8"/>
                <p:cNvSpPr/>
                <p:nvPr/>
              </p:nvSpPr>
              <p:spPr>
                <a:xfrm>
                  <a:off x="4343400" y="3352800"/>
                  <a:ext cx="457200" cy="457200"/>
                </a:xfrm>
                <a:prstGeom prst="ellipse">
                  <a:avLst/>
                </a:prstGeom>
                <a:solidFill>
                  <a:srgbClr val="FAD344"/>
                </a:solidFill>
                <a:ln w="6350">
                  <a:solidFill>
                    <a:srgbClr val="FAD3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 13"/>
                <p:cNvSpPr/>
                <p:nvPr/>
              </p:nvSpPr>
              <p:spPr>
                <a:xfrm rot="10800000">
                  <a:off x="4343400" y="3575049"/>
                  <a:ext cx="461010" cy="26035"/>
                </a:xfrm>
                <a:custGeom>
                  <a:avLst/>
                  <a:gdLst>
                    <a:gd name="connsiteX0" fmla="*/ 0 w 461010"/>
                    <a:gd name="connsiteY0" fmla="*/ 0 h 0"/>
                    <a:gd name="connsiteX1" fmla="*/ 461010 w 461010"/>
                    <a:gd name="connsiteY1" fmla="*/ 0 h 0"/>
                    <a:gd name="connsiteX0" fmla="*/ 0 w 461010"/>
                    <a:gd name="connsiteY0" fmla="*/ 0 h 0"/>
                    <a:gd name="connsiteX1" fmla="*/ 232410 w 461010"/>
                    <a:gd name="connsiteY1" fmla="*/ 0 h 0"/>
                    <a:gd name="connsiteX2" fmla="*/ 461010 w 461010"/>
                    <a:gd name="connsiteY2" fmla="*/ 0 h 0"/>
                    <a:gd name="connsiteX0" fmla="*/ 0 w 461010"/>
                    <a:gd name="connsiteY0" fmla="*/ 0 h 76200"/>
                    <a:gd name="connsiteX1" fmla="*/ 232410 w 461010"/>
                    <a:gd name="connsiteY1" fmla="*/ 76200 h 76200"/>
                    <a:gd name="connsiteX2" fmla="*/ 461010 w 461010"/>
                    <a:gd name="connsiteY2" fmla="*/ 0 h 76200"/>
                    <a:gd name="connsiteX0" fmla="*/ 0 w 461010"/>
                    <a:gd name="connsiteY0" fmla="*/ 0 h 0"/>
                    <a:gd name="connsiteX1" fmla="*/ 232410 w 461010"/>
                    <a:gd name="connsiteY1" fmla="*/ 0 h 0"/>
                    <a:gd name="connsiteX2" fmla="*/ 461010 w 461010"/>
                    <a:gd name="connsiteY2" fmla="*/ 0 h 0"/>
                    <a:gd name="connsiteX0" fmla="*/ 0 w 461010"/>
                    <a:gd name="connsiteY0" fmla="*/ 0 h 76200"/>
                    <a:gd name="connsiteX1" fmla="*/ 232410 w 461010"/>
                    <a:gd name="connsiteY1" fmla="*/ 76200 h 76200"/>
                    <a:gd name="connsiteX2" fmla="*/ 461010 w 461010"/>
                    <a:gd name="connsiteY2" fmla="*/ 0 h 76200"/>
                    <a:gd name="connsiteX0" fmla="*/ 0 w 461010"/>
                    <a:gd name="connsiteY0" fmla="*/ 0 h 76200"/>
                    <a:gd name="connsiteX1" fmla="*/ 232410 w 461010"/>
                    <a:gd name="connsiteY1" fmla="*/ 76200 h 76200"/>
                    <a:gd name="connsiteX2" fmla="*/ 461010 w 461010"/>
                    <a:gd name="connsiteY2" fmla="*/ 0 h 76200"/>
                    <a:gd name="connsiteX0" fmla="*/ 0 w 461010"/>
                    <a:gd name="connsiteY0" fmla="*/ 0 h 77470"/>
                    <a:gd name="connsiteX1" fmla="*/ 232410 w 461010"/>
                    <a:gd name="connsiteY1" fmla="*/ 76200 h 77470"/>
                    <a:gd name="connsiteX2" fmla="*/ 461010 w 461010"/>
                    <a:gd name="connsiteY2" fmla="*/ 0 h 77470"/>
                    <a:gd name="connsiteX0" fmla="*/ 0 w 461010"/>
                    <a:gd name="connsiteY0" fmla="*/ 635 h 26035"/>
                    <a:gd name="connsiteX1" fmla="*/ 232410 w 461010"/>
                    <a:gd name="connsiteY1" fmla="*/ 635 h 26035"/>
                    <a:gd name="connsiteX2" fmla="*/ 461010 w 461010"/>
                    <a:gd name="connsiteY2" fmla="*/ 635 h 26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1010" h="26035">
                      <a:moveTo>
                        <a:pt x="0" y="635"/>
                      </a:moveTo>
                      <a:cubicBezTo>
                        <a:pt x="77470" y="26035"/>
                        <a:pt x="107315" y="1905"/>
                        <a:pt x="232410" y="635"/>
                      </a:cubicBezTo>
                      <a:cubicBezTo>
                        <a:pt x="342900" y="0"/>
                        <a:pt x="384810" y="26035"/>
                        <a:pt x="461010" y="635"/>
                      </a:cubicBezTo>
                    </a:path>
                  </a:pathLst>
                </a:custGeom>
                <a:solidFill>
                  <a:srgbClr val="C55A11"/>
                </a:solidFill>
                <a:ln w="28575">
                  <a:solidFill>
                    <a:srgbClr val="C55A1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14"/>
                <p:cNvSpPr/>
                <p:nvPr/>
              </p:nvSpPr>
              <p:spPr>
                <a:xfrm>
                  <a:off x="4572000" y="3581400"/>
                  <a:ext cx="45719" cy="762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rgbClr val="C55A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1"/>
              <p:cNvGrpSpPr/>
              <p:nvPr/>
            </p:nvGrpSpPr>
            <p:grpSpPr>
              <a:xfrm>
                <a:off x="3808094" y="5486401"/>
                <a:ext cx="915036" cy="1219201"/>
                <a:chOff x="3886200" y="3124200"/>
                <a:chExt cx="1219200" cy="1600200"/>
              </a:xfrm>
              <a:solidFill>
                <a:srgbClr val="D9D9D9"/>
              </a:solidFill>
            </p:grpSpPr>
            <p:sp>
              <p:nvSpPr>
                <p:cNvPr id="52" name="Oval 51"/>
                <p:cNvSpPr/>
                <p:nvPr/>
              </p:nvSpPr>
              <p:spPr>
                <a:xfrm>
                  <a:off x="4343400" y="3810000"/>
                  <a:ext cx="304800" cy="914400"/>
                </a:xfrm>
                <a:prstGeom prst="ellipse">
                  <a:avLst/>
                </a:prstGeom>
                <a:grp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 52"/>
                <p:cNvSpPr/>
                <p:nvPr/>
              </p:nvSpPr>
              <p:spPr>
                <a:xfrm>
                  <a:off x="3886200" y="3124200"/>
                  <a:ext cx="1219200" cy="1371600"/>
                </a:xfrm>
                <a:custGeom>
                  <a:avLst/>
                  <a:gdLst>
                    <a:gd name="connsiteX0" fmla="*/ 0 w 1981200"/>
                    <a:gd name="connsiteY0" fmla="*/ 1981200 h 3962400"/>
                    <a:gd name="connsiteX1" fmla="*/ 104581 w 1981200"/>
                    <a:gd name="connsiteY1" fmla="*/ 1095180 h 3962400"/>
                    <a:gd name="connsiteX2" fmla="*/ 990604 w 1981200"/>
                    <a:gd name="connsiteY2" fmla="*/ 2 h 3962400"/>
                    <a:gd name="connsiteX3" fmla="*/ 1876622 w 1981200"/>
                    <a:gd name="connsiteY3" fmla="*/ 1095184 h 3962400"/>
                    <a:gd name="connsiteX4" fmla="*/ 1981202 w 1981200"/>
                    <a:gd name="connsiteY4" fmla="*/ 1981203 h 3962400"/>
                    <a:gd name="connsiteX5" fmla="*/ 1876621 w 1981200"/>
                    <a:gd name="connsiteY5" fmla="*/ 2867223 h 3962400"/>
                    <a:gd name="connsiteX6" fmla="*/ 990600 w 1981200"/>
                    <a:gd name="connsiteY6" fmla="*/ 3962403 h 3962400"/>
                    <a:gd name="connsiteX7" fmla="*/ 104581 w 1981200"/>
                    <a:gd name="connsiteY7" fmla="*/ 2867221 h 3962400"/>
                    <a:gd name="connsiteX8" fmla="*/ 1 w 1981200"/>
                    <a:gd name="connsiteY8" fmla="*/ 1981202 h 3962400"/>
                    <a:gd name="connsiteX9" fmla="*/ 0 w 1981200"/>
                    <a:gd name="connsiteY9" fmla="*/ 1981200 h 3962400"/>
                    <a:gd name="connsiteX0" fmla="*/ 0 w 1981202"/>
                    <a:gd name="connsiteY0" fmla="*/ 1981201 h 3538423"/>
                    <a:gd name="connsiteX1" fmla="*/ 104581 w 1981202"/>
                    <a:gd name="connsiteY1" fmla="*/ 1095181 h 3538423"/>
                    <a:gd name="connsiteX2" fmla="*/ 990604 w 1981202"/>
                    <a:gd name="connsiteY2" fmla="*/ 3 h 3538423"/>
                    <a:gd name="connsiteX3" fmla="*/ 1876622 w 1981202"/>
                    <a:gd name="connsiteY3" fmla="*/ 1095185 h 3538423"/>
                    <a:gd name="connsiteX4" fmla="*/ 1981202 w 1981202"/>
                    <a:gd name="connsiteY4" fmla="*/ 1981204 h 3538423"/>
                    <a:gd name="connsiteX5" fmla="*/ 1876621 w 1981202"/>
                    <a:gd name="connsiteY5" fmla="*/ 2867224 h 3538423"/>
                    <a:gd name="connsiteX6" fmla="*/ 990600 w 1981202"/>
                    <a:gd name="connsiteY6" fmla="*/ 3429004 h 3538423"/>
                    <a:gd name="connsiteX7" fmla="*/ 104581 w 1981202"/>
                    <a:gd name="connsiteY7" fmla="*/ 2867222 h 3538423"/>
                    <a:gd name="connsiteX8" fmla="*/ 1 w 1981202"/>
                    <a:gd name="connsiteY8" fmla="*/ 1981203 h 3538423"/>
                    <a:gd name="connsiteX9" fmla="*/ 0 w 1981202"/>
                    <a:gd name="connsiteY9" fmla="*/ 1981201 h 3538423"/>
                    <a:gd name="connsiteX0" fmla="*/ 0 w 1981202"/>
                    <a:gd name="connsiteY0" fmla="*/ 1981201 h 3538423"/>
                    <a:gd name="connsiteX1" fmla="*/ 104581 w 1981202"/>
                    <a:gd name="connsiteY1" fmla="*/ 1095181 h 3538423"/>
                    <a:gd name="connsiteX2" fmla="*/ 990604 w 1981202"/>
                    <a:gd name="connsiteY2" fmla="*/ 3 h 3538423"/>
                    <a:gd name="connsiteX3" fmla="*/ 1876622 w 1981202"/>
                    <a:gd name="connsiteY3" fmla="*/ 1095185 h 3538423"/>
                    <a:gd name="connsiteX4" fmla="*/ 1981202 w 1981202"/>
                    <a:gd name="connsiteY4" fmla="*/ 1981204 h 3538423"/>
                    <a:gd name="connsiteX5" fmla="*/ 1876621 w 1981202"/>
                    <a:gd name="connsiteY5" fmla="*/ 2867224 h 3538423"/>
                    <a:gd name="connsiteX6" fmla="*/ 990601 w 1981202"/>
                    <a:gd name="connsiteY6" fmla="*/ 3035847 h 3538423"/>
                    <a:gd name="connsiteX7" fmla="*/ 104581 w 1981202"/>
                    <a:gd name="connsiteY7" fmla="*/ 2867222 h 3538423"/>
                    <a:gd name="connsiteX8" fmla="*/ 1 w 1981202"/>
                    <a:gd name="connsiteY8" fmla="*/ 1981203 h 3538423"/>
                    <a:gd name="connsiteX9" fmla="*/ 0 w 1981202"/>
                    <a:gd name="connsiteY9" fmla="*/ 1981201 h 3538423"/>
                    <a:gd name="connsiteX0" fmla="*/ 0 w 1981202"/>
                    <a:gd name="connsiteY0" fmla="*/ 1981201 h 3538423"/>
                    <a:gd name="connsiteX1" fmla="*/ 104581 w 1981202"/>
                    <a:gd name="connsiteY1" fmla="*/ 1095181 h 3538423"/>
                    <a:gd name="connsiteX2" fmla="*/ 990604 w 1981202"/>
                    <a:gd name="connsiteY2" fmla="*/ 3 h 3538423"/>
                    <a:gd name="connsiteX3" fmla="*/ 1876622 w 1981202"/>
                    <a:gd name="connsiteY3" fmla="*/ 1095185 h 3538423"/>
                    <a:gd name="connsiteX4" fmla="*/ 1981202 w 1981202"/>
                    <a:gd name="connsiteY4" fmla="*/ 1981204 h 3538423"/>
                    <a:gd name="connsiteX5" fmla="*/ 1876622 w 1981202"/>
                    <a:gd name="connsiteY5" fmla="*/ 2474065 h 3538423"/>
                    <a:gd name="connsiteX6" fmla="*/ 990601 w 1981202"/>
                    <a:gd name="connsiteY6" fmla="*/ 3035847 h 3538423"/>
                    <a:gd name="connsiteX7" fmla="*/ 104581 w 1981202"/>
                    <a:gd name="connsiteY7" fmla="*/ 2867222 h 3538423"/>
                    <a:gd name="connsiteX8" fmla="*/ 1 w 1981202"/>
                    <a:gd name="connsiteY8" fmla="*/ 1981203 h 3538423"/>
                    <a:gd name="connsiteX9" fmla="*/ 0 w 1981202"/>
                    <a:gd name="connsiteY9" fmla="*/ 1981201 h 3538423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3035847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  <a:gd name="connsiteX0" fmla="*/ 0 w 1981202"/>
                    <a:gd name="connsiteY0" fmla="*/ 1981201 h 3145265"/>
                    <a:gd name="connsiteX1" fmla="*/ 104581 w 1981202"/>
                    <a:gd name="connsiteY1" fmla="*/ 1095181 h 3145265"/>
                    <a:gd name="connsiteX2" fmla="*/ 990604 w 1981202"/>
                    <a:gd name="connsiteY2" fmla="*/ 3 h 3145265"/>
                    <a:gd name="connsiteX3" fmla="*/ 1876622 w 1981202"/>
                    <a:gd name="connsiteY3" fmla="*/ 1095185 h 3145265"/>
                    <a:gd name="connsiteX4" fmla="*/ 1981202 w 1981202"/>
                    <a:gd name="connsiteY4" fmla="*/ 1981204 h 3145265"/>
                    <a:gd name="connsiteX5" fmla="*/ 1876622 w 1981202"/>
                    <a:gd name="connsiteY5" fmla="*/ 2474065 h 3145265"/>
                    <a:gd name="connsiteX6" fmla="*/ 990601 w 1981202"/>
                    <a:gd name="connsiteY6" fmla="*/ 2642689 h 3145265"/>
                    <a:gd name="connsiteX7" fmla="*/ 104583 w 1981202"/>
                    <a:gd name="connsiteY7" fmla="*/ 2474065 h 3145265"/>
                    <a:gd name="connsiteX8" fmla="*/ 1 w 1981202"/>
                    <a:gd name="connsiteY8" fmla="*/ 1981203 h 3145265"/>
                    <a:gd name="connsiteX9" fmla="*/ 0 w 1981202"/>
                    <a:gd name="connsiteY9" fmla="*/ 1981201 h 3145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981202" h="3145265">
                      <a:moveTo>
                        <a:pt x="0" y="1981201"/>
                      </a:moveTo>
                      <a:cubicBezTo>
                        <a:pt x="0" y="1673629"/>
                        <a:pt x="35806" y="1370281"/>
                        <a:pt x="104581" y="1095181"/>
                      </a:cubicBezTo>
                      <a:cubicBezTo>
                        <a:pt x="272381" y="423981"/>
                        <a:pt x="615391" y="0"/>
                        <a:pt x="990604" y="3"/>
                      </a:cubicBezTo>
                      <a:cubicBezTo>
                        <a:pt x="1365815" y="5"/>
                        <a:pt x="1708823" y="423987"/>
                        <a:pt x="1876622" y="1095185"/>
                      </a:cubicBezTo>
                      <a:cubicBezTo>
                        <a:pt x="1945397" y="1370285"/>
                        <a:pt x="1981202" y="1751391"/>
                        <a:pt x="1981202" y="1981204"/>
                      </a:cubicBezTo>
                      <a:cubicBezTo>
                        <a:pt x="1981202" y="2211017"/>
                        <a:pt x="1945398" y="2198964"/>
                        <a:pt x="1876622" y="2474065"/>
                      </a:cubicBezTo>
                      <a:cubicBezTo>
                        <a:pt x="1708822" y="3145264"/>
                        <a:pt x="1646805" y="2524742"/>
                        <a:pt x="990601" y="2642689"/>
                      </a:cubicBezTo>
                      <a:cubicBezTo>
                        <a:pt x="291947" y="2544400"/>
                        <a:pt x="272383" y="3145264"/>
                        <a:pt x="104583" y="2474065"/>
                      </a:cubicBezTo>
                      <a:cubicBezTo>
                        <a:pt x="35808" y="2198965"/>
                        <a:pt x="1" y="2288774"/>
                        <a:pt x="1" y="1981203"/>
                      </a:cubicBezTo>
                      <a:cubicBezTo>
                        <a:pt x="1" y="1981202"/>
                        <a:pt x="0" y="1981202"/>
                        <a:pt x="0" y="1981201"/>
                      </a:cubicBezTo>
                      <a:close/>
                    </a:path>
                  </a:pathLst>
                </a:cu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Moon 44"/>
              <p:cNvSpPr/>
              <p:nvPr/>
            </p:nvSpPr>
            <p:spPr>
              <a:xfrm rot="16723351">
                <a:off x="4146407" y="1980577"/>
                <a:ext cx="457200" cy="1073090"/>
              </a:xfrm>
              <a:prstGeom prst="moon">
                <a:avLst/>
              </a:prstGeom>
              <a:solidFill>
                <a:srgbClr val="73E9F9"/>
              </a:solidFill>
              <a:ln w="6350">
                <a:solidFill>
                  <a:srgbClr val="73E9F9"/>
                </a:solidFill>
              </a:ln>
              <a:effectLst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2819403" y="1676400"/>
                <a:ext cx="152507" cy="304800"/>
                <a:chOff x="2133600" y="2667000"/>
                <a:chExt cx="762000" cy="1219200"/>
              </a:xfrm>
            </p:grpSpPr>
            <p:sp>
              <p:nvSpPr>
                <p:cNvPr id="50" name="Moon 49"/>
                <p:cNvSpPr/>
                <p:nvPr/>
              </p:nvSpPr>
              <p:spPr>
                <a:xfrm>
                  <a:off x="2133600" y="2667000"/>
                  <a:ext cx="457200" cy="1219200"/>
                </a:xfrm>
                <a:prstGeom prst="mo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286000" y="2667000"/>
                  <a:ext cx="609600" cy="76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 flipH="1">
                <a:off x="5714996" y="1676400"/>
                <a:ext cx="152507" cy="304800"/>
                <a:chOff x="2133600" y="2667000"/>
                <a:chExt cx="762000" cy="1219200"/>
              </a:xfrm>
            </p:grpSpPr>
            <p:sp>
              <p:nvSpPr>
                <p:cNvPr id="48" name="Moon 47"/>
                <p:cNvSpPr/>
                <p:nvPr/>
              </p:nvSpPr>
              <p:spPr>
                <a:xfrm>
                  <a:off x="2133600" y="2667000"/>
                  <a:ext cx="457200" cy="1219200"/>
                </a:xfrm>
                <a:prstGeom prst="mo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2286000" y="2667000"/>
                  <a:ext cx="609600" cy="76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9" name="Picture 4" descr="C:\Users\Anish\Desktop\peepo eye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29000" y="381000"/>
              <a:ext cx="1981200" cy="1839685"/>
            </a:xfrm>
            <a:prstGeom prst="rect">
              <a:avLst/>
            </a:prstGeom>
            <a:noFill/>
          </p:spPr>
        </p:pic>
      </p:grpSp>
      <p:cxnSp>
        <p:nvCxnSpPr>
          <p:cNvPr id="77" name="Straight Connector 76"/>
          <p:cNvCxnSpPr/>
          <p:nvPr/>
        </p:nvCxnSpPr>
        <p:spPr>
          <a:xfrm rot="16200000" flipV="1">
            <a:off x="3086100" y="3924300"/>
            <a:ext cx="1600200" cy="1219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Anish\Desktop\python drawin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3048000"/>
            <a:ext cx="2143125" cy="1981200"/>
          </a:xfrm>
          <a:prstGeom prst="rect">
            <a:avLst/>
          </a:prstGeom>
          <a:noFill/>
        </p:spPr>
      </p:pic>
      <p:sp>
        <p:nvSpPr>
          <p:cNvPr id="80" name="TextBox 79"/>
          <p:cNvSpPr txBox="1"/>
          <p:nvPr/>
        </p:nvSpPr>
        <p:spPr>
          <a:xfrm>
            <a:off x="4648200" y="838200"/>
            <a:ext cx="175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 smtClean="0"/>
              <a:t>&gt;&gt;&gt;Hello World</a:t>
            </a:r>
          </a:p>
          <a:p>
            <a:r>
              <a:rPr lang="en-US" dirty="0" smtClean="0"/>
              <a:t>&gt;&gt;&gt;I am </a:t>
            </a:r>
            <a:r>
              <a:rPr lang="en-US" dirty="0" err="1" smtClean="0"/>
              <a:t>Peepo</a:t>
            </a:r>
            <a:r>
              <a:rPr lang="en-US" dirty="0" smtClean="0"/>
              <a:t> your tutor </a:t>
            </a:r>
            <a:r>
              <a:rPr lang="en-US" dirty="0" err="1" smtClean="0"/>
              <a:t>khikhikhikhi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33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Anish K Bansal</dc:creator>
  <cp:lastModifiedBy>Anish K Bansal</cp:lastModifiedBy>
  <cp:revision>23</cp:revision>
  <dcterms:created xsi:type="dcterms:W3CDTF">2024-02-25T07:51:03Z</dcterms:created>
  <dcterms:modified xsi:type="dcterms:W3CDTF">2024-02-25T09:48:44Z</dcterms:modified>
</cp:coreProperties>
</file>