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6600"/>
    <a:srgbClr val="CC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77" y="-72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0" y="838200"/>
            <a:ext cx="2269427" cy="2286000"/>
            <a:chOff x="914400" y="685800"/>
            <a:chExt cx="2269427" cy="2286000"/>
          </a:xfrm>
        </p:grpSpPr>
        <p:grpSp>
          <p:nvGrpSpPr>
            <p:cNvPr id="32" name="Group 17"/>
            <p:cNvGrpSpPr/>
            <p:nvPr/>
          </p:nvGrpSpPr>
          <p:grpSpPr>
            <a:xfrm>
              <a:off x="1447800" y="685800"/>
              <a:ext cx="1736027" cy="1981200"/>
              <a:chOff x="914400" y="990600"/>
              <a:chExt cx="1736027" cy="1981200"/>
            </a:xfrm>
          </p:grpSpPr>
          <p:grpSp>
            <p:nvGrpSpPr>
              <p:cNvPr id="39" name="Group 13"/>
              <p:cNvGrpSpPr/>
              <p:nvPr/>
            </p:nvGrpSpPr>
            <p:grpSpPr>
              <a:xfrm>
                <a:off x="1447800" y="1066800"/>
                <a:ext cx="1202627" cy="1905000"/>
                <a:chOff x="1447800" y="1066800"/>
                <a:chExt cx="1202627" cy="1905000"/>
              </a:xfrm>
            </p:grpSpPr>
            <p:pic>
              <p:nvPicPr>
                <p:cNvPr id="42" name="Picture 41" descr="girl.png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1447800" y="1066800"/>
                  <a:ext cx="974027" cy="1752600"/>
                </a:xfrm>
                <a:prstGeom prst="rect">
                  <a:avLst/>
                </a:prstGeom>
              </p:spPr>
            </p:pic>
            <p:pic>
              <p:nvPicPr>
                <p:cNvPr id="43" name="Picture 42" descr="girl.png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1676400" y="1219200"/>
                  <a:ext cx="974027" cy="1752600"/>
                </a:xfrm>
                <a:prstGeom prst="rect">
                  <a:avLst/>
                </a:prstGeom>
              </p:spPr>
            </p:pic>
          </p:grpSp>
          <p:pic>
            <p:nvPicPr>
              <p:cNvPr id="40" name="Picture 39" descr="girl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14400" y="990600"/>
                <a:ext cx="974027" cy="1752600"/>
              </a:xfrm>
              <a:prstGeom prst="rect">
                <a:avLst/>
              </a:prstGeom>
            </p:spPr>
          </p:pic>
          <p:pic>
            <p:nvPicPr>
              <p:cNvPr id="41" name="Picture 40" descr="girl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143000" y="1143000"/>
                <a:ext cx="974027" cy="1752600"/>
              </a:xfrm>
              <a:prstGeom prst="rect">
                <a:avLst/>
              </a:prstGeom>
            </p:spPr>
          </p:pic>
        </p:grpSp>
        <p:grpSp>
          <p:nvGrpSpPr>
            <p:cNvPr id="33" name="Group 16"/>
            <p:cNvGrpSpPr/>
            <p:nvPr/>
          </p:nvGrpSpPr>
          <p:grpSpPr>
            <a:xfrm>
              <a:off x="914400" y="990600"/>
              <a:ext cx="1736027" cy="1981200"/>
              <a:chOff x="914400" y="990600"/>
              <a:chExt cx="1736027" cy="1981200"/>
            </a:xfrm>
          </p:grpSpPr>
          <p:grpSp>
            <p:nvGrpSpPr>
              <p:cNvPr id="34" name="Group 13"/>
              <p:cNvGrpSpPr/>
              <p:nvPr/>
            </p:nvGrpSpPr>
            <p:grpSpPr>
              <a:xfrm>
                <a:off x="1447800" y="1066800"/>
                <a:ext cx="1202627" cy="1905000"/>
                <a:chOff x="1447800" y="1066800"/>
                <a:chExt cx="1202627" cy="1905000"/>
              </a:xfrm>
            </p:grpSpPr>
            <p:pic>
              <p:nvPicPr>
                <p:cNvPr id="37" name="Picture 36" descr="girl.png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1447800" y="1066800"/>
                  <a:ext cx="974027" cy="1752600"/>
                </a:xfrm>
                <a:prstGeom prst="rect">
                  <a:avLst/>
                </a:prstGeom>
              </p:spPr>
            </p:pic>
            <p:pic>
              <p:nvPicPr>
                <p:cNvPr id="38" name="Picture 37" descr="girl.png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1676400" y="1219200"/>
                  <a:ext cx="974027" cy="1752600"/>
                </a:xfrm>
                <a:prstGeom prst="rect">
                  <a:avLst/>
                </a:prstGeom>
              </p:spPr>
            </p:pic>
          </p:grpSp>
          <p:pic>
            <p:nvPicPr>
              <p:cNvPr id="35" name="Picture 34" descr="girl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14400" y="990600"/>
                <a:ext cx="974027" cy="1752600"/>
              </a:xfrm>
              <a:prstGeom prst="rect">
                <a:avLst/>
              </a:prstGeom>
            </p:spPr>
          </p:pic>
          <p:pic>
            <p:nvPicPr>
              <p:cNvPr id="36" name="Picture 35" descr="girl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143000" y="1143000"/>
                <a:ext cx="974027" cy="1752600"/>
              </a:xfrm>
              <a:prstGeom prst="rect">
                <a:avLst/>
              </a:prstGeom>
            </p:spPr>
          </p:pic>
        </p:grpSp>
      </p:grpSp>
      <p:grpSp>
        <p:nvGrpSpPr>
          <p:cNvPr id="9" name="Group 8"/>
          <p:cNvGrpSpPr/>
          <p:nvPr/>
        </p:nvGrpSpPr>
        <p:grpSpPr>
          <a:xfrm>
            <a:off x="1219200" y="4572000"/>
            <a:ext cx="1447800" cy="1066800"/>
            <a:chOff x="2514600" y="2286000"/>
            <a:chExt cx="3124200" cy="2286000"/>
          </a:xfrm>
        </p:grpSpPr>
        <p:sp>
          <p:nvSpPr>
            <p:cNvPr id="3" name="Rectangle 2"/>
            <p:cNvSpPr/>
            <p:nvPr/>
          </p:nvSpPr>
          <p:spPr>
            <a:xfrm>
              <a:off x="2590800" y="2286000"/>
              <a:ext cx="3048000" cy="2286000"/>
            </a:xfrm>
            <a:prstGeom prst="rect">
              <a:avLst/>
            </a:prstGeom>
            <a:solidFill>
              <a:srgbClr val="B8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819400" y="2286000"/>
              <a:ext cx="2819400" cy="609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2819400" y="2438400"/>
              <a:ext cx="2819400" cy="2133600"/>
            </a:xfrm>
            <a:prstGeom prst="rect">
              <a:avLst/>
            </a:prstGeom>
            <a:solidFill>
              <a:srgbClr val="CC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girls</a:t>
              </a:r>
              <a:endParaRPr lang="en-US" dirty="0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2590800" y="2286000"/>
              <a:ext cx="228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Isosceles Triangle 5"/>
            <p:cNvSpPr/>
            <p:nvPr/>
          </p:nvSpPr>
          <p:spPr>
            <a:xfrm rot="10800000">
              <a:off x="2514600" y="2362199"/>
              <a:ext cx="381000" cy="304800"/>
            </a:xfrm>
            <a:prstGeom prst="triangle">
              <a:avLst/>
            </a:prstGeom>
            <a:solidFill>
              <a:srgbClr val="B86600"/>
            </a:solidFill>
            <a:ln>
              <a:solidFill>
                <a:schemeClr val="tx1"/>
              </a:solidFill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/>
            <p:cNvSpPr/>
            <p:nvPr/>
          </p:nvSpPr>
          <p:spPr>
            <a:xfrm rot="10800000">
              <a:off x="2819400" y="2438400"/>
              <a:ext cx="2819400" cy="609600"/>
            </a:xfrm>
            <a:prstGeom prst="triangle">
              <a:avLst/>
            </a:prstGeom>
            <a:solidFill>
              <a:srgbClr val="B8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Down Arrow 9"/>
          <p:cNvSpPr/>
          <p:nvPr/>
        </p:nvSpPr>
        <p:spPr>
          <a:xfrm>
            <a:off x="1752600" y="3124200"/>
            <a:ext cx="533400" cy="1066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95600" y="838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27 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914400" y="685800"/>
            <a:ext cx="2269427" cy="2574748"/>
            <a:chOff x="914400" y="685800"/>
            <a:chExt cx="2269427" cy="2574748"/>
          </a:xfrm>
        </p:grpSpPr>
        <p:grpSp>
          <p:nvGrpSpPr>
            <p:cNvPr id="18" name="Group 17"/>
            <p:cNvGrpSpPr/>
            <p:nvPr/>
          </p:nvGrpSpPr>
          <p:grpSpPr>
            <a:xfrm>
              <a:off x="1447800" y="685800"/>
              <a:ext cx="1736027" cy="1981200"/>
              <a:chOff x="914400" y="990600"/>
              <a:chExt cx="1736027" cy="1981200"/>
            </a:xfrm>
          </p:grpSpPr>
          <p:grpSp>
            <p:nvGrpSpPr>
              <p:cNvPr id="19" name="Group 13"/>
              <p:cNvGrpSpPr/>
              <p:nvPr/>
            </p:nvGrpSpPr>
            <p:grpSpPr>
              <a:xfrm>
                <a:off x="1447800" y="1066800"/>
                <a:ext cx="1202627" cy="1905000"/>
                <a:chOff x="1447800" y="1066800"/>
                <a:chExt cx="1202627" cy="1905000"/>
              </a:xfrm>
            </p:grpSpPr>
            <p:pic>
              <p:nvPicPr>
                <p:cNvPr id="22" name="Picture 21" descr="girl.png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1447800" y="1066800"/>
                  <a:ext cx="974027" cy="1752600"/>
                </a:xfrm>
                <a:prstGeom prst="rect">
                  <a:avLst/>
                </a:prstGeom>
              </p:spPr>
            </p:pic>
            <p:pic>
              <p:nvPicPr>
                <p:cNvPr id="23" name="Picture 22" descr="girl.png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1676400" y="1219200"/>
                  <a:ext cx="974027" cy="1752600"/>
                </a:xfrm>
                <a:prstGeom prst="rect">
                  <a:avLst/>
                </a:prstGeom>
              </p:spPr>
            </p:pic>
          </p:grpSp>
          <p:pic>
            <p:nvPicPr>
              <p:cNvPr id="20" name="Picture 19" descr="girl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14400" y="990600"/>
                <a:ext cx="974027" cy="1752600"/>
              </a:xfrm>
              <a:prstGeom prst="rect">
                <a:avLst/>
              </a:prstGeom>
            </p:spPr>
          </p:pic>
          <p:pic>
            <p:nvPicPr>
              <p:cNvPr id="21" name="Picture 20" descr="girl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143000" y="1143000"/>
                <a:ext cx="974027" cy="1752600"/>
              </a:xfrm>
              <a:prstGeom prst="rect">
                <a:avLst/>
              </a:prstGeom>
            </p:spPr>
          </p:pic>
        </p:grpSp>
        <p:grpSp>
          <p:nvGrpSpPr>
            <p:cNvPr id="17" name="Group 16"/>
            <p:cNvGrpSpPr/>
            <p:nvPr/>
          </p:nvGrpSpPr>
          <p:grpSpPr>
            <a:xfrm>
              <a:off x="914400" y="990600"/>
              <a:ext cx="2209800" cy="2269948"/>
              <a:chOff x="914400" y="990600"/>
              <a:chExt cx="2209800" cy="2269948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1447800" y="1066800"/>
                <a:ext cx="1202627" cy="1905000"/>
                <a:chOff x="1447800" y="1066800"/>
                <a:chExt cx="1202627" cy="1905000"/>
              </a:xfrm>
            </p:grpSpPr>
            <p:pic>
              <p:nvPicPr>
                <p:cNvPr id="11" name="Picture 10" descr="girl.png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1447800" y="1066800"/>
                  <a:ext cx="974027" cy="1752600"/>
                </a:xfrm>
                <a:prstGeom prst="rect">
                  <a:avLst/>
                </a:prstGeom>
              </p:spPr>
            </p:pic>
            <p:pic>
              <p:nvPicPr>
                <p:cNvPr id="13" name="Picture 12" descr="girl.png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1676400" y="1219200"/>
                  <a:ext cx="974027" cy="1752600"/>
                </a:xfrm>
                <a:prstGeom prst="rect">
                  <a:avLst/>
                </a:prstGeom>
              </p:spPr>
            </p:pic>
          </p:grpSp>
          <p:pic>
            <p:nvPicPr>
              <p:cNvPr id="15" name="Picture 14" descr="girl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14400" y="990600"/>
                <a:ext cx="974027" cy="1752600"/>
              </a:xfrm>
              <a:prstGeom prst="rect">
                <a:avLst/>
              </a:prstGeom>
            </p:spPr>
          </p:pic>
          <p:pic>
            <p:nvPicPr>
              <p:cNvPr id="16" name="Picture 15" descr="girl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905000" y="1066800"/>
                <a:ext cx="1219200" cy="2193748"/>
              </a:xfrm>
              <a:prstGeom prst="rect">
                <a:avLst/>
              </a:prstGeom>
            </p:spPr>
          </p:pic>
        </p:grpSp>
      </p:grpSp>
      <p:grpSp>
        <p:nvGrpSpPr>
          <p:cNvPr id="61" name="Group 60"/>
          <p:cNvGrpSpPr/>
          <p:nvPr/>
        </p:nvGrpSpPr>
        <p:grpSpPr>
          <a:xfrm>
            <a:off x="0" y="1905000"/>
            <a:ext cx="2066180" cy="2286000"/>
            <a:chOff x="5257800" y="3048000"/>
            <a:chExt cx="2066180" cy="2286000"/>
          </a:xfrm>
        </p:grpSpPr>
        <p:grpSp>
          <p:nvGrpSpPr>
            <p:cNvPr id="51" name="Group 50"/>
            <p:cNvGrpSpPr/>
            <p:nvPr/>
          </p:nvGrpSpPr>
          <p:grpSpPr>
            <a:xfrm>
              <a:off x="5562600" y="3048000"/>
              <a:ext cx="1608980" cy="1676400"/>
              <a:chOff x="5562600" y="3352800"/>
              <a:chExt cx="1608980" cy="1676400"/>
            </a:xfrm>
          </p:grpSpPr>
          <p:grpSp>
            <p:nvGrpSpPr>
              <p:cNvPr id="52" name="Group 45"/>
              <p:cNvGrpSpPr/>
              <p:nvPr/>
            </p:nvGrpSpPr>
            <p:grpSpPr>
              <a:xfrm>
                <a:off x="5562600" y="3352800"/>
                <a:ext cx="999380" cy="1676400"/>
                <a:chOff x="5562600" y="3352800"/>
                <a:chExt cx="999380" cy="1676400"/>
              </a:xfrm>
            </p:grpSpPr>
            <p:pic>
              <p:nvPicPr>
                <p:cNvPr id="56" name="Picture 55" descr="girl.png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5562600" y="3352800"/>
                  <a:ext cx="846980" cy="1524000"/>
                </a:xfrm>
                <a:prstGeom prst="rect">
                  <a:avLst/>
                </a:prstGeom>
              </p:spPr>
            </p:pic>
            <p:pic>
              <p:nvPicPr>
                <p:cNvPr id="57" name="Picture 56" descr="girl.png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5715000" y="3505200"/>
                  <a:ext cx="846980" cy="1524000"/>
                </a:xfrm>
                <a:prstGeom prst="rect">
                  <a:avLst/>
                </a:prstGeom>
              </p:spPr>
            </p:pic>
          </p:grpSp>
          <p:grpSp>
            <p:nvGrpSpPr>
              <p:cNvPr id="53" name="Group 46"/>
              <p:cNvGrpSpPr/>
              <p:nvPr/>
            </p:nvGrpSpPr>
            <p:grpSpPr>
              <a:xfrm>
                <a:off x="6019800" y="3429000"/>
                <a:ext cx="1151780" cy="1600200"/>
                <a:chOff x="5867400" y="3276600"/>
                <a:chExt cx="1151780" cy="1600200"/>
              </a:xfrm>
            </p:grpSpPr>
            <p:pic>
              <p:nvPicPr>
                <p:cNvPr id="54" name="Picture 53" descr="girl.png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5867400" y="3276600"/>
                  <a:ext cx="846980" cy="1524000"/>
                </a:xfrm>
                <a:prstGeom prst="rect">
                  <a:avLst/>
                </a:prstGeom>
              </p:spPr>
            </p:pic>
            <p:pic>
              <p:nvPicPr>
                <p:cNvPr id="55" name="Picture 54" descr="girl.png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6172200" y="3352800"/>
                  <a:ext cx="846980" cy="1524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0" name="Group 49"/>
            <p:cNvGrpSpPr/>
            <p:nvPr/>
          </p:nvGrpSpPr>
          <p:grpSpPr>
            <a:xfrm>
              <a:off x="5562600" y="3352800"/>
              <a:ext cx="1608980" cy="1676400"/>
              <a:chOff x="5562600" y="3352800"/>
              <a:chExt cx="1608980" cy="1676400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5562600" y="3352800"/>
                <a:ext cx="999380" cy="1676400"/>
                <a:chOff x="5562600" y="3352800"/>
                <a:chExt cx="999380" cy="1676400"/>
              </a:xfrm>
            </p:grpSpPr>
            <p:pic>
              <p:nvPicPr>
                <p:cNvPr id="44" name="Picture 43" descr="girl.png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5562600" y="3352800"/>
                  <a:ext cx="846980" cy="1524000"/>
                </a:xfrm>
                <a:prstGeom prst="rect">
                  <a:avLst/>
                </a:prstGeom>
              </p:spPr>
            </p:pic>
            <p:pic>
              <p:nvPicPr>
                <p:cNvPr id="45" name="Picture 44" descr="girl.png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5715000" y="3505200"/>
                  <a:ext cx="846980" cy="1524000"/>
                </a:xfrm>
                <a:prstGeom prst="rect">
                  <a:avLst/>
                </a:prstGeom>
              </p:spPr>
            </p:pic>
          </p:grpSp>
          <p:grpSp>
            <p:nvGrpSpPr>
              <p:cNvPr id="47" name="Group 46"/>
              <p:cNvGrpSpPr/>
              <p:nvPr/>
            </p:nvGrpSpPr>
            <p:grpSpPr>
              <a:xfrm>
                <a:off x="6019800" y="3429000"/>
                <a:ext cx="1151780" cy="1600200"/>
                <a:chOff x="5867400" y="3276600"/>
                <a:chExt cx="1151780" cy="1600200"/>
              </a:xfrm>
            </p:grpSpPr>
            <p:pic>
              <p:nvPicPr>
                <p:cNvPr id="48" name="Picture 47" descr="girl.png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5867400" y="3276600"/>
                  <a:ext cx="846980" cy="1524000"/>
                </a:xfrm>
                <a:prstGeom prst="rect">
                  <a:avLst/>
                </a:prstGeom>
              </p:spPr>
            </p:pic>
            <p:pic>
              <p:nvPicPr>
                <p:cNvPr id="49" name="Picture 48" descr="girl.png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6172200" y="3352800"/>
                  <a:ext cx="846980" cy="1524000"/>
                </a:xfrm>
                <a:prstGeom prst="rect">
                  <a:avLst/>
                </a:prstGeom>
              </p:spPr>
            </p:pic>
          </p:grpSp>
        </p:grpSp>
        <p:pic>
          <p:nvPicPr>
            <p:cNvPr id="58" name="Picture 57" descr="girl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77000" y="3657600"/>
              <a:ext cx="846980" cy="1524000"/>
            </a:xfrm>
            <a:prstGeom prst="rect">
              <a:avLst/>
            </a:prstGeom>
          </p:spPr>
        </p:pic>
        <p:pic>
          <p:nvPicPr>
            <p:cNvPr id="59" name="Picture 58" descr="girl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19800" y="3810000"/>
              <a:ext cx="846980" cy="1524000"/>
            </a:xfrm>
            <a:prstGeom prst="rect">
              <a:avLst/>
            </a:prstGeom>
          </p:spPr>
        </p:pic>
        <p:pic>
          <p:nvPicPr>
            <p:cNvPr id="60" name="Picture 59" descr="girl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57800" y="3657600"/>
              <a:ext cx="846980" cy="1524000"/>
            </a:xfrm>
            <a:prstGeom prst="rect">
              <a:avLst/>
            </a:prstGeom>
          </p:spPr>
        </p:pic>
      </p:grpSp>
      <p:grpSp>
        <p:nvGrpSpPr>
          <p:cNvPr id="62" name="Group 61"/>
          <p:cNvGrpSpPr/>
          <p:nvPr/>
        </p:nvGrpSpPr>
        <p:grpSpPr>
          <a:xfrm>
            <a:off x="5943600" y="4572000"/>
            <a:ext cx="1447800" cy="1066800"/>
            <a:chOff x="2514600" y="2286000"/>
            <a:chExt cx="3124200" cy="2286000"/>
          </a:xfrm>
        </p:grpSpPr>
        <p:sp>
          <p:nvSpPr>
            <p:cNvPr id="63" name="Rectangle 62"/>
            <p:cNvSpPr/>
            <p:nvPr/>
          </p:nvSpPr>
          <p:spPr>
            <a:xfrm>
              <a:off x="2590800" y="2286000"/>
              <a:ext cx="3048000" cy="2286000"/>
            </a:xfrm>
            <a:prstGeom prst="rect">
              <a:avLst/>
            </a:prstGeom>
            <a:solidFill>
              <a:srgbClr val="B8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2819400" y="2286000"/>
              <a:ext cx="2819400" cy="609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819400" y="2438400"/>
              <a:ext cx="2819400" cy="2133600"/>
            </a:xfrm>
            <a:prstGeom prst="rect">
              <a:avLst/>
            </a:prstGeom>
            <a:solidFill>
              <a:srgbClr val="CC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boys</a:t>
              </a:r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2590800" y="2286000"/>
              <a:ext cx="228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Isosceles Triangle 66"/>
            <p:cNvSpPr/>
            <p:nvPr/>
          </p:nvSpPr>
          <p:spPr>
            <a:xfrm rot="10800000">
              <a:off x="2514600" y="2362199"/>
              <a:ext cx="381000" cy="304800"/>
            </a:xfrm>
            <a:prstGeom prst="triangle">
              <a:avLst/>
            </a:prstGeom>
            <a:solidFill>
              <a:srgbClr val="B86600"/>
            </a:solidFill>
            <a:ln>
              <a:solidFill>
                <a:schemeClr val="tx1"/>
              </a:solidFill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Isosceles Triangle 67"/>
            <p:cNvSpPr/>
            <p:nvPr/>
          </p:nvSpPr>
          <p:spPr>
            <a:xfrm rot="10800000">
              <a:off x="2819400" y="2438400"/>
              <a:ext cx="2819400" cy="609600"/>
            </a:xfrm>
            <a:prstGeom prst="triangle">
              <a:avLst/>
            </a:prstGeom>
            <a:solidFill>
              <a:srgbClr val="B8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9" name="Picture 68" descr="Peep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86400" y="838200"/>
            <a:ext cx="2361629" cy="1771222"/>
          </a:xfrm>
          <a:prstGeom prst="rect">
            <a:avLst/>
          </a:prstGeom>
        </p:spPr>
      </p:pic>
      <p:sp>
        <p:nvSpPr>
          <p:cNvPr id="70" name="Down Arrow 69"/>
          <p:cNvSpPr/>
          <p:nvPr/>
        </p:nvSpPr>
        <p:spPr>
          <a:xfrm>
            <a:off x="6400800" y="3276600"/>
            <a:ext cx="533400" cy="1066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7315200" y="914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Peepo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304800" y="59436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dirty="0" smtClean="0"/>
              <a:t>irls </a:t>
            </a:r>
            <a:r>
              <a:rPr lang="hi-IN" sz="2400" dirty="0" smtClean="0"/>
              <a:t>के </a:t>
            </a:r>
            <a:r>
              <a:rPr lang="hi-IN" sz="2400" dirty="0" smtClean="0"/>
              <a:t>नाम के डब्बे में 27 लड़कियां और </a:t>
            </a:r>
            <a:r>
              <a:rPr lang="en-US" sz="2400" dirty="0" smtClean="0"/>
              <a:t>boys </a:t>
            </a:r>
            <a:r>
              <a:rPr lang="hi-IN" sz="2400" dirty="0" smtClean="0"/>
              <a:t>के </a:t>
            </a:r>
            <a:r>
              <a:rPr lang="hi-IN" sz="2400" dirty="0" smtClean="0"/>
              <a:t>नाम के डब्बे में </a:t>
            </a:r>
            <a:r>
              <a:rPr lang="en-US" sz="2400" dirty="0" smtClean="0"/>
              <a:t>‘</a:t>
            </a:r>
            <a:r>
              <a:rPr lang="en-US" sz="2400" dirty="0" err="1" smtClean="0"/>
              <a:t>Peepo</a:t>
            </a:r>
            <a:r>
              <a:rPr lang="hi-IN" sz="2400" dirty="0" smtClean="0"/>
              <a:t>'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roup 225"/>
          <p:cNvGrpSpPr/>
          <p:nvPr/>
        </p:nvGrpSpPr>
        <p:grpSpPr>
          <a:xfrm>
            <a:off x="6019800" y="457200"/>
            <a:ext cx="2514600" cy="1851019"/>
            <a:chOff x="6629400" y="990600"/>
            <a:chExt cx="2514600" cy="1851019"/>
          </a:xfrm>
        </p:grpSpPr>
        <p:grpSp>
          <p:nvGrpSpPr>
            <p:cNvPr id="227" name="Group 166"/>
            <p:cNvGrpSpPr/>
            <p:nvPr/>
          </p:nvGrpSpPr>
          <p:grpSpPr>
            <a:xfrm>
              <a:off x="6781800" y="990600"/>
              <a:ext cx="1291193" cy="1393819"/>
              <a:chOff x="6781800" y="990600"/>
              <a:chExt cx="1291193" cy="1393819"/>
            </a:xfrm>
          </p:grpSpPr>
          <p:pic>
            <p:nvPicPr>
              <p:cNvPr id="243" name="Picture 242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010400" y="9906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244" name="Picture 243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162800" y="11430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245" name="Picture 244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467600" y="9906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246" name="Picture 245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781800" y="990600"/>
                <a:ext cx="605393" cy="1241419"/>
              </a:xfrm>
              <a:prstGeom prst="rect">
                <a:avLst/>
              </a:prstGeom>
            </p:spPr>
          </p:pic>
        </p:grpSp>
        <p:grpSp>
          <p:nvGrpSpPr>
            <p:cNvPr id="228" name="Group 167"/>
            <p:cNvGrpSpPr/>
            <p:nvPr/>
          </p:nvGrpSpPr>
          <p:grpSpPr>
            <a:xfrm>
              <a:off x="6934200" y="1143000"/>
              <a:ext cx="1291193" cy="1393819"/>
              <a:chOff x="6781800" y="990600"/>
              <a:chExt cx="1291193" cy="1393819"/>
            </a:xfrm>
          </p:grpSpPr>
          <p:pic>
            <p:nvPicPr>
              <p:cNvPr id="239" name="Picture 238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010400" y="9906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240" name="Picture 239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162800" y="11430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241" name="Picture 240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467600" y="9906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242" name="Picture 241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781800" y="990600"/>
                <a:ext cx="605393" cy="1241419"/>
              </a:xfrm>
              <a:prstGeom prst="rect">
                <a:avLst/>
              </a:prstGeom>
            </p:spPr>
          </p:pic>
        </p:grpSp>
        <p:grpSp>
          <p:nvGrpSpPr>
            <p:cNvPr id="229" name="Group 172"/>
            <p:cNvGrpSpPr/>
            <p:nvPr/>
          </p:nvGrpSpPr>
          <p:grpSpPr>
            <a:xfrm>
              <a:off x="6629400" y="1447800"/>
              <a:ext cx="1291193" cy="1393819"/>
              <a:chOff x="6781800" y="990600"/>
              <a:chExt cx="1291193" cy="1393819"/>
            </a:xfrm>
          </p:grpSpPr>
          <p:pic>
            <p:nvPicPr>
              <p:cNvPr id="235" name="Picture 234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010400" y="9906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236" name="Picture 235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162800" y="11430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237" name="Picture 236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467600" y="9906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238" name="Picture 237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781800" y="990600"/>
                <a:ext cx="605393" cy="1241419"/>
              </a:xfrm>
              <a:prstGeom prst="rect">
                <a:avLst/>
              </a:prstGeom>
            </p:spPr>
          </p:pic>
        </p:grpSp>
        <p:grpSp>
          <p:nvGrpSpPr>
            <p:cNvPr id="230" name="Group 177"/>
            <p:cNvGrpSpPr/>
            <p:nvPr/>
          </p:nvGrpSpPr>
          <p:grpSpPr>
            <a:xfrm>
              <a:off x="7852807" y="990600"/>
              <a:ext cx="1291193" cy="1393819"/>
              <a:chOff x="6781800" y="990600"/>
              <a:chExt cx="1291193" cy="1393819"/>
            </a:xfrm>
          </p:grpSpPr>
          <p:pic>
            <p:nvPicPr>
              <p:cNvPr id="231" name="Picture 230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010400" y="9906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232" name="Picture 231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162800" y="11430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233" name="Picture 232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467600" y="9906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234" name="Picture 233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781800" y="990600"/>
                <a:ext cx="605393" cy="1241419"/>
              </a:xfrm>
              <a:prstGeom prst="rect">
                <a:avLst/>
              </a:prstGeom>
            </p:spPr>
          </p:pic>
        </p:grpSp>
      </p:grpSp>
      <p:grpSp>
        <p:nvGrpSpPr>
          <p:cNvPr id="153" name="Group 152"/>
          <p:cNvGrpSpPr/>
          <p:nvPr/>
        </p:nvGrpSpPr>
        <p:grpSpPr>
          <a:xfrm>
            <a:off x="-152400" y="0"/>
            <a:ext cx="4784027" cy="5929069"/>
            <a:chOff x="-152400" y="0"/>
            <a:chExt cx="4784027" cy="5929069"/>
          </a:xfrm>
        </p:grpSpPr>
        <p:grpSp>
          <p:nvGrpSpPr>
            <p:cNvPr id="56" name="Group 55"/>
            <p:cNvGrpSpPr/>
            <p:nvPr/>
          </p:nvGrpSpPr>
          <p:grpSpPr>
            <a:xfrm>
              <a:off x="-152400" y="0"/>
              <a:ext cx="3183827" cy="3505200"/>
              <a:chOff x="0" y="685800"/>
              <a:chExt cx="3183827" cy="3505200"/>
            </a:xfrm>
          </p:grpSpPr>
          <p:grpSp>
            <p:nvGrpSpPr>
              <p:cNvPr id="57" name="Group 1"/>
              <p:cNvGrpSpPr/>
              <p:nvPr/>
            </p:nvGrpSpPr>
            <p:grpSpPr>
              <a:xfrm>
                <a:off x="0" y="838200"/>
                <a:ext cx="2269427" cy="2286000"/>
                <a:chOff x="914400" y="685800"/>
                <a:chExt cx="2269427" cy="2286000"/>
              </a:xfrm>
            </p:grpSpPr>
            <p:grpSp>
              <p:nvGrpSpPr>
                <p:cNvPr id="89" name="Group 17"/>
                <p:cNvGrpSpPr/>
                <p:nvPr/>
              </p:nvGrpSpPr>
              <p:grpSpPr>
                <a:xfrm>
                  <a:off x="1447800" y="685800"/>
                  <a:ext cx="1736027" cy="1981200"/>
                  <a:chOff x="914400" y="990600"/>
                  <a:chExt cx="1736027" cy="1981200"/>
                </a:xfrm>
              </p:grpSpPr>
              <p:grpSp>
                <p:nvGrpSpPr>
                  <p:cNvPr id="96" name="Group 13"/>
                  <p:cNvGrpSpPr/>
                  <p:nvPr/>
                </p:nvGrpSpPr>
                <p:grpSpPr>
                  <a:xfrm>
                    <a:off x="1447800" y="1066800"/>
                    <a:ext cx="1202627" cy="1905000"/>
                    <a:chOff x="1447800" y="1066800"/>
                    <a:chExt cx="1202627" cy="1905000"/>
                  </a:xfrm>
                </p:grpSpPr>
                <p:pic>
                  <p:nvPicPr>
                    <p:cNvPr id="99" name="Picture 12" descr="girl.png"/>
                    <p:cNvPicPr>
                      <a:picLocks noChangeAspect="1"/>
                    </p:cNvPicPr>
                    <p:nvPr/>
                  </p:nvPicPr>
                  <p:blipFill>
                    <a:blip r:embed="rId3" cstate="print"/>
                    <a:stretch>
                      <a:fillRect/>
                    </a:stretch>
                  </p:blipFill>
                  <p:spPr>
                    <a:xfrm>
                      <a:off x="1447800" y="1066800"/>
                      <a:ext cx="974027" cy="17526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0" name="Picture 13" descr="girl.png"/>
                    <p:cNvPicPr>
                      <a:picLocks noChangeAspect="1"/>
                    </p:cNvPicPr>
                    <p:nvPr/>
                  </p:nvPicPr>
                  <p:blipFill>
                    <a:blip r:embed="rId3" cstate="print"/>
                    <a:stretch>
                      <a:fillRect/>
                    </a:stretch>
                  </p:blipFill>
                  <p:spPr>
                    <a:xfrm>
                      <a:off x="1676400" y="1219200"/>
                      <a:ext cx="974027" cy="17526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97" name="Picture 10" descr="girl.png"/>
                  <p:cNvPicPr>
                    <a:picLocks noChangeAspect="1"/>
                  </p:cNvPicPr>
                  <p:nvPr/>
                </p:nvPicPr>
                <p:blipFill>
                  <a:blip r:embed="rId3" cstate="print"/>
                  <a:stretch>
                    <a:fillRect/>
                  </a:stretch>
                </p:blipFill>
                <p:spPr>
                  <a:xfrm>
                    <a:off x="914400" y="990600"/>
                    <a:ext cx="974027" cy="1752600"/>
                  </a:xfrm>
                  <a:prstGeom prst="rect">
                    <a:avLst/>
                  </a:prstGeom>
                </p:spPr>
              </p:pic>
              <p:pic>
                <p:nvPicPr>
                  <p:cNvPr id="98" name="Picture 11" descr="girl.png"/>
                  <p:cNvPicPr>
                    <a:picLocks noChangeAspect="1"/>
                  </p:cNvPicPr>
                  <p:nvPr/>
                </p:nvPicPr>
                <p:blipFill>
                  <a:blip r:embed="rId3" cstate="print"/>
                  <a:stretch>
                    <a:fillRect/>
                  </a:stretch>
                </p:blipFill>
                <p:spPr>
                  <a:xfrm>
                    <a:off x="1143000" y="1143000"/>
                    <a:ext cx="974027" cy="17526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90" name="Group 16"/>
                <p:cNvGrpSpPr/>
                <p:nvPr/>
              </p:nvGrpSpPr>
              <p:grpSpPr>
                <a:xfrm>
                  <a:off x="914400" y="990600"/>
                  <a:ext cx="1736027" cy="1981200"/>
                  <a:chOff x="914400" y="990600"/>
                  <a:chExt cx="1736027" cy="1981200"/>
                </a:xfrm>
              </p:grpSpPr>
              <p:grpSp>
                <p:nvGrpSpPr>
                  <p:cNvPr id="91" name="Group 13"/>
                  <p:cNvGrpSpPr/>
                  <p:nvPr/>
                </p:nvGrpSpPr>
                <p:grpSpPr>
                  <a:xfrm>
                    <a:off x="1447800" y="1066800"/>
                    <a:ext cx="1202627" cy="1905000"/>
                    <a:chOff x="1447800" y="1066800"/>
                    <a:chExt cx="1202627" cy="1905000"/>
                  </a:xfrm>
                </p:grpSpPr>
                <p:pic>
                  <p:nvPicPr>
                    <p:cNvPr id="94" name="Picture 7" descr="girl.png"/>
                    <p:cNvPicPr>
                      <a:picLocks noChangeAspect="1"/>
                    </p:cNvPicPr>
                    <p:nvPr/>
                  </p:nvPicPr>
                  <p:blipFill>
                    <a:blip r:embed="rId3" cstate="print"/>
                    <a:stretch>
                      <a:fillRect/>
                    </a:stretch>
                  </p:blipFill>
                  <p:spPr>
                    <a:xfrm>
                      <a:off x="1447800" y="1066800"/>
                      <a:ext cx="974027" cy="17526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5" name="Picture 8" descr="girl.png"/>
                    <p:cNvPicPr>
                      <a:picLocks noChangeAspect="1"/>
                    </p:cNvPicPr>
                    <p:nvPr/>
                  </p:nvPicPr>
                  <p:blipFill>
                    <a:blip r:embed="rId3" cstate="print"/>
                    <a:stretch>
                      <a:fillRect/>
                    </a:stretch>
                  </p:blipFill>
                  <p:spPr>
                    <a:xfrm>
                      <a:off x="1676400" y="1219200"/>
                      <a:ext cx="974027" cy="17526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92" name="Picture 5" descr="girl.png"/>
                  <p:cNvPicPr>
                    <a:picLocks noChangeAspect="1"/>
                  </p:cNvPicPr>
                  <p:nvPr/>
                </p:nvPicPr>
                <p:blipFill>
                  <a:blip r:embed="rId3" cstate="print"/>
                  <a:stretch>
                    <a:fillRect/>
                  </a:stretch>
                </p:blipFill>
                <p:spPr>
                  <a:xfrm>
                    <a:off x="914400" y="990600"/>
                    <a:ext cx="974027" cy="1752600"/>
                  </a:xfrm>
                  <a:prstGeom prst="rect">
                    <a:avLst/>
                  </a:prstGeom>
                </p:spPr>
              </p:pic>
              <p:pic>
                <p:nvPicPr>
                  <p:cNvPr id="93" name="Picture 6" descr="girl.png"/>
                  <p:cNvPicPr>
                    <a:picLocks noChangeAspect="1"/>
                  </p:cNvPicPr>
                  <p:nvPr/>
                </p:nvPicPr>
                <p:blipFill>
                  <a:blip r:embed="rId3" cstate="print"/>
                  <a:stretch>
                    <a:fillRect/>
                  </a:stretch>
                </p:blipFill>
                <p:spPr>
                  <a:xfrm>
                    <a:off x="1143000" y="1143000"/>
                    <a:ext cx="974027" cy="17526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8" name="Group 22"/>
              <p:cNvGrpSpPr/>
              <p:nvPr/>
            </p:nvGrpSpPr>
            <p:grpSpPr>
              <a:xfrm>
                <a:off x="914400" y="685800"/>
                <a:ext cx="2269427" cy="2574748"/>
                <a:chOff x="914400" y="685800"/>
                <a:chExt cx="2269427" cy="2574748"/>
              </a:xfrm>
            </p:grpSpPr>
            <p:grpSp>
              <p:nvGrpSpPr>
                <p:cNvPr id="77" name="Group 17"/>
                <p:cNvGrpSpPr/>
                <p:nvPr/>
              </p:nvGrpSpPr>
              <p:grpSpPr>
                <a:xfrm>
                  <a:off x="1447800" y="685800"/>
                  <a:ext cx="1736027" cy="1981200"/>
                  <a:chOff x="914400" y="990600"/>
                  <a:chExt cx="1736027" cy="1981200"/>
                </a:xfrm>
              </p:grpSpPr>
              <p:grpSp>
                <p:nvGrpSpPr>
                  <p:cNvPr id="84" name="Group 13"/>
                  <p:cNvGrpSpPr/>
                  <p:nvPr/>
                </p:nvGrpSpPr>
                <p:grpSpPr>
                  <a:xfrm>
                    <a:off x="1447800" y="1066800"/>
                    <a:ext cx="1202627" cy="1905000"/>
                    <a:chOff x="1447800" y="1066800"/>
                    <a:chExt cx="1202627" cy="1905000"/>
                  </a:xfrm>
                </p:grpSpPr>
                <p:pic>
                  <p:nvPicPr>
                    <p:cNvPr id="87" name="Picture 86" descr="girl.png"/>
                    <p:cNvPicPr>
                      <a:picLocks noChangeAspect="1"/>
                    </p:cNvPicPr>
                    <p:nvPr/>
                  </p:nvPicPr>
                  <p:blipFill>
                    <a:blip r:embed="rId3" cstate="print"/>
                    <a:stretch>
                      <a:fillRect/>
                    </a:stretch>
                  </p:blipFill>
                  <p:spPr>
                    <a:xfrm>
                      <a:off x="1447800" y="1066800"/>
                      <a:ext cx="974027" cy="17526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8" name="Picture 87" descr="girl.png"/>
                    <p:cNvPicPr>
                      <a:picLocks noChangeAspect="1"/>
                    </p:cNvPicPr>
                    <p:nvPr/>
                  </p:nvPicPr>
                  <p:blipFill>
                    <a:blip r:embed="rId3" cstate="print"/>
                    <a:stretch>
                      <a:fillRect/>
                    </a:stretch>
                  </p:blipFill>
                  <p:spPr>
                    <a:xfrm>
                      <a:off x="1676400" y="1219200"/>
                      <a:ext cx="974027" cy="17526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85" name="Picture 84" descr="girl.png"/>
                  <p:cNvPicPr>
                    <a:picLocks noChangeAspect="1"/>
                  </p:cNvPicPr>
                  <p:nvPr/>
                </p:nvPicPr>
                <p:blipFill>
                  <a:blip r:embed="rId3" cstate="print"/>
                  <a:stretch>
                    <a:fillRect/>
                  </a:stretch>
                </p:blipFill>
                <p:spPr>
                  <a:xfrm>
                    <a:off x="914400" y="990600"/>
                    <a:ext cx="974027" cy="1752600"/>
                  </a:xfrm>
                  <a:prstGeom prst="rect">
                    <a:avLst/>
                  </a:prstGeom>
                </p:spPr>
              </p:pic>
              <p:pic>
                <p:nvPicPr>
                  <p:cNvPr id="86" name="Picture 85" descr="girl.png"/>
                  <p:cNvPicPr>
                    <a:picLocks noChangeAspect="1"/>
                  </p:cNvPicPr>
                  <p:nvPr/>
                </p:nvPicPr>
                <p:blipFill>
                  <a:blip r:embed="rId3" cstate="print"/>
                  <a:stretch>
                    <a:fillRect/>
                  </a:stretch>
                </p:blipFill>
                <p:spPr>
                  <a:xfrm>
                    <a:off x="1143000" y="1143000"/>
                    <a:ext cx="974027" cy="17526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78" name="Group 16"/>
                <p:cNvGrpSpPr/>
                <p:nvPr/>
              </p:nvGrpSpPr>
              <p:grpSpPr>
                <a:xfrm>
                  <a:off x="914400" y="990600"/>
                  <a:ext cx="2209800" cy="2269948"/>
                  <a:chOff x="914400" y="990600"/>
                  <a:chExt cx="2209800" cy="2269948"/>
                </a:xfrm>
              </p:grpSpPr>
              <p:grpSp>
                <p:nvGrpSpPr>
                  <p:cNvPr id="79" name="Group 13"/>
                  <p:cNvGrpSpPr/>
                  <p:nvPr/>
                </p:nvGrpSpPr>
                <p:grpSpPr>
                  <a:xfrm>
                    <a:off x="1447800" y="1066800"/>
                    <a:ext cx="1202627" cy="1905000"/>
                    <a:chOff x="1447800" y="1066800"/>
                    <a:chExt cx="1202627" cy="1905000"/>
                  </a:xfrm>
                </p:grpSpPr>
                <p:pic>
                  <p:nvPicPr>
                    <p:cNvPr id="82" name="Picture 10" descr="girl.png"/>
                    <p:cNvPicPr>
                      <a:picLocks noChangeAspect="1"/>
                    </p:cNvPicPr>
                    <p:nvPr/>
                  </p:nvPicPr>
                  <p:blipFill>
                    <a:blip r:embed="rId3" cstate="print"/>
                    <a:stretch>
                      <a:fillRect/>
                    </a:stretch>
                  </p:blipFill>
                  <p:spPr>
                    <a:xfrm>
                      <a:off x="1447800" y="1066800"/>
                      <a:ext cx="974027" cy="17526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3" name="Picture 12" descr="girl.png"/>
                    <p:cNvPicPr>
                      <a:picLocks noChangeAspect="1"/>
                    </p:cNvPicPr>
                    <p:nvPr/>
                  </p:nvPicPr>
                  <p:blipFill>
                    <a:blip r:embed="rId3" cstate="print"/>
                    <a:stretch>
                      <a:fillRect/>
                    </a:stretch>
                  </p:blipFill>
                  <p:spPr>
                    <a:xfrm>
                      <a:off x="1676400" y="1219200"/>
                      <a:ext cx="974027" cy="17526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80" name="Picture 79" descr="girl.png"/>
                  <p:cNvPicPr>
                    <a:picLocks noChangeAspect="1"/>
                  </p:cNvPicPr>
                  <p:nvPr/>
                </p:nvPicPr>
                <p:blipFill>
                  <a:blip r:embed="rId3" cstate="print"/>
                  <a:stretch>
                    <a:fillRect/>
                  </a:stretch>
                </p:blipFill>
                <p:spPr>
                  <a:xfrm>
                    <a:off x="914400" y="990600"/>
                    <a:ext cx="974027" cy="1752600"/>
                  </a:xfrm>
                  <a:prstGeom prst="rect">
                    <a:avLst/>
                  </a:prstGeom>
                </p:spPr>
              </p:pic>
              <p:pic>
                <p:nvPicPr>
                  <p:cNvPr id="81" name="Picture 80" descr="girl.png"/>
                  <p:cNvPicPr>
                    <a:picLocks noChangeAspect="1"/>
                  </p:cNvPicPr>
                  <p:nvPr/>
                </p:nvPicPr>
                <p:blipFill>
                  <a:blip r:embed="rId4" cstate="print"/>
                  <a:stretch>
                    <a:fillRect/>
                  </a:stretch>
                </p:blipFill>
                <p:spPr>
                  <a:xfrm>
                    <a:off x="1905000" y="1066800"/>
                    <a:ext cx="1219200" cy="2193748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9" name="Group 35"/>
              <p:cNvGrpSpPr/>
              <p:nvPr/>
            </p:nvGrpSpPr>
            <p:grpSpPr>
              <a:xfrm>
                <a:off x="0" y="1905000"/>
                <a:ext cx="2066180" cy="2286000"/>
                <a:chOff x="5257800" y="3048000"/>
                <a:chExt cx="2066180" cy="2286000"/>
              </a:xfrm>
            </p:grpSpPr>
            <p:grpSp>
              <p:nvGrpSpPr>
                <p:cNvPr id="60" name="Group 50"/>
                <p:cNvGrpSpPr/>
                <p:nvPr/>
              </p:nvGrpSpPr>
              <p:grpSpPr>
                <a:xfrm>
                  <a:off x="5562600" y="3048000"/>
                  <a:ext cx="1608980" cy="1676400"/>
                  <a:chOff x="5562600" y="3352800"/>
                  <a:chExt cx="1608980" cy="1676400"/>
                </a:xfrm>
              </p:grpSpPr>
              <p:grpSp>
                <p:nvGrpSpPr>
                  <p:cNvPr id="71" name="Group 45"/>
                  <p:cNvGrpSpPr/>
                  <p:nvPr/>
                </p:nvGrpSpPr>
                <p:grpSpPr>
                  <a:xfrm>
                    <a:off x="5562600" y="3352800"/>
                    <a:ext cx="999380" cy="1676400"/>
                    <a:chOff x="5562600" y="3352800"/>
                    <a:chExt cx="999380" cy="1676400"/>
                  </a:xfrm>
                </p:grpSpPr>
                <p:pic>
                  <p:nvPicPr>
                    <p:cNvPr id="75" name="Picture 74" descr="girl.png"/>
                    <p:cNvPicPr>
                      <a:picLocks noChangeAspect="1"/>
                    </p:cNvPicPr>
                    <p:nvPr/>
                  </p:nvPicPr>
                  <p:blipFill>
                    <a:blip r:embed="rId5" cstate="print"/>
                    <a:stretch>
                      <a:fillRect/>
                    </a:stretch>
                  </p:blipFill>
                  <p:spPr>
                    <a:xfrm>
                      <a:off x="5562600" y="3352800"/>
                      <a:ext cx="846980" cy="1524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6" name="Picture 75" descr="girl.png"/>
                    <p:cNvPicPr>
                      <a:picLocks noChangeAspect="1"/>
                    </p:cNvPicPr>
                    <p:nvPr/>
                  </p:nvPicPr>
                  <p:blipFill>
                    <a:blip r:embed="rId5" cstate="print"/>
                    <a:stretch>
                      <a:fillRect/>
                    </a:stretch>
                  </p:blipFill>
                  <p:spPr>
                    <a:xfrm>
                      <a:off x="5715000" y="3505200"/>
                      <a:ext cx="846980" cy="15240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72" name="Group 46"/>
                  <p:cNvGrpSpPr/>
                  <p:nvPr/>
                </p:nvGrpSpPr>
                <p:grpSpPr>
                  <a:xfrm>
                    <a:off x="6019800" y="3429000"/>
                    <a:ext cx="1151780" cy="1600200"/>
                    <a:chOff x="5867400" y="3276600"/>
                    <a:chExt cx="1151780" cy="1600200"/>
                  </a:xfrm>
                </p:grpSpPr>
                <p:pic>
                  <p:nvPicPr>
                    <p:cNvPr id="73" name="Picture 72" descr="girl.png"/>
                    <p:cNvPicPr>
                      <a:picLocks noChangeAspect="1"/>
                    </p:cNvPicPr>
                    <p:nvPr/>
                  </p:nvPicPr>
                  <p:blipFill>
                    <a:blip r:embed="rId5" cstate="print"/>
                    <a:stretch>
                      <a:fillRect/>
                    </a:stretch>
                  </p:blipFill>
                  <p:spPr>
                    <a:xfrm>
                      <a:off x="5867400" y="3276600"/>
                      <a:ext cx="846980" cy="1524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4" name="Picture 73" descr="girl.png"/>
                    <p:cNvPicPr>
                      <a:picLocks noChangeAspect="1"/>
                    </p:cNvPicPr>
                    <p:nvPr/>
                  </p:nvPicPr>
                  <p:blipFill>
                    <a:blip r:embed="rId5" cstate="print"/>
                    <a:stretch>
                      <a:fillRect/>
                    </a:stretch>
                  </p:blipFill>
                  <p:spPr>
                    <a:xfrm>
                      <a:off x="6172200" y="3352800"/>
                      <a:ext cx="846980" cy="1524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61" name="Group 49"/>
                <p:cNvGrpSpPr/>
                <p:nvPr/>
              </p:nvGrpSpPr>
              <p:grpSpPr>
                <a:xfrm>
                  <a:off x="5562600" y="3352800"/>
                  <a:ext cx="1608980" cy="1676400"/>
                  <a:chOff x="5562600" y="3352800"/>
                  <a:chExt cx="1608980" cy="1676400"/>
                </a:xfrm>
              </p:grpSpPr>
              <p:grpSp>
                <p:nvGrpSpPr>
                  <p:cNvPr id="65" name="Group 45"/>
                  <p:cNvGrpSpPr/>
                  <p:nvPr/>
                </p:nvGrpSpPr>
                <p:grpSpPr>
                  <a:xfrm>
                    <a:off x="5562600" y="3352800"/>
                    <a:ext cx="999380" cy="1676400"/>
                    <a:chOff x="5562600" y="3352800"/>
                    <a:chExt cx="999380" cy="1676400"/>
                  </a:xfrm>
                </p:grpSpPr>
                <p:pic>
                  <p:nvPicPr>
                    <p:cNvPr id="69" name="Picture 43" descr="girl.png"/>
                    <p:cNvPicPr>
                      <a:picLocks noChangeAspect="1"/>
                    </p:cNvPicPr>
                    <p:nvPr/>
                  </p:nvPicPr>
                  <p:blipFill>
                    <a:blip r:embed="rId5" cstate="print"/>
                    <a:stretch>
                      <a:fillRect/>
                    </a:stretch>
                  </p:blipFill>
                  <p:spPr>
                    <a:xfrm>
                      <a:off x="5562600" y="3352800"/>
                      <a:ext cx="846980" cy="1524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0" name="Picture 44" descr="girl.png"/>
                    <p:cNvPicPr>
                      <a:picLocks noChangeAspect="1"/>
                    </p:cNvPicPr>
                    <p:nvPr/>
                  </p:nvPicPr>
                  <p:blipFill>
                    <a:blip r:embed="rId5" cstate="print"/>
                    <a:stretch>
                      <a:fillRect/>
                    </a:stretch>
                  </p:blipFill>
                  <p:spPr>
                    <a:xfrm>
                      <a:off x="5715000" y="3505200"/>
                      <a:ext cx="846980" cy="15240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66" name="Group 46"/>
                  <p:cNvGrpSpPr/>
                  <p:nvPr/>
                </p:nvGrpSpPr>
                <p:grpSpPr>
                  <a:xfrm>
                    <a:off x="6019800" y="3429000"/>
                    <a:ext cx="1151780" cy="1600200"/>
                    <a:chOff x="5867400" y="3276600"/>
                    <a:chExt cx="1151780" cy="1600200"/>
                  </a:xfrm>
                </p:grpSpPr>
                <p:pic>
                  <p:nvPicPr>
                    <p:cNvPr id="67" name="Picture 66" descr="girl.png"/>
                    <p:cNvPicPr>
                      <a:picLocks noChangeAspect="1"/>
                    </p:cNvPicPr>
                    <p:nvPr/>
                  </p:nvPicPr>
                  <p:blipFill>
                    <a:blip r:embed="rId5" cstate="print"/>
                    <a:stretch>
                      <a:fillRect/>
                    </a:stretch>
                  </p:blipFill>
                  <p:spPr>
                    <a:xfrm>
                      <a:off x="5867400" y="3276600"/>
                      <a:ext cx="846980" cy="1524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8" name="Picture 67" descr="girl.png"/>
                    <p:cNvPicPr>
                      <a:picLocks noChangeAspect="1"/>
                    </p:cNvPicPr>
                    <p:nvPr/>
                  </p:nvPicPr>
                  <p:blipFill>
                    <a:blip r:embed="rId5" cstate="print"/>
                    <a:stretch>
                      <a:fillRect/>
                    </a:stretch>
                  </p:blipFill>
                  <p:spPr>
                    <a:xfrm>
                      <a:off x="6172200" y="3352800"/>
                      <a:ext cx="846980" cy="1524000"/>
                    </a:xfrm>
                    <a:prstGeom prst="rect">
                      <a:avLst/>
                    </a:prstGeom>
                  </p:spPr>
                </p:pic>
              </p:grpSp>
            </p:grpSp>
            <p:pic>
              <p:nvPicPr>
                <p:cNvPr id="62" name="Picture 61" descr="girl.png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6477000" y="3657600"/>
                  <a:ext cx="846980" cy="1524000"/>
                </a:xfrm>
                <a:prstGeom prst="rect">
                  <a:avLst/>
                </a:prstGeom>
              </p:spPr>
            </p:pic>
            <p:pic>
              <p:nvPicPr>
                <p:cNvPr id="63" name="Picture 62" descr="girl.png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6019800" y="3810000"/>
                  <a:ext cx="846980" cy="1524000"/>
                </a:xfrm>
                <a:prstGeom prst="rect">
                  <a:avLst/>
                </a:prstGeom>
              </p:spPr>
            </p:pic>
            <p:pic>
              <p:nvPicPr>
                <p:cNvPr id="64" name="Picture 63" descr="girl.png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5257800" y="3657600"/>
                  <a:ext cx="846980" cy="1524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5" name="Group 54"/>
            <p:cNvGrpSpPr/>
            <p:nvPr/>
          </p:nvGrpSpPr>
          <p:grpSpPr>
            <a:xfrm>
              <a:off x="1447800" y="762000"/>
              <a:ext cx="3183827" cy="3505200"/>
              <a:chOff x="0" y="685800"/>
              <a:chExt cx="3183827" cy="3505200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0" y="838200"/>
                <a:ext cx="2269427" cy="2286000"/>
                <a:chOff x="914400" y="685800"/>
                <a:chExt cx="2269427" cy="2286000"/>
              </a:xfrm>
            </p:grpSpPr>
            <p:grpSp>
              <p:nvGrpSpPr>
                <p:cNvPr id="3" name="Group 17"/>
                <p:cNvGrpSpPr/>
                <p:nvPr/>
              </p:nvGrpSpPr>
              <p:grpSpPr>
                <a:xfrm>
                  <a:off x="1447800" y="685800"/>
                  <a:ext cx="1736027" cy="1981200"/>
                  <a:chOff x="914400" y="990600"/>
                  <a:chExt cx="1736027" cy="1981200"/>
                </a:xfrm>
              </p:grpSpPr>
              <p:grpSp>
                <p:nvGrpSpPr>
                  <p:cNvPr id="10" name="Group 13"/>
                  <p:cNvGrpSpPr/>
                  <p:nvPr/>
                </p:nvGrpSpPr>
                <p:grpSpPr>
                  <a:xfrm>
                    <a:off x="1447800" y="1066800"/>
                    <a:ext cx="1202627" cy="1905000"/>
                    <a:chOff x="1447800" y="1066800"/>
                    <a:chExt cx="1202627" cy="1905000"/>
                  </a:xfrm>
                </p:grpSpPr>
                <p:pic>
                  <p:nvPicPr>
                    <p:cNvPr id="13" name="Picture 12" descr="girl.png"/>
                    <p:cNvPicPr>
                      <a:picLocks noChangeAspect="1"/>
                    </p:cNvPicPr>
                    <p:nvPr/>
                  </p:nvPicPr>
                  <p:blipFill>
                    <a:blip r:embed="rId3" cstate="print"/>
                    <a:stretch>
                      <a:fillRect/>
                    </a:stretch>
                  </p:blipFill>
                  <p:spPr>
                    <a:xfrm>
                      <a:off x="1447800" y="1066800"/>
                      <a:ext cx="974027" cy="17526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" name="Picture 13" descr="girl.png"/>
                    <p:cNvPicPr>
                      <a:picLocks noChangeAspect="1"/>
                    </p:cNvPicPr>
                    <p:nvPr/>
                  </p:nvPicPr>
                  <p:blipFill>
                    <a:blip r:embed="rId3" cstate="print"/>
                    <a:stretch>
                      <a:fillRect/>
                    </a:stretch>
                  </p:blipFill>
                  <p:spPr>
                    <a:xfrm>
                      <a:off x="1676400" y="1219200"/>
                      <a:ext cx="974027" cy="17526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1" name="Picture 10" descr="girl.png"/>
                  <p:cNvPicPr>
                    <a:picLocks noChangeAspect="1"/>
                  </p:cNvPicPr>
                  <p:nvPr/>
                </p:nvPicPr>
                <p:blipFill>
                  <a:blip r:embed="rId3" cstate="print"/>
                  <a:stretch>
                    <a:fillRect/>
                  </a:stretch>
                </p:blipFill>
                <p:spPr>
                  <a:xfrm>
                    <a:off x="914400" y="990600"/>
                    <a:ext cx="974027" cy="1752600"/>
                  </a:xfrm>
                  <a:prstGeom prst="rect">
                    <a:avLst/>
                  </a:prstGeom>
                </p:spPr>
              </p:pic>
              <p:pic>
                <p:nvPicPr>
                  <p:cNvPr id="12" name="Picture 11" descr="girl.png"/>
                  <p:cNvPicPr>
                    <a:picLocks noChangeAspect="1"/>
                  </p:cNvPicPr>
                  <p:nvPr/>
                </p:nvPicPr>
                <p:blipFill>
                  <a:blip r:embed="rId3" cstate="print"/>
                  <a:stretch>
                    <a:fillRect/>
                  </a:stretch>
                </p:blipFill>
                <p:spPr>
                  <a:xfrm>
                    <a:off x="1143000" y="1143000"/>
                    <a:ext cx="974027" cy="17526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" name="Group 16"/>
                <p:cNvGrpSpPr/>
                <p:nvPr/>
              </p:nvGrpSpPr>
              <p:grpSpPr>
                <a:xfrm>
                  <a:off x="914400" y="990600"/>
                  <a:ext cx="1736027" cy="1981200"/>
                  <a:chOff x="914400" y="990600"/>
                  <a:chExt cx="1736027" cy="1981200"/>
                </a:xfrm>
              </p:grpSpPr>
              <p:grpSp>
                <p:nvGrpSpPr>
                  <p:cNvPr id="5" name="Group 13"/>
                  <p:cNvGrpSpPr/>
                  <p:nvPr/>
                </p:nvGrpSpPr>
                <p:grpSpPr>
                  <a:xfrm>
                    <a:off x="1447800" y="1066800"/>
                    <a:ext cx="1202627" cy="1905000"/>
                    <a:chOff x="1447800" y="1066800"/>
                    <a:chExt cx="1202627" cy="1905000"/>
                  </a:xfrm>
                </p:grpSpPr>
                <p:pic>
                  <p:nvPicPr>
                    <p:cNvPr id="8" name="Picture 7" descr="girl.png"/>
                    <p:cNvPicPr>
                      <a:picLocks noChangeAspect="1"/>
                    </p:cNvPicPr>
                    <p:nvPr/>
                  </p:nvPicPr>
                  <p:blipFill>
                    <a:blip r:embed="rId3" cstate="print"/>
                    <a:stretch>
                      <a:fillRect/>
                    </a:stretch>
                  </p:blipFill>
                  <p:spPr>
                    <a:xfrm>
                      <a:off x="1447800" y="1066800"/>
                      <a:ext cx="974027" cy="17526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" name="Picture 8" descr="girl.png"/>
                    <p:cNvPicPr>
                      <a:picLocks noChangeAspect="1"/>
                    </p:cNvPicPr>
                    <p:nvPr/>
                  </p:nvPicPr>
                  <p:blipFill>
                    <a:blip r:embed="rId3" cstate="print"/>
                    <a:stretch>
                      <a:fillRect/>
                    </a:stretch>
                  </p:blipFill>
                  <p:spPr>
                    <a:xfrm>
                      <a:off x="1676400" y="1219200"/>
                      <a:ext cx="974027" cy="17526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6" name="Picture 5" descr="girl.png"/>
                  <p:cNvPicPr>
                    <a:picLocks noChangeAspect="1"/>
                  </p:cNvPicPr>
                  <p:nvPr/>
                </p:nvPicPr>
                <p:blipFill>
                  <a:blip r:embed="rId3" cstate="print"/>
                  <a:stretch>
                    <a:fillRect/>
                  </a:stretch>
                </p:blipFill>
                <p:spPr>
                  <a:xfrm>
                    <a:off x="914400" y="990600"/>
                    <a:ext cx="974027" cy="1752600"/>
                  </a:xfrm>
                  <a:prstGeom prst="rect">
                    <a:avLst/>
                  </a:prstGeom>
                </p:spPr>
              </p:pic>
              <p:pic>
                <p:nvPicPr>
                  <p:cNvPr id="7" name="Picture 6" descr="girl.png"/>
                  <p:cNvPicPr>
                    <a:picLocks noChangeAspect="1"/>
                  </p:cNvPicPr>
                  <p:nvPr/>
                </p:nvPicPr>
                <p:blipFill>
                  <a:blip r:embed="rId3" cstate="print"/>
                  <a:stretch>
                    <a:fillRect/>
                  </a:stretch>
                </p:blipFill>
                <p:spPr>
                  <a:xfrm>
                    <a:off x="1143000" y="1143000"/>
                    <a:ext cx="974027" cy="17526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23" name="Group 22"/>
              <p:cNvGrpSpPr/>
              <p:nvPr/>
            </p:nvGrpSpPr>
            <p:grpSpPr>
              <a:xfrm>
                <a:off x="914400" y="685800"/>
                <a:ext cx="2269427" cy="2574748"/>
                <a:chOff x="914400" y="685800"/>
                <a:chExt cx="2269427" cy="2574748"/>
              </a:xfrm>
            </p:grpSpPr>
            <p:grpSp>
              <p:nvGrpSpPr>
                <p:cNvPr id="24" name="Group 17"/>
                <p:cNvGrpSpPr/>
                <p:nvPr/>
              </p:nvGrpSpPr>
              <p:grpSpPr>
                <a:xfrm>
                  <a:off x="1447800" y="685800"/>
                  <a:ext cx="1736027" cy="1981200"/>
                  <a:chOff x="914400" y="990600"/>
                  <a:chExt cx="1736027" cy="1981200"/>
                </a:xfrm>
              </p:grpSpPr>
              <p:grpSp>
                <p:nvGrpSpPr>
                  <p:cNvPr id="31" name="Group 13"/>
                  <p:cNvGrpSpPr/>
                  <p:nvPr/>
                </p:nvGrpSpPr>
                <p:grpSpPr>
                  <a:xfrm>
                    <a:off x="1447800" y="1066800"/>
                    <a:ext cx="1202627" cy="1905000"/>
                    <a:chOff x="1447800" y="1066800"/>
                    <a:chExt cx="1202627" cy="1905000"/>
                  </a:xfrm>
                </p:grpSpPr>
                <p:pic>
                  <p:nvPicPr>
                    <p:cNvPr id="34" name="Picture 33" descr="girl.png"/>
                    <p:cNvPicPr>
                      <a:picLocks noChangeAspect="1"/>
                    </p:cNvPicPr>
                    <p:nvPr/>
                  </p:nvPicPr>
                  <p:blipFill>
                    <a:blip r:embed="rId3" cstate="print"/>
                    <a:stretch>
                      <a:fillRect/>
                    </a:stretch>
                  </p:blipFill>
                  <p:spPr>
                    <a:xfrm>
                      <a:off x="1447800" y="1066800"/>
                      <a:ext cx="974027" cy="17526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5" name="Picture 34" descr="girl.png"/>
                    <p:cNvPicPr>
                      <a:picLocks noChangeAspect="1"/>
                    </p:cNvPicPr>
                    <p:nvPr/>
                  </p:nvPicPr>
                  <p:blipFill>
                    <a:blip r:embed="rId3" cstate="print"/>
                    <a:stretch>
                      <a:fillRect/>
                    </a:stretch>
                  </p:blipFill>
                  <p:spPr>
                    <a:xfrm>
                      <a:off x="1676400" y="1219200"/>
                      <a:ext cx="974027" cy="17526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32" name="Picture 31" descr="girl.png"/>
                  <p:cNvPicPr>
                    <a:picLocks noChangeAspect="1"/>
                  </p:cNvPicPr>
                  <p:nvPr/>
                </p:nvPicPr>
                <p:blipFill>
                  <a:blip r:embed="rId3" cstate="print"/>
                  <a:stretch>
                    <a:fillRect/>
                  </a:stretch>
                </p:blipFill>
                <p:spPr>
                  <a:xfrm>
                    <a:off x="914400" y="990600"/>
                    <a:ext cx="974027" cy="1752600"/>
                  </a:xfrm>
                  <a:prstGeom prst="rect">
                    <a:avLst/>
                  </a:prstGeom>
                </p:spPr>
              </p:pic>
              <p:pic>
                <p:nvPicPr>
                  <p:cNvPr id="33" name="Picture 32" descr="girl.png"/>
                  <p:cNvPicPr>
                    <a:picLocks noChangeAspect="1"/>
                  </p:cNvPicPr>
                  <p:nvPr/>
                </p:nvPicPr>
                <p:blipFill>
                  <a:blip r:embed="rId3" cstate="print"/>
                  <a:stretch>
                    <a:fillRect/>
                  </a:stretch>
                </p:blipFill>
                <p:spPr>
                  <a:xfrm>
                    <a:off x="1143000" y="1143000"/>
                    <a:ext cx="974027" cy="17526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5" name="Group 16"/>
                <p:cNvGrpSpPr/>
                <p:nvPr/>
              </p:nvGrpSpPr>
              <p:grpSpPr>
                <a:xfrm>
                  <a:off x="914400" y="990600"/>
                  <a:ext cx="2209800" cy="2269948"/>
                  <a:chOff x="914400" y="990600"/>
                  <a:chExt cx="2209800" cy="2269948"/>
                </a:xfrm>
              </p:grpSpPr>
              <p:grpSp>
                <p:nvGrpSpPr>
                  <p:cNvPr id="26" name="Group 13"/>
                  <p:cNvGrpSpPr/>
                  <p:nvPr/>
                </p:nvGrpSpPr>
                <p:grpSpPr>
                  <a:xfrm>
                    <a:off x="1447800" y="1066800"/>
                    <a:ext cx="1202627" cy="1905000"/>
                    <a:chOff x="1447800" y="1066800"/>
                    <a:chExt cx="1202627" cy="1905000"/>
                  </a:xfrm>
                </p:grpSpPr>
                <p:pic>
                  <p:nvPicPr>
                    <p:cNvPr id="29" name="Picture 10" descr="girl.png"/>
                    <p:cNvPicPr>
                      <a:picLocks noChangeAspect="1"/>
                    </p:cNvPicPr>
                    <p:nvPr/>
                  </p:nvPicPr>
                  <p:blipFill>
                    <a:blip r:embed="rId3" cstate="print"/>
                    <a:stretch>
                      <a:fillRect/>
                    </a:stretch>
                  </p:blipFill>
                  <p:spPr>
                    <a:xfrm>
                      <a:off x="1447800" y="1066800"/>
                      <a:ext cx="974027" cy="17526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0" name="Picture 12" descr="girl.png"/>
                    <p:cNvPicPr>
                      <a:picLocks noChangeAspect="1"/>
                    </p:cNvPicPr>
                    <p:nvPr/>
                  </p:nvPicPr>
                  <p:blipFill>
                    <a:blip r:embed="rId3" cstate="print"/>
                    <a:stretch>
                      <a:fillRect/>
                    </a:stretch>
                  </p:blipFill>
                  <p:spPr>
                    <a:xfrm>
                      <a:off x="1676400" y="1219200"/>
                      <a:ext cx="974027" cy="17526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27" name="Picture 26" descr="girl.png"/>
                  <p:cNvPicPr>
                    <a:picLocks noChangeAspect="1"/>
                  </p:cNvPicPr>
                  <p:nvPr/>
                </p:nvPicPr>
                <p:blipFill>
                  <a:blip r:embed="rId3" cstate="print"/>
                  <a:stretch>
                    <a:fillRect/>
                  </a:stretch>
                </p:blipFill>
                <p:spPr>
                  <a:xfrm>
                    <a:off x="914400" y="990600"/>
                    <a:ext cx="974027" cy="1752600"/>
                  </a:xfrm>
                  <a:prstGeom prst="rect">
                    <a:avLst/>
                  </a:prstGeom>
                </p:spPr>
              </p:pic>
              <p:pic>
                <p:nvPicPr>
                  <p:cNvPr id="28" name="Picture 27" descr="girl.png"/>
                  <p:cNvPicPr>
                    <a:picLocks noChangeAspect="1"/>
                  </p:cNvPicPr>
                  <p:nvPr/>
                </p:nvPicPr>
                <p:blipFill>
                  <a:blip r:embed="rId4" cstate="print"/>
                  <a:stretch>
                    <a:fillRect/>
                  </a:stretch>
                </p:blipFill>
                <p:spPr>
                  <a:xfrm>
                    <a:off x="1905000" y="1066800"/>
                    <a:ext cx="1219200" cy="2193748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6" name="Group 35"/>
              <p:cNvGrpSpPr/>
              <p:nvPr/>
            </p:nvGrpSpPr>
            <p:grpSpPr>
              <a:xfrm>
                <a:off x="0" y="1905000"/>
                <a:ext cx="2066180" cy="2286000"/>
                <a:chOff x="5257800" y="3048000"/>
                <a:chExt cx="2066180" cy="2286000"/>
              </a:xfrm>
            </p:grpSpPr>
            <p:grpSp>
              <p:nvGrpSpPr>
                <p:cNvPr id="37" name="Group 50"/>
                <p:cNvGrpSpPr/>
                <p:nvPr/>
              </p:nvGrpSpPr>
              <p:grpSpPr>
                <a:xfrm>
                  <a:off x="5562600" y="3048000"/>
                  <a:ext cx="1608980" cy="1676400"/>
                  <a:chOff x="5562600" y="3352800"/>
                  <a:chExt cx="1608980" cy="1676400"/>
                </a:xfrm>
              </p:grpSpPr>
              <p:grpSp>
                <p:nvGrpSpPr>
                  <p:cNvPr id="48" name="Group 45"/>
                  <p:cNvGrpSpPr/>
                  <p:nvPr/>
                </p:nvGrpSpPr>
                <p:grpSpPr>
                  <a:xfrm>
                    <a:off x="5562600" y="3352800"/>
                    <a:ext cx="999380" cy="1676400"/>
                    <a:chOff x="5562600" y="3352800"/>
                    <a:chExt cx="999380" cy="1676400"/>
                  </a:xfrm>
                </p:grpSpPr>
                <p:pic>
                  <p:nvPicPr>
                    <p:cNvPr id="52" name="Picture 51" descr="girl.png"/>
                    <p:cNvPicPr>
                      <a:picLocks noChangeAspect="1"/>
                    </p:cNvPicPr>
                    <p:nvPr/>
                  </p:nvPicPr>
                  <p:blipFill>
                    <a:blip r:embed="rId5" cstate="print"/>
                    <a:stretch>
                      <a:fillRect/>
                    </a:stretch>
                  </p:blipFill>
                  <p:spPr>
                    <a:xfrm>
                      <a:off x="5562600" y="3352800"/>
                      <a:ext cx="846980" cy="1524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3" name="Picture 52" descr="girl.png"/>
                    <p:cNvPicPr>
                      <a:picLocks noChangeAspect="1"/>
                    </p:cNvPicPr>
                    <p:nvPr/>
                  </p:nvPicPr>
                  <p:blipFill>
                    <a:blip r:embed="rId5" cstate="print"/>
                    <a:stretch>
                      <a:fillRect/>
                    </a:stretch>
                  </p:blipFill>
                  <p:spPr>
                    <a:xfrm>
                      <a:off x="5715000" y="3505200"/>
                      <a:ext cx="846980" cy="15240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49" name="Group 46"/>
                  <p:cNvGrpSpPr/>
                  <p:nvPr/>
                </p:nvGrpSpPr>
                <p:grpSpPr>
                  <a:xfrm>
                    <a:off x="6019800" y="3429000"/>
                    <a:ext cx="1151780" cy="1600200"/>
                    <a:chOff x="5867400" y="3276600"/>
                    <a:chExt cx="1151780" cy="1600200"/>
                  </a:xfrm>
                </p:grpSpPr>
                <p:pic>
                  <p:nvPicPr>
                    <p:cNvPr id="50" name="Picture 49" descr="girl.png"/>
                    <p:cNvPicPr>
                      <a:picLocks noChangeAspect="1"/>
                    </p:cNvPicPr>
                    <p:nvPr/>
                  </p:nvPicPr>
                  <p:blipFill>
                    <a:blip r:embed="rId5" cstate="print"/>
                    <a:stretch>
                      <a:fillRect/>
                    </a:stretch>
                  </p:blipFill>
                  <p:spPr>
                    <a:xfrm>
                      <a:off x="5867400" y="3276600"/>
                      <a:ext cx="846980" cy="1524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1" name="Picture 50" descr="girl.png"/>
                    <p:cNvPicPr>
                      <a:picLocks noChangeAspect="1"/>
                    </p:cNvPicPr>
                    <p:nvPr/>
                  </p:nvPicPr>
                  <p:blipFill>
                    <a:blip r:embed="rId5" cstate="print"/>
                    <a:stretch>
                      <a:fillRect/>
                    </a:stretch>
                  </p:blipFill>
                  <p:spPr>
                    <a:xfrm>
                      <a:off x="6172200" y="3352800"/>
                      <a:ext cx="846980" cy="1524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38" name="Group 49"/>
                <p:cNvGrpSpPr/>
                <p:nvPr/>
              </p:nvGrpSpPr>
              <p:grpSpPr>
                <a:xfrm>
                  <a:off x="5562600" y="3352800"/>
                  <a:ext cx="1608980" cy="1676400"/>
                  <a:chOff x="5562600" y="3352800"/>
                  <a:chExt cx="1608980" cy="1676400"/>
                </a:xfrm>
              </p:grpSpPr>
              <p:grpSp>
                <p:nvGrpSpPr>
                  <p:cNvPr id="42" name="Group 45"/>
                  <p:cNvGrpSpPr/>
                  <p:nvPr/>
                </p:nvGrpSpPr>
                <p:grpSpPr>
                  <a:xfrm>
                    <a:off x="5562600" y="3352800"/>
                    <a:ext cx="999380" cy="1676400"/>
                    <a:chOff x="5562600" y="3352800"/>
                    <a:chExt cx="999380" cy="1676400"/>
                  </a:xfrm>
                </p:grpSpPr>
                <p:pic>
                  <p:nvPicPr>
                    <p:cNvPr id="46" name="Picture 43" descr="girl.png"/>
                    <p:cNvPicPr>
                      <a:picLocks noChangeAspect="1"/>
                    </p:cNvPicPr>
                    <p:nvPr/>
                  </p:nvPicPr>
                  <p:blipFill>
                    <a:blip r:embed="rId5" cstate="print"/>
                    <a:stretch>
                      <a:fillRect/>
                    </a:stretch>
                  </p:blipFill>
                  <p:spPr>
                    <a:xfrm>
                      <a:off x="5562600" y="3352800"/>
                      <a:ext cx="846980" cy="1524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7" name="Picture 44" descr="girl.png"/>
                    <p:cNvPicPr>
                      <a:picLocks noChangeAspect="1"/>
                    </p:cNvPicPr>
                    <p:nvPr/>
                  </p:nvPicPr>
                  <p:blipFill>
                    <a:blip r:embed="rId5" cstate="print"/>
                    <a:stretch>
                      <a:fillRect/>
                    </a:stretch>
                  </p:blipFill>
                  <p:spPr>
                    <a:xfrm>
                      <a:off x="5715000" y="3505200"/>
                      <a:ext cx="846980" cy="15240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43" name="Group 46"/>
                  <p:cNvGrpSpPr/>
                  <p:nvPr/>
                </p:nvGrpSpPr>
                <p:grpSpPr>
                  <a:xfrm>
                    <a:off x="6019800" y="3429000"/>
                    <a:ext cx="1151780" cy="1600200"/>
                    <a:chOff x="5867400" y="3276600"/>
                    <a:chExt cx="1151780" cy="1600200"/>
                  </a:xfrm>
                </p:grpSpPr>
                <p:pic>
                  <p:nvPicPr>
                    <p:cNvPr id="44" name="Picture 43" descr="girl.png"/>
                    <p:cNvPicPr>
                      <a:picLocks noChangeAspect="1"/>
                    </p:cNvPicPr>
                    <p:nvPr/>
                  </p:nvPicPr>
                  <p:blipFill>
                    <a:blip r:embed="rId5" cstate="print"/>
                    <a:stretch>
                      <a:fillRect/>
                    </a:stretch>
                  </p:blipFill>
                  <p:spPr>
                    <a:xfrm>
                      <a:off x="5867400" y="3276600"/>
                      <a:ext cx="846980" cy="1524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5" name="Picture 44" descr="girl.png"/>
                    <p:cNvPicPr>
                      <a:picLocks noChangeAspect="1"/>
                    </p:cNvPicPr>
                    <p:nvPr/>
                  </p:nvPicPr>
                  <p:blipFill>
                    <a:blip r:embed="rId5" cstate="print"/>
                    <a:stretch>
                      <a:fillRect/>
                    </a:stretch>
                  </p:blipFill>
                  <p:spPr>
                    <a:xfrm>
                      <a:off x="6172200" y="3352800"/>
                      <a:ext cx="846980" cy="1524000"/>
                    </a:xfrm>
                    <a:prstGeom prst="rect">
                      <a:avLst/>
                    </a:prstGeom>
                  </p:spPr>
                </p:pic>
              </p:grpSp>
            </p:grpSp>
            <p:pic>
              <p:nvPicPr>
                <p:cNvPr id="39" name="Picture 38" descr="girl.png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6477000" y="3657600"/>
                  <a:ext cx="846980" cy="1524000"/>
                </a:xfrm>
                <a:prstGeom prst="rect">
                  <a:avLst/>
                </a:prstGeom>
              </p:spPr>
            </p:pic>
            <p:pic>
              <p:nvPicPr>
                <p:cNvPr id="40" name="Picture 39" descr="girl.png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6019800" y="3810000"/>
                  <a:ext cx="846980" cy="1524000"/>
                </a:xfrm>
                <a:prstGeom prst="rect">
                  <a:avLst/>
                </a:prstGeom>
              </p:spPr>
            </p:pic>
            <p:pic>
              <p:nvPicPr>
                <p:cNvPr id="41" name="Picture 40" descr="girl.png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5257800" y="3657600"/>
                  <a:ext cx="846980" cy="1524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" name="Group 100"/>
            <p:cNvGrpSpPr/>
            <p:nvPr/>
          </p:nvGrpSpPr>
          <p:grpSpPr>
            <a:xfrm>
              <a:off x="-76200" y="1905000"/>
              <a:ext cx="3183827" cy="3505200"/>
              <a:chOff x="0" y="685800"/>
              <a:chExt cx="3183827" cy="3505200"/>
            </a:xfrm>
          </p:grpSpPr>
          <p:grpSp>
            <p:nvGrpSpPr>
              <p:cNvPr id="102" name="Group 1"/>
              <p:cNvGrpSpPr/>
              <p:nvPr/>
            </p:nvGrpSpPr>
            <p:grpSpPr>
              <a:xfrm>
                <a:off x="0" y="838200"/>
                <a:ext cx="2269427" cy="2286000"/>
                <a:chOff x="914400" y="685800"/>
                <a:chExt cx="2269427" cy="2286000"/>
              </a:xfrm>
            </p:grpSpPr>
            <p:grpSp>
              <p:nvGrpSpPr>
                <p:cNvPr id="134" name="Group 17"/>
                <p:cNvGrpSpPr/>
                <p:nvPr/>
              </p:nvGrpSpPr>
              <p:grpSpPr>
                <a:xfrm>
                  <a:off x="1447800" y="685800"/>
                  <a:ext cx="1736027" cy="1981200"/>
                  <a:chOff x="914400" y="990600"/>
                  <a:chExt cx="1736027" cy="1981200"/>
                </a:xfrm>
              </p:grpSpPr>
              <p:grpSp>
                <p:nvGrpSpPr>
                  <p:cNvPr id="141" name="Group 13"/>
                  <p:cNvGrpSpPr/>
                  <p:nvPr/>
                </p:nvGrpSpPr>
                <p:grpSpPr>
                  <a:xfrm>
                    <a:off x="1447800" y="1066800"/>
                    <a:ext cx="1202627" cy="1905000"/>
                    <a:chOff x="1447800" y="1066800"/>
                    <a:chExt cx="1202627" cy="1905000"/>
                  </a:xfrm>
                </p:grpSpPr>
                <p:pic>
                  <p:nvPicPr>
                    <p:cNvPr id="144" name="Picture 12" descr="girl.png"/>
                    <p:cNvPicPr>
                      <a:picLocks noChangeAspect="1"/>
                    </p:cNvPicPr>
                    <p:nvPr/>
                  </p:nvPicPr>
                  <p:blipFill>
                    <a:blip r:embed="rId3" cstate="print"/>
                    <a:stretch>
                      <a:fillRect/>
                    </a:stretch>
                  </p:blipFill>
                  <p:spPr>
                    <a:xfrm>
                      <a:off x="1447800" y="1066800"/>
                      <a:ext cx="974027" cy="17526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5" name="Picture 13" descr="girl.png"/>
                    <p:cNvPicPr>
                      <a:picLocks noChangeAspect="1"/>
                    </p:cNvPicPr>
                    <p:nvPr/>
                  </p:nvPicPr>
                  <p:blipFill>
                    <a:blip r:embed="rId3" cstate="print"/>
                    <a:stretch>
                      <a:fillRect/>
                    </a:stretch>
                  </p:blipFill>
                  <p:spPr>
                    <a:xfrm>
                      <a:off x="1676400" y="1219200"/>
                      <a:ext cx="974027" cy="17526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42" name="Picture 10" descr="girl.png"/>
                  <p:cNvPicPr>
                    <a:picLocks noChangeAspect="1"/>
                  </p:cNvPicPr>
                  <p:nvPr/>
                </p:nvPicPr>
                <p:blipFill>
                  <a:blip r:embed="rId3" cstate="print"/>
                  <a:stretch>
                    <a:fillRect/>
                  </a:stretch>
                </p:blipFill>
                <p:spPr>
                  <a:xfrm>
                    <a:off x="914400" y="990600"/>
                    <a:ext cx="974027" cy="1752600"/>
                  </a:xfrm>
                  <a:prstGeom prst="rect">
                    <a:avLst/>
                  </a:prstGeom>
                </p:spPr>
              </p:pic>
              <p:pic>
                <p:nvPicPr>
                  <p:cNvPr id="143" name="Picture 11" descr="girl.png"/>
                  <p:cNvPicPr>
                    <a:picLocks noChangeAspect="1"/>
                  </p:cNvPicPr>
                  <p:nvPr/>
                </p:nvPicPr>
                <p:blipFill>
                  <a:blip r:embed="rId3" cstate="print"/>
                  <a:stretch>
                    <a:fillRect/>
                  </a:stretch>
                </p:blipFill>
                <p:spPr>
                  <a:xfrm>
                    <a:off x="1143000" y="1143000"/>
                    <a:ext cx="974027" cy="17526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5" name="Group 16"/>
                <p:cNvGrpSpPr/>
                <p:nvPr/>
              </p:nvGrpSpPr>
              <p:grpSpPr>
                <a:xfrm>
                  <a:off x="914400" y="990600"/>
                  <a:ext cx="1736027" cy="1981200"/>
                  <a:chOff x="914400" y="990600"/>
                  <a:chExt cx="1736027" cy="1981200"/>
                </a:xfrm>
              </p:grpSpPr>
              <p:grpSp>
                <p:nvGrpSpPr>
                  <p:cNvPr id="136" name="Group 13"/>
                  <p:cNvGrpSpPr/>
                  <p:nvPr/>
                </p:nvGrpSpPr>
                <p:grpSpPr>
                  <a:xfrm>
                    <a:off x="1447800" y="1066800"/>
                    <a:ext cx="1202627" cy="1905000"/>
                    <a:chOff x="1447800" y="1066800"/>
                    <a:chExt cx="1202627" cy="1905000"/>
                  </a:xfrm>
                </p:grpSpPr>
                <p:pic>
                  <p:nvPicPr>
                    <p:cNvPr id="139" name="Picture 7" descr="girl.png"/>
                    <p:cNvPicPr>
                      <a:picLocks noChangeAspect="1"/>
                    </p:cNvPicPr>
                    <p:nvPr/>
                  </p:nvPicPr>
                  <p:blipFill>
                    <a:blip r:embed="rId3" cstate="print"/>
                    <a:stretch>
                      <a:fillRect/>
                    </a:stretch>
                  </p:blipFill>
                  <p:spPr>
                    <a:xfrm>
                      <a:off x="1447800" y="1066800"/>
                      <a:ext cx="974027" cy="17526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0" name="Picture 8" descr="girl.png"/>
                    <p:cNvPicPr>
                      <a:picLocks noChangeAspect="1"/>
                    </p:cNvPicPr>
                    <p:nvPr/>
                  </p:nvPicPr>
                  <p:blipFill>
                    <a:blip r:embed="rId3" cstate="print"/>
                    <a:stretch>
                      <a:fillRect/>
                    </a:stretch>
                  </p:blipFill>
                  <p:spPr>
                    <a:xfrm>
                      <a:off x="1676400" y="1219200"/>
                      <a:ext cx="974027" cy="17526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37" name="Picture 5" descr="girl.png"/>
                  <p:cNvPicPr>
                    <a:picLocks noChangeAspect="1"/>
                  </p:cNvPicPr>
                  <p:nvPr/>
                </p:nvPicPr>
                <p:blipFill>
                  <a:blip r:embed="rId3" cstate="print"/>
                  <a:stretch>
                    <a:fillRect/>
                  </a:stretch>
                </p:blipFill>
                <p:spPr>
                  <a:xfrm>
                    <a:off x="914400" y="990600"/>
                    <a:ext cx="974027" cy="1752600"/>
                  </a:xfrm>
                  <a:prstGeom prst="rect">
                    <a:avLst/>
                  </a:prstGeom>
                </p:spPr>
              </p:pic>
              <p:pic>
                <p:nvPicPr>
                  <p:cNvPr id="138" name="Picture 6" descr="girl.png"/>
                  <p:cNvPicPr>
                    <a:picLocks noChangeAspect="1"/>
                  </p:cNvPicPr>
                  <p:nvPr/>
                </p:nvPicPr>
                <p:blipFill>
                  <a:blip r:embed="rId3" cstate="print"/>
                  <a:stretch>
                    <a:fillRect/>
                  </a:stretch>
                </p:blipFill>
                <p:spPr>
                  <a:xfrm>
                    <a:off x="1143000" y="1143000"/>
                    <a:ext cx="974027" cy="17526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3" name="Group 22"/>
              <p:cNvGrpSpPr/>
              <p:nvPr/>
            </p:nvGrpSpPr>
            <p:grpSpPr>
              <a:xfrm>
                <a:off x="914400" y="685800"/>
                <a:ext cx="2269427" cy="2574748"/>
                <a:chOff x="914400" y="685800"/>
                <a:chExt cx="2269427" cy="2574748"/>
              </a:xfrm>
            </p:grpSpPr>
            <p:grpSp>
              <p:nvGrpSpPr>
                <p:cNvPr id="122" name="Group 17"/>
                <p:cNvGrpSpPr/>
                <p:nvPr/>
              </p:nvGrpSpPr>
              <p:grpSpPr>
                <a:xfrm>
                  <a:off x="1447800" y="685800"/>
                  <a:ext cx="1736027" cy="1981200"/>
                  <a:chOff x="914400" y="990600"/>
                  <a:chExt cx="1736027" cy="1981200"/>
                </a:xfrm>
              </p:grpSpPr>
              <p:grpSp>
                <p:nvGrpSpPr>
                  <p:cNvPr id="129" name="Group 13"/>
                  <p:cNvGrpSpPr/>
                  <p:nvPr/>
                </p:nvGrpSpPr>
                <p:grpSpPr>
                  <a:xfrm>
                    <a:off x="1447800" y="1066800"/>
                    <a:ext cx="1202627" cy="1905000"/>
                    <a:chOff x="1447800" y="1066800"/>
                    <a:chExt cx="1202627" cy="1905000"/>
                  </a:xfrm>
                </p:grpSpPr>
                <p:pic>
                  <p:nvPicPr>
                    <p:cNvPr id="132" name="Picture 131" descr="girl.png"/>
                    <p:cNvPicPr>
                      <a:picLocks noChangeAspect="1"/>
                    </p:cNvPicPr>
                    <p:nvPr/>
                  </p:nvPicPr>
                  <p:blipFill>
                    <a:blip r:embed="rId3" cstate="print"/>
                    <a:stretch>
                      <a:fillRect/>
                    </a:stretch>
                  </p:blipFill>
                  <p:spPr>
                    <a:xfrm>
                      <a:off x="1447800" y="1066800"/>
                      <a:ext cx="974027" cy="17526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3" name="Picture 132" descr="girl.png"/>
                    <p:cNvPicPr>
                      <a:picLocks noChangeAspect="1"/>
                    </p:cNvPicPr>
                    <p:nvPr/>
                  </p:nvPicPr>
                  <p:blipFill>
                    <a:blip r:embed="rId3" cstate="print"/>
                    <a:stretch>
                      <a:fillRect/>
                    </a:stretch>
                  </p:blipFill>
                  <p:spPr>
                    <a:xfrm>
                      <a:off x="1676400" y="1219200"/>
                      <a:ext cx="974027" cy="17526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30" name="Picture 129" descr="girl.png"/>
                  <p:cNvPicPr>
                    <a:picLocks noChangeAspect="1"/>
                  </p:cNvPicPr>
                  <p:nvPr/>
                </p:nvPicPr>
                <p:blipFill>
                  <a:blip r:embed="rId3" cstate="print"/>
                  <a:stretch>
                    <a:fillRect/>
                  </a:stretch>
                </p:blipFill>
                <p:spPr>
                  <a:xfrm>
                    <a:off x="914400" y="990600"/>
                    <a:ext cx="974027" cy="1752600"/>
                  </a:xfrm>
                  <a:prstGeom prst="rect">
                    <a:avLst/>
                  </a:prstGeom>
                </p:spPr>
              </p:pic>
              <p:pic>
                <p:nvPicPr>
                  <p:cNvPr id="131" name="Picture 130" descr="girl.png"/>
                  <p:cNvPicPr>
                    <a:picLocks noChangeAspect="1"/>
                  </p:cNvPicPr>
                  <p:nvPr/>
                </p:nvPicPr>
                <p:blipFill>
                  <a:blip r:embed="rId3" cstate="print"/>
                  <a:stretch>
                    <a:fillRect/>
                  </a:stretch>
                </p:blipFill>
                <p:spPr>
                  <a:xfrm>
                    <a:off x="1143000" y="1143000"/>
                    <a:ext cx="974027" cy="17526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3" name="Group 16"/>
                <p:cNvGrpSpPr/>
                <p:nvPr/>
              </p:nvGrpSpPr>
              <p:grpSpPr>
                <a:xfrm>
                  <a:off x="914400" y="990600"/>
                  <a:ext cx="2209800" cy="2269948"/>
                  <a:chOff x="914400" y="990600"/>
                  <a:chExt cx="2209800" cy="2269948"/>
                </a:xfrm>
              </p:grpSpPr>
              <p:grpSp>
                <p:nvGrpSpPr>
                  <p:cNvPr id="124" name="Group 13"/>
                  <p:cNvGrpSpPr/>
                  <p:nvPr/>
                </p:nvGrpSpPr>
                <p:grpSpPr>
                  <a:xfrm>
                    <a:off x="1447800" y="1066800"/>
                    <a:ext cx="1202627" cy="1905000"/>
                    <a:chOff x="1447800" y="1066800"/>
                    <a:chExt cx="1202627" cy="1905000"/>
                  </a:xfrm>
                </p:grpSpPr>
                <p:pic>
                  <p:nvPicPr>
                    <p:cNvPr id="127" name="Picture 10" descr="girl.png"/>
                    <p:cNvPicPr>
                      <a:picLocks noChangeAspect="1"/>
                    </p:cNvPicPr>
                    <p:nvPr/>
                  </p:nvPicPr>
                  <p:blipFill>
                    <a:blip r:embed="rId3" cstate="print"/>
                    <a:stretch>
                      <a:fillRect/>
                    </a:stretch>
                  </p:blipFill>
                  <p:spPr>
                    <a:xfrm>
                      <a:off x="1447800" y="1066800"/>
                      <a:ext cx="974027" cy="17526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8" name="Picture 12" descr="girl.png"/>
                    <p:cNvPicPr>
                      <a:picLocks noChangeAspect="1"/>
                    </p:cNvPicPr>
                    <p:nvPr/>
                  </p:nvPicPr>
                  <p:blipFill>
                    <a:blip r:embed="rId3" cstate="print"/>
                    <a:stretch>
                      <a:fillRect/>
                    </a:stretch>
                  </p:blipFill>
                  <p:spPr>
                    <a:xfrm>
                      <a:off x="1676400" y="1219200"/>
                      <a:ext cx="974027" cy="17526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25" name="Picture 124" descr="girl.png"/>
                  <p:cNvPicPr>
                    <a:picLocks noChangeAspect="1"/>
                  </p:cNvPicPr>
                  <p:nvPr/>
                </p:nvPicPr>
                <p:blipFill>
                  <a:blip r:embed="rId3" cstate="print"/>
                  <a:stretch>
                    <a:fillRect/>
                  </a:stretch>
                </p:blipFill>
                <p:spPr>
                  <a:xfrm>
                    <a:off x="914400" y="990600"/>
                    <a:ext cx="974027" cy="1752600"/>
                  </a:xfrm>
                  <a:prstGeom prst="rect">
                    <a:avLst/>
                  </a:prstGeom>
                </p:spPr>
              </p:pic>
              <p:pic>
                <p:nvPicPr>
                  <p:cNvPr id="126" name="Picture 125" descr="girl.png"/>
                  <p:cNvPicPr>
                    <a:picLocks noChangeAspect="1"/>
                  </p:cNvPicPr>
                  <p:nvPr/>
                </p:nvPicPr>
                <p:blipFill>
                  <a:blip r:embed="rId4" cstate="print"/>
                  <a:stretch>
                    <a:fillRect/>
                  </a:stretch>
                </p:blipFill>
                <p:spPr>
                  <a:xfrm>
                    <a:off x="1905000" y="1066800"/>
                    <a:ext cx="1219200" cy="2193748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4" name="Group 35"/>
              <p:cNvGrpSpPr/>
              <p:nvPr/>
            </p:nvGrpSpPr>
            <p:grpSpPr>
              <a:xfrm>
                <a:off x="0" y="1905000"/>
                <a:ext cx="2066180" cy="2286000"/>
                <a:chOff x="5257800" y="3048000"/>
                <a:chExt cx="2066180" cy="2286000"/>
              </a:xfrm>
            </p:grpSpPr>
            <p:grpSp>
              <p:nvGrpSpPr>
                <p:cNvPr id="105" name="Group 50"/>
                <p:cNvGrpSpPr/>
                <p:nvPr/>
              </p:nvGrpSpPr>
              <p:grpSpPr>
                <a:xfrm>
                  <a:off x="5562600" y="3048000"/>
                  <a:ext cx="1608980" cy="1676400"/>
                  <a:chOff x="5562600" y="3352800"/>
                  <a:chExt cx="1608980" cy="1676400"/>
                </a:xfrm>
              </p:grpSpPr>
              <p:grpSp>
                <p:nvGrpSpPr>
                  <p:cNvPr id="116" name="Group 45"/>
                  <p:cNvGrpSpPr/>
                  <p:nvPr/>
                </p:nvGrpSpPr>
                <p:grpSpPr>
                  <a:xfrm>
                    <a:off x="5562600" y="3352800"/>
                    <a:ext cx="999380" cy="1676400"/>
                    <a:chOff x="5562600" y="3352800"/>
                    <a:chExt cx="999380" cy="1676400"/>
                  </a:xfrm>
                </p:grpSpPr>
                <p:pic>
                  <p:nvPicPr>
                    <p:cNvPr id="120" name="Picture 119" descr="girl.png"/>
                    <p:cNvPicPr>
                      <a:picLocks noChangeAspect="1"/>
                    </p:cNvPicPr>
                    <p:nvPr/>
                  </p:nvPicPr>
                  <p:blipFill>
                    <a:blip r:embed="rId5" cstate="print"/>
                    <a:stretch>
                      <a:fillRect/>
                    </a:stretch>
                  </p:blipFill>
                  <p:spPr>
                    <a:xfrm>
                      <a:off x="5562600" y="3352800"/>
                      <a:ext cx="846980" cy="1524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1" name="Picture 120" descr="girl.png"/>
                    <p:cNvPicPr>
                      <a:picLocks noChangeAspect="1"/>
                    </p:cNvPicPr>
                    <p:nvPr/>
                  </p:nvPicPr>
                  <p:blipFill>
                    <a:blip r:embed="rId5" cstate="print"/>
                    <a:stretch>
                      <a:fillRect/>
                    </a:stretch>
                  </p:blipFill>
                  <p:spPr>
                    <a:xfrm>
                      <a:off x="5715000" y="3505200"/>
                      <a:ext cx="846980" cy="15240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17" name="Group 46"/>
                  <p:cNvGrpSpPr/>
                  <p:nvPr/>
                </p:nvGrpSpPr>
                <p:grpSpPr>
                  <a:xfrm>
                    <a:off x="6019800" y="3429000"/>
                    <a:ext cx="1151780" cy="1600200"/>
                    <a:chOff x="5867400" y="3276600"/>
                    <a:chExt cx="1151780" cy="1600200"/>
                  </a:xfrm>
                </p:grpSpPr>
                <p:pic>
                  <p:nvPicPr>
                    <p:cNvPr id="118" name="Picture 117" descr="girl.png"/>
                    <p:cNvPicPr>
                      <a:picLocks noChangeAspect="1"/>
                    </p:cNvPicPr>
                    <p:nvPr/>
                  </p:nvPicPr>
                  <p:blipFill>
                    <a:blip r:embed="rId5" cstate="print"/>
                    <a:stretch>
                      <a:fillRect/>
                    </a:stretch>
                  </p:blipFill>
                  <p:spPr>
                    <a:xfrm>
                      <a:off x="5867400" y="3276600"/>
                      <a:ext cx="846980" cy="1524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9" name="Picture 118" descr="girl.png"/>
                    <p:cNvPicPr>
                      <a:picLocks noChangeAspect="1"/>
                    </p:cNvPicPr>
                    <p:nvPr/>
                  </p:nvPicPr>
                  <p:blipFill>
                    <a:blip r:embed="rId5" cstate="print"/>
                    <a:stretch>
                      <a:fillRect/>
                    </a:stretch>
                  </p:blipFill>
                  <p:spPr>
                    <a:xfrm>
                      <a:off x="6172200" y="3352800"/>
                      <a:ext cx="846980" cy="1524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06" name="Group 49"/>
                <p:cNvGrpSpPr/>
                <p:nvPr/>
              </p:nvGrpSpPr>
              <p:grpSpPr>
                <a:xfrm>
                  <a:off x="5562600" y="3352800"/>
                  <a:ext cx="1608980" cy="1676400"/>
                  <a:chOff x="5562600" y="3352800"/>
                  <a:chExt cx="1608980" cy="1676400"/>
                </a:xfrm>
              </p:grpSpPr>
              <p:grpSp>
                <p:nvGrpSpPr>
                  <p:cNvPr id="110" name="Group 45"/>
                  <p:cNvGrpSpPr/>
                  <p:nvPr/>
                </p:nvGrpSpPr>
                <p:grpSpPr>
                  <a:xfrm>
                    <a:off x="5562600" y="3352800"/>
                    <a:ext cx="999380" cy="1676400"/>
                    <a:chOff x="5562600" y="3352800"/>
                    <a:chExt cx="999380" cy="1676400"/>
                  </a:xfrm>
                </p:grpSpPr>
                <p:pic>
                  <p:nvPicPr>
                    <p:cNvPr id="114" name="Picture 43" descr="girl.png"/>
                    <p:cNvPicPr>
                      <a:picLocks noChangeAspect="1"/>
                    </p:cNvPicPr>
                    <p:nvPr/>
                  </p:nvPicPr>
                  <p:blipFill>
                    <a:blip r:embed="rId5" cstate="print"/>
                    <a:stretch>
                      <a:fillRect/>
                    </a:stretch>
                  </p:blipFill>
                  <p:spPr>
                    <a:xfrm>
                      <a:off x="5562600" y="3352800"/>
                      <a:ext cx="846980" cy="1524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5" name="Picture 44" descr="girl.png"/>
                    <p:cNvPicPr>
                      <a:picLocks noChangeAspect="1"/>
                    </p:cNvPicPr>
                    <p:nvPr/>
                  </p:nvPicPr>
                  <p:blipFill>
                    <a:blip r:embed="rId5" cstate="print"/>
                    <a:stretch>
                      <a:fillRect/>
                    </a:stretch>
                  </p:blipFill>
                  <p:spPr>
                    <a:xfrm>
                      <a:off x="5715000" y="3505200"/>
                      <a:ext cx="846980" cy="15240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11" name="Group 46"/>
                  <p:cNvGrpSpPr/>
                  <p:nvPr/>
                </p:nvGrpSpPr>
                <p:grpSpPr>
                  <a:xfrm>
                    <a:off x="6019800" y="3429000"/>
                    <a:ext cx="1151780" cy="1600200"/>
                    <a:chOff x="5867400" y="3276600"/>
                    <a:chExt cx="1151780" cy="1600200"/>
                  </a:xfrm>
                </p:grpSpPr>
                <p:pic>
                  <p:nvPicPr>
                    <p:cNvPr id="112" name="Picture 111" descr="girl.png"/>
                    <p:cNvPicPr>
                      <a:picLocks noChangeAspect="1"/>
                    </p:cNvPicPr>
                    <p:nvPr/>
                  </p:nvPicPr>
                  <p:blipFill>
                    <a:blip r:embed="rId5" cstate="print"/>
                    <a:stretch>
                      <a:fillRect/>
                    </a:stretch>
                  </p:blipFill>
                  <p:spPr>
                    <a:xfrm>
                      <a:off x="5867400" y="3276600"/>
                      <a:ext cx="846980" cy="1524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3" name="Picture 112" descr="girl.png"/>
                    <p:cNvPicPr>
                      <a:picLocks noChangeAspect="1"/>
                    </p:cNvPicPr>
                    <p:nvPr/>
                  </p:nvPicPr>
                  <p:blipFill>
                    <a:blip r:embed="rId5" cstate="print"/>
                    <a:stretch>
                      <a:fillRect/>
                    </a:stretch>
                  </p:blipFill>
                  <p:spPr>
                    <a:xfrm>
                      <a:off x="6172200" y="3352800"/>
                      <a:ext cx="846980" cy="1524000"/>
                    </a:xfrm>
                    <a:prstGeom prst="rect">
                      <a:avLst/>
                    </a:prstGeom>
                  </p:spPr>
                </p:pic>
              </p:grpSp>
            </p:grpSp>
            <p:pic>
              <p:nvPicPr>
                <p:cNvPr id="107" name="Picture 106" descr="girl.png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6477000" y="3657600"/>
                  <a:ext cx="846980" cy="1524000"/>
                </a:xfrm>
                <a:prstGeom prst="rect">
                  <a:avLst/>
                </a:prstGeom>
              </p:spPr>
            </p:pic>
            <p:pic>
              <p:nvPicPr>
                <p:cNvPr id="108" name="Picture 107" descr="girl.png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6019800" y="3810000"/>
                  <a:ext cx="846980" cy="1524000"/>
                </a:xfrm>
                <a:prstGeom prst="rect">
                  <a:avLst/>
                </a:prstGeom>
              </p:spPr>
            </p:pic>
            <p:pic>
              <p:nvPicPr>
                <p:cNvPr id="109" name="Picture 108" descr="girl.png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5257800" y="3657600"/>
                  <a:ext cx="846980" cy="1524000"/>
                </a:xfrm>
                <a:prstGeom prst="rect">
                  <a:avLst/>
                </a:prstGeom>
              </p:spPr>
            </p:pic>
          </p:grpSp>
        </p:grpSp>
        <p:pic>
          <p:nvPicPr>
            <p:cNvPr id="146" name="Picture 145" descr="girl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48000" y="2743200"/>
              <a:ext cx="838904" cy="1509469"/>
            </a:xfrm>
            <a:prstGeom prst="rect">
              <a:avLst/>
            </a:prstGeom>
          </p:spPr>
        </p:pic>
        <p:pic>
          <p:nvPicPr>
            <p:cNvPr id="147" name="Picture 146" descr="girl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00400" y="2895600"/>
              <a:ext cx="838904" cy="1509469"/>
            </a:xfrm>
            <a:prstGeom prst="rect">
              <a:avLst/>
            </a:prstGeom>
          </p:spPr>
        </p:pic>
        <p:pic>
          <p:nvPicPr>
            <p:cNvPr id="148" name="Picture 147" descr="girl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95600" y="3124200"/>
              <a:ext cx="838904" cy="1509469"/>
            </a:xfrm>
            <a:prstGeom prst="rect">
              <a:avLst/>
            </a:prstGeom>
          </p:spPr>
        </p:pic>
        <p:pic>
          <p:nvPicPr>
            <p:cNvPr id="149" name="Picture 148" descr="girl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52800" y="3048000"/>
              <a:ext cx="838904" cy="1509469"/>
            </a:xfrm>
            <a:prstGeom prst="rect">
              <a:avLst/>
            </a:prstGeom>
          </p:spPr>
        </p:pic>
        <p:pic>
          <p:nvPicPr>
            <p:cNvPr id="150" name="Picture 149" descr="girl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05200" y="3200400"/>
              <a:ext cx="838904" cy="1509469"/>
            </a:xfrm>
            <a:prstGeom prst="rect">
              <a:avLst/>
            </a:prstGeom>
          </p:spPr>
        </p:pic>
        <p:pic>
          <p:nvPicPr>
            <p:cNvPr id="151" name="Picture 150" descr="girl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24000" y="3505200"/>
              <a:ext cx="838904" cy="1509469"/>
            </a:xfrm>
            <a:prstGeom prst="rect">
              <a:avLst/>
            </a:prstGeom>
          </p:spPr>
        </p:pic>
        <p:pic>
          <p:nvPicPr>
            <p:cNvPr id="152" name="Picture 151" descr="girl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8600" y="4419600"/>
              <a:ext cx="838904" cy="1509469"/>
            </a:xfrm>
            <a:prstGeom prst="rect">
              <a:avLst/>
            </a:prstGeom>
          </p:spPr>
        </p:pic>
      </p:grpSp>
      <p:sp>
        <p:nvSpPr>
          <p:cNvPr id="22" name="Down Arrow 9"/>
          <p:cNvSpPr/>
          <p:nvPr/>
        </p:nvSpPr>
        <p:spPr>
          <a:xfrm>
            <a:off x="1981200" y="3581400"/>
            <a:ext cx="533400" cy="1066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600200" y="4800600"/>
            <a:ext cx="1447800" cy="1066800"/>
            <a:chOff x="2514600" y="2286000"/>
            <a:chExt cx="3124200" cy="2286000"/>
          </a:xfrm>
        </p:grpSpPr>
        <p:sp>
          <p:nvSpPr>
            <p:cNvPr id="16" name="Rectangle 2"/>
            <p:cNvSpPr/>
            <p:nvPr/>
          </p:nvSpPr>
          <p:spPr>
            <a:xfrm>
              <a:off x="2590800" y="2286000"/>
              <a:ext cx="3048000" cy="2286000"/>
            </a:xfrm>
            <a:prstGeom prst="rect">
              <a:avLst/>
            </a:prstGeom>
            <a:solidFill>
              <a:srgbClr val="B8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819400" y="2286000"/>
              <a:ext cx="2819400" cy="609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"/>
            <p:cNvSpPr/>
            <p:nvPr/>
          </p:nvSpPr>
          <p:spPr>
            <a:xfrm>
              <a:off x="2819400" y="2438400"/>
              <a:ext cx="2819400" cy="2133600"/>
            </a:xfrm>
            <a:prstGeom prst="rect">
              <a:avLst/>
            </a:prstGeom>
            <a:solidFill>
              <a:srgbClr val="CC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girls</a:t>
              </a:r>
              <a:endParaRPr lang="en-US" dirty="0"/>
            </a:p>
          </p:txBody>
        </p:sp>
        <p:cxnSp>
          <p:nvCxnSpPr>
            <p:cNvPr id="19" name="Straight Connector 4"/>
            <p:cNvCxnSpPr/>
            <p:nvPr/>
          </p:nvCxnSpPr>
          <p:spPr>
            <a:xfrm>
              <a:off x="2590800" y="2286000"/>
              <a:ext cx="228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Isosceles Triangle 5"/>
            <p:cNvSpPr/>
            <p:nvPr/>
          </p:nvSpPr>
          <p:spPr>
            <a:xfrm rot="10800000">
              <a:off x="2514600" y="2362199"/>
              <a:ext cx="381000" cy="304800"/>
            </a:xfrm>
            <a:prstGeom prst="triangle">
              <a:avLst/>
            </a:prstGeom>
            <a:solidFill>
              <a:srgbClr val="B86600"/>
            </a:solidFill>
            <a:ln>
              <a:solidFill>
                <a:schemeClr val="tx1"/>
              </a:solidFill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7"/>
            <p:cNvSpPr/>
            <p:nvPr/>
          </p:nvSpPr>
          <p:spPr>
            <a:xfrm rot="10800000">
              <a:off x="2819400" y="2438400"/>
              <a:ext cx="2819400" cy="609600"/>
            </a:xfrm>
            <a:prstGeom prst="triangle">
              <a:avLst/>
            </a:prstGeom>
            <a:solidFill>
              <a:srgbClr val="B8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4" name="TextBox 153"/>
          <p:cNvSpPr txBox="1"/>
          <p:nvPr/>
        </p:nvSpPr>
        <p:spPr>
          <a:xfrm>
            <a:off x="0" y="5867400"/>
            <a:ext cx="434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2400" dirty="0" smtClean="0"/>
              <a:t>मन बदल गया और </a:t>
            </a:r>
            <a:r>
              <a:rPr lang="en-US" sz="2400" dirty="0" smtClean="0"/>
              <a:t>girls </a:t>
            </a:r>
            <a:r>
              <a:rPr lang="hi-IN" sz="2400" dirty="0" smtClean="0"/>
              <a:t>डब्बे </a:t>
            </a:r>
            <a:r>
              <a:rPr lang="hi-IN" sz="2400" dirty="0" smtClean="0"/>
              <a:t>में 95 लड़कियां डाल दी</a:t>
            </a:r>
            <a:endParaRPr lang="en-US" sz="2400" dirty="0"/>
          </a:p>
        </p:txBody>
      </p:sp>
      <p:grpSp>
        <p:nvGrpSpPr>
          <p:cNvPr id="155" name="Group 154"/>
          <p:cNvGrpSpPr/>
          <p:nvPr/>
        </p:nvGrpSpPr>
        <p:grpSpPr>
          <a:xfrm>
            <a:off x="5943600" y="4572000"/>
            <a:ext cx="1447800" cy="1066800"/>
            <a:chOff x="2514600" y="2286000"/>
            <a:chExt cx="3124200" cy="2286000"/>
          </a:xfrm>
        </p:grpSpPr>
        <p:sp>
          <p:nvSpPr>
            <p:cNvPr id="156" name="Rectangle 155"/>
            <p:cNvSpPr/>
            <p:nvPr/>
          </p:nvSpPr>
          <p:spPr>
            <a:xfrm>
              <a:off x="2590800" y="2286000"/>
              <a:ext cx="3048000" cy="2286000"/>
            </a:xfrm>
            <a:prstGeom prst="rect">
              <a:avLst/>
            </a:prstGeom>
            <a:solidFill>
              <a:srgbClr val="B8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2819400" y="2286000"/>
              <a:ext cx="2819400" cy="609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2819400" y="2438400"/>
              <a:ext cx="2819400" cy="2133600"/>
            </a:xfrm>
            <a:prstGeom prst="rect">
              <a:avLst/>
            </a:prstGeom>
            <a:solidFill>
              <a:srgbClr val="CC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boys</a:t>
              </a:r>
            </a:p>
          </p:txBody>
        </p:sp>
        <p:cxnSp>
          <p:nvCxnSpPr>
            <p:cNvPr id="159" name="Straight Connector 158"/>
            <p:cNvCxnSpPr/>
            <p:nvPr/>
          </p:nvCxnSpPr>
          <p:spPr>
            <a:xfrm>
              <a:off x="2590800" y="2286000"/>
              <a:ext cx="228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Isosceles Triangle 159"/>
            <p:cNvSpPr/>
            <p:nvPr/>
          </p:nvSpPr>
          <p:spPr>
            <a:xfrm rot="10800000">
              <a:off x="2514600" y="2362199"/>
              <a:ext cx="381000" cy="304800"/>
            </a:xfrm>
            <a:prstGeom prst="triangle">
              <a:avLst/>
            </a:prstGeom>
            <a:solidFill>
              <a:srgbClr val="B86600"/>
            </a:solidFill>
            <a:ln>
              <a:solidFill>
                <a:schemeClr val="tx1"/>
              </a:solidFill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Isosceles Triangle 160"/>
            <p:cNvSpPr/>
            <p:nvPr/>
          </p:nvSpPr>
          <p:spPr>
            <a:xfrm rot="10800000">
              <a:off x="2819400" y="2438400"/>
              <a:ext cx="2819400" cy="609600"/>
            </a:xfrm>
            <a:prstGeom prst="triangle">
              <a:avLst/>
            </a:prstGeom>
            <a:solidFill>
              <a:srgbClr val="B8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6629400" y="990600"/>
            <a:ext cx="2514600" cy="1851019"/>
            <a:chOff x="6629400" y="990600"/>
            <a:chExt cx="2514600" cy="1851019"/>
          </a:xfrm>
        </p:grpSpPr>
        <p:grpSp>
          <p:nvGrpSpPr>
            <p:cNvPr id="167" name="Group 166"/>
            <p:cNvGrpSpPr/>
            <p:nvPr/>
          </p:nvGrpSpPr>
          <p:grpSpPr>
            <a:xfrm>
              <a:off x="6781800" y="990600"/>
              <a:ext cx="1291193" cy="1393819"/>
              <a:chOff x="6781800" y="990600"/>
              <a:chExt cx="1291193" cy="1393819"/>
            </a:xfrm>
          </p:grpSpPr>
          <p:pic>
            <p:nvPicPr>
              <p:cNvPr id="163" name="Picture 162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010400" y="9906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164" name="Picture 163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162800" y="11430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165" name="Picture 164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467600" y="9906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166" name="Picture 165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781800" y="990600"/>
                <a:ext cx="605393" cy="1241419"/>
              </a:xfrm>
              <a:prstGeom prst="rect">
                <a:avLst/>
              </a:prstGeom>
            </p:spPr>
          </p:pic>
        </p:grpSp>
        <p:grpSp>
          <p:nvGrpSpPr>
            <p:cNvPr id="168" name="Group 167"/>
            <p:cNvGrpSpPr/>
            <p:nvPr/>
          </p:nvGrpSpPr>
          <p:grpSpPr>
            <a:xfrm>
              <a:off x="6934200" y="1143000"/>
              <a:ext cx="1291193" cy="1393819"/>
              <a:chOff x="6781800" y="990600"/>
              <a:chExt cx="1291193" cy="1393819"/>
            </a:xfrm>
          </p:grpSpPr>
          <p:pic>
            <p:nvPicPr>
              <p:cNvPr id="169" name="Picture 168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010400" y="9906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170" name="Picture 169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162800" y="11430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171" name="Picture 170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467600" y="9906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172" name="Picture 171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781800" y="990600"/>
                <a:ext cx="605393" cy="1241419"/>
              </a:xfrm>
              <a:prstGeom prst="rect">
                <a:avLst/>
              </a:prstGeom>
            </p:spPr>
          </p:pic>
        </p:grpSp>
        <p:grpSp>
          <p:nvGrpSpPr>
            <p:cNvPr id="173" name="Group 172"/>
            <p:cNvGrpSpPr/>
            <p:nvPr/>
          </p:nvGrpSpPr>
          <p:grpSpPr>
            <a:xfrm>
              <a:off x="6629400" y="1447800"/>
              <a:ext cx="1291193" cy="1393819"/>
              <a:chOff x="6781800" y="990600"/>
              <a:chExt cx="1291193" cy="1393819"/>
            </a:xfrm>
          </p:grpSpPr>
          <p:pic>
            <p:nvPicPr>
              <p:cNvPr id="174" name="Picture 173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010400" y="9906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175" name="Picture 174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162800" y="11430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176" name="Picture 175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467600" y="9906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177" name="Picture 176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781800" y="990600"/>
                <a:ext cx="605393" cy="1241419"/>
              </a:xfrm>
              <a:prstGeom prst="rect">
                <a:avLst/>
              </a:prstGeom>
            </p:spPr>
          </p:pic>
        </p:grpSp>
        <p:grpSp>
          <p:nvGrpSpPr>
            <p:cNvPr id="178" name="Group 177"/>
            <p:cNvGrpSpPr/>
            <p:nvPr/>
          </p:nvGrpSpPr>
          <p:grpSpPr>
            <a:xfrm>
              <a:off x="7852807" y="990600"/>
              <a:ext cx="1291193" cy="1393819"/>
              <a:chOff x="6781800" y="990600"/>
              <a:chExt cx="1291193" cy="1393819"/>
            </a:xfrm>
          </p:grpSpPr>
          <p:pic>
            <p:nvPicPr>
              <p:cNvPr id="179" name="Picture 178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010400" y="9906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180" name="Picture 179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162800" y="11430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181" name="Picture 180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467600" y="9906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182" name="Picture 181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781800" y="990600"/>
                <a:ext cx="605393" cy="1241419"/>
              </a:xfrm>
              <a:prstGeom prst="rect">
                <a:avLst/>
              </a:prstGeom>
            </p:spPr>
          </p:pic>
        </p:grpSp>
      </p:grpSp>
      <p:grpSp>
        <p:nvGrpSpPr>
          <p:cNvPr id="184" name="Group 183"/>
          <p:cNvGrpSpPr/>
          <p:nvPr/>
        </p:nvGrpSpPr>
        <p:grpSpPr>
          <a:xfrm>
            <a:off x="6629400" y="1219200"/>
            <a:ext cx="2514600" cy="1851019"/>
            <a:chOff x="6629400" y="990600"/>
            <a:chExt cx="2514600" cy="1851019"/>
          </a:xfrm>
        </p:grpSpPr>
        <p:grpSp>
          <p:nvGrpSpPr>
            <p:cNvPr id="185" name="Group 166"/>
            <p:cNvGrpSpPr/>
            <p:nvPr/>
          </p:nvGrpSpPr>
          <p:grpSpPr>
            <a:xfrm>
              <a:off x="6781800" y="990600"/>
              <a:ext cx="1291193" cy="1393819"/>
              <a:chOff x="6781800" y="990600"/>
              <a:chExt cx="1291193" cy="1393819"/>
            </a:xfrm>
          </p:grpSpPr>
          <p:pic>
            <p:nvPicPr>
              <p:cNvPr id="201" name="Picture 200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010400" y="9906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202" name="Picture 201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162800" y="11430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203" name="Picture 202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467600" y="9906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204" name="Picture 203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781800" y="990600"/>
                <a:ext cx="605393" cy="1241419"/>
              </a:xfrm>
              <a:prstGeom prst="rect">
                <a:avLst/>
              </a:prstGeom>
            </p:spPr>
          </p:pic>
        </p:grpSp>
        <p:grpSp>
          <p:nvGrpSpPr>
            <p:cNvPr id="186" name="Group 167"/>
            <p:cNvGrpSpPr/>
            <p:nvPr/>
          </p:nvGrpSpPr>
          <p:grpSpPr>
            <a:xfrm>
              <a:off x="6934200" y="1143000"/>
              <a:ext cx="1291193" cy="1393819"/>
              <a:chOff x="6781800" y="990600"/>
              <a:chExt cx="1291193" cy="1393819"/>
            </a:xfrm>
          </p:grpSpPr>
          <p:pic>
            <p:nvPicPr>
              <p:cNvPr id="197" name="Picture 196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010400" y="9906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198" name="Picture 197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162800" y="11430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199" name="Picture 198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467600" y="9906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200" name="Picture 199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781800" y="990600"/>
                <a:ext cx="605393" cy="1241419"/>
              </a:xfrm>
              <a:prstGeom prst="rect">
                <a:avLst/>
              </a:prstGeom>
            </p:spPr>
          </p:pic>
        </p:grpSp>
        <p:grpSp>
          <p:nvGrpSpPr>
            <p:cNvPr id="187" name="Group 172"/>
            <p:cNvGrpSpPr/>
            <p:nvPr/>
          </p:nvGrpSpPr>
          <p:grpSpPr>
            <a:xfrm>
              <a:off x="6629400" y="1447800"/>
              <a:ext cx="1291193" cy="1393819"/>
              <a:chOff x="6781800" y="990600"/>
              <a:chExt cx="1291193" cy="1393819"/>
            </a:xfrm>
          </p:grpSpPr>
          <p:pic>
            <p:nvPicPr>
              <p:cNvPr id="193" name="Picture 192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010400" y="9906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194" name="Picture 193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162800" y="11430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195" name="Picture 194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467600" y="9906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196" name="Picture 195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781800" y="990600"/>
                <a:ext cx="605393" cy="1241419"/>
              </a:xfrm>
              <a:prstGeom prst="rect">
                <a:avLst/>
              </a:prstGeom>
            </p:spPr>
          </p:pic>
        </p:grpSp>
        <p:grpSp>
          <p:nvGrpSpPr>
            <p:cNvPr id="188" name="Group 177"/>
            <p:cNvGrpSpPr/>
            <p:nvPr/>
          </p:nvGrpSpPr>
          <p:grpSpPr>
            <a:xfrm>
              <a:off x="7852807" y="990600"/>
              <a:ext cx="1291193" cy="1393819"/>
              <a:chOff x="6781800" y="990600"/>
              <a:chExt cx="1291193" cy="1393819"/>
            </a:xfrm>
          </p:grpSpPr>
          <p:pic>
            <p:nvPicPr>
              <p:cNvPr id="189" name="Picture 188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010400" y="9906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190" name="Picture 189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162800" y="11430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191" name="Picture 190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467600" y="9906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192" name="Picture 191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781800" y="990600"/>
                <a:ext cx="605393" cy="1241419"/>
              </a:xfrm>
              <a:prstGeom prst="rect">
                <a:avLst/>
              </a:prstGeom>
            </p:spPr>
          </p:pic>
        </p:grpSp>
      </p:grpSp>
      <p:grpSp>
        <p:nvGrpSpPr>
          <p:cNvPr id="205" name="Group 204"/>
          <p:cNvGrpSpPr/>
          <p:nvPr/>
        </p:nvGrpSpPr>
        <p:grpSpPr>
          <a:xfrm>
            <a:off x="6781800" y="2133600"/>
            <a:ext cx="2514600" cy="1851019"/>
            <a:chOff x="6629400" y="990600"/>
            <a:chExt cx="2514600" cy="1851019"/>
          </a:xfrm>
        </p:grpSpPr>
        <p:grpSp>
          <p:nvGrpSpPr>
            <p:cNvPr id="206" name="Group 166"/>
            <p:cNvGrpSpPr/>
            <p:nvPr/>
          </p:nvGrpSpPr>
          <p:grpSpPr>
            <a:xfrm>
              <a:off x="6781800" y="990600"/>
              <a:ext cx="1291193" cy="1393819"/>
              <a:chOff x="6781800" y="990600"/>
              <a:chExt cx="1291193" cy="1393819"/>
            </a:xfrm>
          </p:grpSpPr>
          <p:pic>
            <p:nvPicPr>
              <p:cNvPr id="222" name="Picture 221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010400" y="9906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223" name="Picture 222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162800" y="11430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224" name="Picture 223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467600" y="9906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225" name="Picture 224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781800" y="990600"/>
                <a:ext cx="605393" cy="1241419"/>
              </a:xfrm>
              <a:prstGeom prst="rect">
                <a:avLst/>
              </a:prstGeom>
            </p:spPr>
          </p:pic>
        </p:grpSp>
        <p:grpSp>
          <p:nvGrpSpPr>
            <p:cNvPr id="207" name="Group 167"/>
            <p:cNvGrpSpPr/>
            <p:nvPr/>
          </p:nvGrpSpPr>
          <p:grpSpPr>
            <a:xfrm>
              <a:off x="6934200" y="1143000"/>
              <a:ext cx="1291193" cy="1393819"/>
              <a:chOff x="6781800" y="990600"/>
              <a:chExt cx="1291193" cy="1393819"/>
            </a:xfrm>
          </p:grpSpPr>
          <p:pic>
            <p:nvPicPr>
              <p:cNvPr id="218" name="Picture 217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010400" y="9906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219" name="Picture 218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162800" y="11430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220" name="Picture 219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467600" y="9906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221" name="Picture 220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781800" y="990600"/>
                <a:ext cx="605393" cy="1241419"/>
              </a:xfrm>
              <a:prstGeom prst="rect">
                <a:avLst/>
              </a:prstGeom>
            </p:spPr>
          </p:pic>
        </p:grpSp>
        <p:grpSp>
          <p:nvGrpSpPr>
            <p:cNvPr id="208" name="Group 172"/>
            <p:cNvGrpSpPr/>
            <p:nvPr/>
          </p:nvGrpSpPr>
          <p:grpSpPr>
            <a:xfrm>
              <a:off x="6629400" y="1447800"/>
              <a:ext cx="1291193" cy="1393819"/>
              <a:chOff x="6781800" y="990600"/>
              <a:chExt cx="1291193" cy="1393819"/>
            </a:xfrm>
          </p:grpSpPr>
          <p:pic>
            <p:nvPicPr>
              <p:cNvPr id="214" name="Picture 213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010400" y="9906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215" name="Picture 214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162800" y="11430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216" name="Picture 215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467600" y="9906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217" name="Picture 216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781800" y="990600"/>
                <a:ext cx="605393" cy="1241419"/>
              </a:xfrm>
              <a:prstGeom prst="rect">
                <a:avLst/>
              </a:prstGeom>
            </p:spPr>
          </p:pic>
        </p:grpSp>
        <p:grpSp>
          <p:nvGrpSpPr>
            <p:cNvPr id="209" name="Group 177"/>
            <p:cNvGrpSpPr/>
            <p:nvPr/>
          </p:nvGrpSpPr>
          <p:grpSpPr>
            <a:xfrm>
              <a:off x="7852807" y="990600"/>
              <a:ext cx="1291193" cy="1393819"/>
              <a:chOff x="6781800" y="990600"/>
              <a:chExt cx="1291193" cy="1393819"/>
            </a:xfrm>
          </p:grpSpPr>
          <p:pic>
            <p:nvPicPr>
              <p:cNvPr id="210" name="Picture 209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010400" y="9906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211" name="Picture 210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162800" y="11430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212" name="Picture 211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467600" y="9906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213" name="Picture 212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781800" y="990600"/>
                <a:ext cx="605393" cy="1241419"/>
              </a:xfrm>
              <a:prstGeom prst="rect">
                <a:avLst/>
              </a:prstGeom>
            </p:spPr>
          </p:pic>
        </p:grpSp>
      </p:grpSp>
      <p:grpSp>
        <p:nvGrpSpPr>
          <p:cNvPr id="247" name="Group 246"/>
          <p:cNvGrpSpPr/>
          <p:nvPr/>
        </p:nvGrpSpPr>
        <p:grpSpPr>
          <a:xfrm>
            <a:off x="4419600" y="1752600"/>
            <a:ext cx="2514600" cy="1851019"/>
            <a:chOff x="6629400" y="990600"/>
            <a:chExt cx="2514600" cy="1851019"/>
          </a:xfrm>
        </p:grpSpPr>
        <p:grpSp>
          <p:nvGrpSpPr>
            <p:cNvPr id="248" name="Group 166"/>
            <p:cNvGrpSpPr/>
            <p:nvPr/>
          </p:nvGrpSpPr>
          <p:grpSpPr>
            <a:xfrm>
              <a:off x="6781800" y="990600"/>
              <a:ext cx="1291193" cy="1393819"/>
              <a:chOff x="6781800" y="990600"/>
              <a:chExt cx="1291193" cy="1393819"/>
            </a:xfrm>
          </p:grpSpPr>
          <p:pic>
            <p:nvPicPr>
              <p:cNvPr id="264" name="Picture 263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010400" y="9906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265" name="Picture 264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162800" y="11430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266" name="Picture 265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467600" y="9906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267" name="Picture 266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781800" y="990600"/>
                <a:ext cx="605393" cy="1241419"/>
              </a:xfrm>
              <a:prstGeom prst="rect">
                <a:avLst/>
              </a:prstGeom>
            </p:spPr>
          </p:pic>
        </p:grpSp>
        <p:grpSp>
          <p:nvGrpSpPr>
            <p:cNvPr id="249" name="Group 167"/>
            <p:cNvGrpSpPr/>
            <p:nvPr/>
          </p:nvGrpSpPr>
          <p:grpSpPr>
            <a:xfrm>
              <a:off x="6934200" y="1143000"/>
              <a:ext cx="1291193" cy="1393819"/>
              <a:chOff x="6781800" y="990600"/>
              <a:chExt cx="1291193" cy="1393819"/>
            </a:xfrm>
          </p:grpSpPr>
          <p:pic>
            <p:nvPicPr>
              <p:cNvPr id="260" name="Picture 259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010400" y="9906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261" name="Picture 260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162800" y="11430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262" name="Picture 261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467600" y="9906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263" name="Picture 262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781800" y="990600"/>
                <a:ext cx="605393" cy="1241419"/>
              </a:xfrm>
              <a:prstGeom prst="rect">
                <a:avLst/>
              </a:prstGeom>
            </p:spPr>
          </p:pic>
        </p:grpSp>
        <p:grpSp>
          <p:nvGrpSpPr>
            <p:cNvPr id="250" name="Group 172"/>
            <p:cNvGrpSpPr/>
            <p:nvPr/>
          </p:nvGrpSpPr>
          <p:grpSpPr>
            <a:xfrm>
              <a:off x="6629400" y="1447800"/>
              <a:ext cx="1291193" cy="1393819"/>
              <a:chOff x="6781800" y="990600"/>
              <a:chExt cx="1291193" cy="1393819"/>
            </a:xfrm>
          </p:grpSpPr>
          <p:pic>
            <p:nvPicPr>
              <p:cNvPr id="256" name="Picture 255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010400" y="9906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257" name="Picture 256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162800" y="11430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258" name="Picture 257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467600" y="9906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259" name="Picture 258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781800" y="990600"/>
                <a:ext cx="605393" cy="1241419"/>
              </a:xfrm>
              <a:prstGeom prst="rect">
                <a:avLst/>
              </a:prstGeom>
            </p:spPr>
          </p:pic>
        </p:grpSp>
        <p:grpSp>
          <p:nvGrpSpPr>
            <p:cNvPr id="251" name="Group 177"/>
            <p:cNvGrpSpPr/>
            <p:nvPr/>
          </p:nvGrpSpPr>
          <p:grpSpPr>
            <a:xfrm>
              <a:off x="7852807" y="990600"/>
              <a:ext cx="1291193" cy="1393819"/>
              <a:chOff x="6781800" y="990600"/>
              <a:chExt cx="1291193" cy="1393819"/>
            </a:xfrm>
          </p:grpSpPr>
          <p:pic>
            <p:nvPicPr>
              <p:cNvPr id="252" name="Picture 251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010400" y="9906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253" name="Picture 252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162800" y="11430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254" name="Picture 253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467600" y="9906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255" name="Picture 254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781800" y="990600"/>
                <a:ext cx="605393" cy="1241419"/>
              </a:xfrm>
              <a:prstGeom prst="rect">
                <a:avLst/>
              </a:prstGeom>
            </p:spPr>
          </p:pic>
        </p:grpSp>
      </p:grpSp>
      <p:grpSp>
        <p:nvGrpSpPr>
          <p:cNvPr id="268" name="Group 267"/>
          <p:cNvGrpSpPr/>
          <p:nvPr/>
        </p:nvGrpSpPr>
        <p:grpSpPr>
          <a:xfrm>
            <a:off x="4419600" y="381000"/>
            <a:ext cx="2514600" cy="1851019"/>
            <a:chOff x="6629400" y="990600"/>
            <a:chExt cx="2514600" cy="1851019"/>
          </a:xfrm>
        </p:grpSpPr>
        <p:grpSp>
          <p:nvGrpSpPr>
            <p:cNvPr id="269" name="Group 166"/>
            <p:cNvGrpSpPr/>
            <p:nvPr/>
          </p:nvGrpSpPr>
          <p:grpSpPr>
            <a:xfrm>
              <a:off x="6781800" y="990600"/>
              <a:ext cx="1291193" cy="1393819"/>
              <a:chOff x="6781800" y="990600"/>
              <a:chExt cx="1291193" cy="1393819"/>
            </a:xfrm>
          </p:grpSpPr>
          <p:pic>
            <p:nvPicPr>
              <p:cNvPr id="285" name="Picture 284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010400" y="9906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286" name="Picture 285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162800" y="11430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287" name="Picture 286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467600" y="9906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288" name="Picture 287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781800" y="990600"/>
                <a:ext cx="605393" cy="1241419"/>
              </a:xfrm>
              <a:prstGeom prst="rect">
                <a:avLst/>
              </a:prstGeom>
            </p:spPr>
          </p:pic>
        </p:grpSp>
        <p:grpSp>
          <p:nvGrpSpPr>
            <p:cNvPr id="270" name="Group 167"/>
            <p:cNvGrpSpPr/>
            <p:nvPr/>
          </p:nvGrpSpPr>
          <p:grpSpPr>
            <a:xfrm>
              <a:off x="6934200" y="1143000"/>
              <a:ext cx="1291193" cy="1393819"/>
              <a:chOff x="6781800" y="990600"/>
              <a:chExt cx="1291193" cy="1393819"/>
            </a:xfrm>
          </p:grpSpPr>
          <p:pic>
            <p:nvPicPr>
              <p:cNvPr id="281" name="Picture 280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010400" y="9906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282" name="Picture 281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162800" y="11430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283" name="Picture 282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467600" y="9906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284" name="Picture 283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781800" y="990600"/>
                <a:ext cx="605393" cy="1241419"/>
              </a:xfrm>
              <a:prstGeom prst="rect">
                <a:avLst/>
              </a:prstGeom>
            </p:spPr>
          </p:pic>
        </p:grpSp>
        <p:grpSp>
          <p:nvGrpSpPr>
            <p:cNvPr id="271" name="Group 172"/>
            <p:cNvGrpSpPr/>
            <p:nvPr/>
          </p:nvGrpSpPr>
          <p:grpSpPr>
            <a:xfrm>
              <a:off x="6629400" y="1447800"/>
              <a:ext cx="1291193" cy="1393819"/>
              <a:chOff x="6781800" y="990600"/>
              <a:chExt cx="1291193" cy="1393819"/>
            </a:xfrm>
          </p:grpSpPr>
          <p:pic>
            <p:nvPicPr>
              <p:cNvPr id="277" name="Picture 276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010400" y="9906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278" name="Picture 277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162800" y="11430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279" name="Picture 278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467600" y="9906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280" name="Picture 279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781800" y="990600"/>
                <a:ext cx="605393" cy="1241419"/>
              </a:xfrm>
              <a:prstGeom prst="rect">
                <a:avLst/>
              </a:prstGeom>
            </p:spPr>
          </p:pic>
        </p:grpSp>
        <p:grpSp>
          <p:nvGrpSpPr>
            <p:cNvPr id="272" name="Group 177"/>
            <p:cNvGrpSpPr/>
            <p:nvPr/>
          </p:nvGrpSpPr>
          <p:grpSpPr>
            <a:xfrm>
              <a:off x="7852807" y="990600"/>
              <a:ext cx="1291193" cy="1393819"/>
              <a:chOff x="6781800" y="990600"/>
              <a:chExt cx="1291193" cy="1393819"/>
            </a:xfrm>
          </p:grpSpPr>
          <p:pic>
            <p:nvPicPr>
              <p:cNvPr id="273" name="Picture 272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010400" y="9906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274" name="Picture 273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162800" y="11430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275" name="Picture 274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467600" y="9906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276" name="Picture 275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781800" y="990600"/>
                <a:ext cx="605393" cy="1241419"/>
              </a:xfrm>
              <a:prstGeom prst="rect">
                <a:avLst/>
              </a:prstGeom>
            </p:spPr>
          </p:pic>
        </p:grpSp>
      </p:grpSp>
      <p:pic>
        <p:nvPicPr>
          <p:cNvPr id="289" name="Picture 288" descr="boy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594119" y="2133600"/>
            <a:ext cx="1107274" cy="2270577"/>
          </a:xfrm>
          <a:prstGeom prst="rect">
            <a:avLst/>
          </a:prstGeom>
        </p:spPr>
      </p:pic>
      <p:pic>
        <p:nvPicPr>
          <p:cNvPr id="290" name="Picture 289" descr="boy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848600" y="3048000"/>
            <a:ext cx="772835" cy="1584777"/>
          </a:xfrm>
          <a:prstGeom prst="rect">
            <a:avLst/>
          </a:prstGeom>
        </p:spPr>
      </p:pic>
      <p:sp>
        <p:nvSpPr>
          <p:cNvPr id="291" name="TextBox 290"/>
          <p:cNvSpPr txBox="1"/>
          <p:nvPr/>
        </p:nvSpPr>
        <p:spPr>
          <a:xfrm>
            <a:off x="2895600" y="152400"/>
            <a:ext cx="106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95</a:t>
            </a:r>
            <a:endParaRPr lang="en-US" dirty="0"/>
          </a:p>
        </p:txBody>
      </p:sp>
      <p:sp>
        <p:nvSpPr>
          <p:cNvPr id="292" name="TextBox 291"/>
          <p:cNvSpPr txBox="1"/>
          <p:nvPr/>
        </p:nvSpPr>
        <p:spPr>
          <a:xfrm>
            <a:off x="7467600" y="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98</a:t>
            </a:r>
            <a:endParaRPr lang="en-US" dirty="0"/>
          </a:p>
        </p:txBody>
      </p:sp>
      <p:pic>
        <p:nvPicPr>
          <p:cNvPr id="294" name="Picture 293" descr="peepoAngry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772971" y="5829728"/>
            <a:ext cx="1371029" cy="1028272"/>
          </a:xfrm>
          <a:prstGeom prst="rect">
            <a:avLst/>
          </a:prstGeom>
        </p:spPr>
      </p:pic>
      <p:sp>
        <p:nvSpPr>
          <p:cNvPr id="295" name="TextBox 294"/>
          <p:cNvSpPr txBox="1"/>
          <p:nvPr/>
        </p:nvSpPr>
        <p:spPr>
          <a:xfrm>
            <a:off x="4495800" y="5715000"/>
            <a:ext cx="3505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sz="2000" dirty="0" smtClean="0"/>
              <a:t>‘</a:t>
            </a:r>
            <a:r>
              <a:rPr lang="en-US" sz="2000" dirty="0" err="1" smtClean="0"/>
              <a:t>Peepo</a:t>
            </a:r>
            <a:r>
              <a:rPr lang="hi-IN" sz="2000" dirty="0" smtClean="0"/>
              <a:t>' </a:t>
            </a:r>
            <a:r>
              <a:rPr lang="hi-IN" sz="2000" dirty="0" smtClean="0"/>
              <a:t>को निकालकर 98 लड़के डाल दिए </a:t>
            </a:r>
            <a:endParaRPr lang="en-US" sz="2000" dirty="0" smtClean="0"/>
          </a:p>
          <a:p>
            <a:pPr algn="ctr"/>
            <a:r>
              <a:rPr lang="hi-IN" sz="2000" dirty="0" smtClean="0"/>
              <a:t>(</a:t>
            </a:r>
            <a:r>
              <a:rPr lang="hi-IN" sz="2000" dirty="0" smtClean="0"/>
              <a:t>इसका अंजाम बुरा होगा)</a:t>
            </a:r>
            <a:endParaRPr lang="en-US" sz="2000" dirty="0"/>
          </a:p>
        </p:txBody>
      </p:sp>
      <p:sp>
        <p:nvSpPr>
          <p:cNvPr id="162" name="Down Arrow 161"/>
          <p:cNvSpPr/>
          <p:nvPr/>
        </p:nvSpPr>
        <p:spPr>
          <a:xfrm>
            <a:off x="6400800" y="3276600"/>
            <a:ext cx="533400" cy="1066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85800" y="609600"/>
            <a:ext cx="1219200" cy="1143000"/>
            <a:chOff x="2514600" y="2286000"/>
            <a:chExt cx="3124200" cy="2286000"/>
          </a:xfrm>
        </p:grpSpPr>
        <p:sp>
          <p:nvSpPr>
            <p:cNvPr id="3" name="Rectangle 2"/>
            <p:cNvSpPr/>
            <p:nvPr/>
          </p:nvSpPr>
          <p:spPr>
            <a:xfrm>
              <a:off x="2590800" y="2286000"/>
              <a:ext cx="3048000" cy="2286000"/>
            </a:xfrm>
            <a:prstGeom prst="rect">
              <a:avLst/>
            </a:prstGeom>
            <a:solidFill>
              <a:srgbClr val="B8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2819400" y="2286000"/>
              <a:ext cx="2819400" cy="609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819400" y="2438400"/>
              <a:ext cx="2819400" cy="2133600"/>
            </a:xfrm>
            <a:prstGeom prst="rect">
              <a:avLst/>
            </a:prstGeom>
            <a:solidFill>
              <a:srgbClr val="CC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boys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590800" y="2286000"/>
              <a:ext cx="228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Isosceles Triangle 6"/>
            <p:cNvSpPr/>
            <p:nvPr/>
          </p:nvSpPr>
          <p:spPr>
            <a:xfrm rot="10800000">
              <a:off x="2514600" y="2362199"/>
              <a:ext cx="381000" cy="304800"/>
            </a:xfrm>
            <a:prstGeom prst="triangle">
              <a:avLst/>
            </a:prstGeom>
            <a:solidFill>
              <a:srgbClr val="B86600"/>
            </a:solidFill>
            <a:ln>
              <a:solidFill>
                <a:schemeClr val="tx1"/>
              </a:solidFill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/>
            <p:cNvSpPr/>
            <p:nvPr/>
          </p:nvSpPr>
          <p:spPr>
            <a:xfrm rot="10800000">
              <a:off x="2819400" y="2438400"/>
              <a:ext cx="2819400" cy="609600"/>
            </a:xfrm>
            <a:prstGeom prst="triangle">
              <a:avLst/>
            </a:prstGeom>
            <a:solidFill>
              <a:srgbClr val="B8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362200" y="914400"/>
            <a:ext cx="1066800" cy="306388"/>
            <a:chOff x="4114800" y="2133600"/>
            <a:chExt cx="1066800" cy="306388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4114800" y="2133600"/>
              <a:ext cx="10668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114800" y="2438400"/>
              <a:ext cx="10668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3810000" y="685800"/>
            <a:ext cx="1219200" cy="1143000"/>
            <a:chOff x="2514600" y="2286000"/>
            <a:chExt cx="3124200" cy="2286000"/>
          </a:xfrm>
        </p:grpSpPr>
        <p:sp>
          <p:nvSpPr>
            <p:cNvPr id="16" name="Rectangle 15"/>
            <p:cNvSpPr/>
            <p:nvPr/>
          </p:nvSpPr>
          <p:spPr>
            <a:xfrm>
              <a:off x="2590800" y="2286000"/>
              <a:ext cx="3048000" cy="2286000"/>
            </a:xfrm>
            <a:prstGeom prst="rect">
              <a:avLst/>
            </a:prstGeom>
            <a:solidFill>
              <a:srgbClr val="B8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819400" y="2286000"/>
              <a:ext cx="2819400" cy="609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19400" y="2438400"/>
              <a:ext cx="2819400" cy="2133600"/>
            </a:xfrm>
            <a:prstGeom prst="rect">
              <a:avLst/>
            </a:prstGeom>
            <a:solidFill>
              <a:srgbClr val="CC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gentlemen</a:t>
              </a: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2590800" y="2286000"/>
              <a:ext cx="228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Isosceles Triangle 19"/>
            <p:cNvSpPr/>
            <p:nvPr/>
          </p:nvSpPr>
          <p:spPr>
            <a:xfrm rot="10800000">
              <a:off x="2514600" y="2362199"/>
              <a:ext cx="381000" cy="304800"/>
            </a:xfrm>
            <a:prstGeom prst="triangle">
              <a:avLst/>
            </a:prstGeom>
            <a:solidFill>
              <a:srgbClr val="B86600"/>
            </a:solidFill>
            <a:ln>
              <a:solidFill>
                <a:schemeClr val="tx1"/>
              </a:solidFill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2819400" y="2438400"/>
              <a:ext cx="2819400" cy="609600"/>
            </a:xfrm>
            <a:prstGeom prst="triangle">
              <a:avLst/>
            </a:prstGeom>
            <a:solidFill>
              <a:srgbClr val="B8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410200" y="914400"/>
            <a:ext cx="1066800" cy="306388"/>
            <a:chOff x="4114800" y="2133600"/>
            <a:chExt cx="1066800" cy="306388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4114800" y="2133600"/>
              <a:ext cx="10668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114800" y="2438400"/>
              <a:ext cx="10668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858000" y="533400"/>
            <a:ext cx="1295400" cy="1295400"/>
            <a:chOff x="2514600" y="2286000"/>
            <a:chExt cx="3124200" cy="2286000"/>
          </a:xfrm>
        </p:grpSpPr>
        <p:sp>
          <p:nvSpPr>
            <p:cNvPr id="26" name="Rectangle 25"/>
            <p:cNvSpPr/>
            <p:nvPr/>
          </p:nvSpPr>
          <p:spPr>
            <a:xfrm>
              <a:off x="2590800" y="2286000"/>
              <a:ext cx="3048000" cy="2286000"/>
            </a:xfrm>
            <a:prstGeom prst="rect">
              <a:avLst/>
            </a:prstGeom>
            <a:solidFill>
              <a:srgbClr val="B8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2819400" y="2286000"/>
              <a:ext cx="2819400" cy="609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819400" y="2438400"/>
              <a:ext cx="2819400" cy="2133600"/>
            </a:xfrm>
            <a:prstGeom prst="rect">
              <a:avLst/>
            </a:prstGeom>
            <a:solidFill>
              <a:srgbClr val="CC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Boys</a:t>
              </a:r>
            </a:p>
            <a:p>
              <a:pPr algn="ctr"/>
              <a:r>
                <a:rPr lang="en-US" sz="1600" dirty="0" smtClean="0"/>
                <a:t>Or</a:t>
              </a:r>
            </a:p>
            <a:p>
              <a:pPr algn="ctr"/>
              <a:r>
                <a:rPr lang="en-US" sz="1600" dirty="0" smtClean="0"/>
                <a:t>gentlemen</a:t>
              </a: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2590800" y="2286000"/>
              <a:ext cx="228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Isosceles Triangle 29"/>
            <p:cNvSpPr/>
            <p:nvPr/>
          </p:nvSpPr>
          <p:spPr>
            <a:xfrm rot="10800000">
              <a:off x="2514600" y="2362199"/>
              <a:ext cx="381000" cy="304800"/>
            </a:xfrm>
            <a:prstGeom prst="triangle">
              <a:avLst/>
            </a:prstGeom>
            <a:solidFill>
              <a:srgbClr val="B86600"/>
            </a:solidFill>
            <a:ln>
              <a:solidFill>
                <a:schemeClr val="tx1"/>
              </a:solidFill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/>
            <p:cNvSpPr/>
            <p:nvPr/>
          </p:nvSpPr>
          <p:spPr>
            <a:xfrm rot="10800000">
              <a:off x="2819400" y="2438400"/>
              <a:ext cx="2819400" cy="609600"/>
            </a:xfrm>
            <a:prstGeom prst="triangle">
              <a:avLst/>
            </a:prstGeom>
            <a:solidFill>
              <a:srgbClr val="B8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57200" y="4180344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Code </a:t>
            </a:r>
            <a:r>
              <a:rPr lang="hi-IN" sz="2400" dirty="0" smtClean="0"/>
              <a:t>में </a:t>
            </a:r>
            <a:r>
              <a:rPr lang="hi-IN" sz="2400" dirty="0" smtClean="0"/>
              <a:t>जब मैंने लिखा </a:t>
            </a:r>
            <a:r>
              <a:rPr lang="en-US" sz="2400" dirty="0" smtClean="0"/>
              <a:t>gentlemen </a:t>
            </a:r>
            <a:r>
              <a:rPr lang="hi-IN" sz="2400" dirty="0" smtClean="0"/>
              <a:t>= </a:t>
            </a:r>
            <a:r>
              <a:rPr lang="en-US" sz="2400" dirty="0" smtClean="0"/>
              <a:t>boys</a:t>
            </a:r>
            <a:r>
              <a:rPr lang="hi-IN" sz="2400" dirty="0" smtClean="0"/>
              <a:t>, </a:t>
            </a:r>
            <a:r>
              <a:rPr lang="hi-IN" sz="2400" dirty="0" smtClean="0"/>
              <a:t>इसका मतलब था </a:t>
            </a:r>
            <a:r>
              <a:rPr lang="en-US" sz="2400" dirty="0" smtClean="0"/>
              <a:t>boys </a:t>
            </a:r>
            <a:r>
              <a:rPr lang="hi-IN" sz="2400" dirty="0" smtClean="0"/>
              <a:t>डब्बे </a:t>
            </a:r>
            <a:r>
              <a:rPr lang="hi-IN" sz="2400" dirty="0" smtClean="0"/>
              <a:t>को एक और नाम देदो। और अगर मैं किसी को भी बुलाऊं तो वही डब्बा आएगा। अगर मैं किसी एक को बदलूं तो दूसरा भी बदल </a:t>
            </a:r>
            <a:r>
              <a:rPr lang="hi-IN" sz="2400" dirty="0" smtClean="0"/>
              <a:t>जाएगा</a:t>
            </a:r>
            <a:r>
              <a:rPr lang="en-US" sz="2400" dirty="0" smtClean="0"/>
              <a:t>|</a:t>
            </a:r>
          </a:p>
          <a:p>
            <a:endParaRPr lang="en-US" sz="2400" dirty="0" smtClean="0"/>
          </a:p>
          <a:p>
            <a:r>
              <a:rPr lang="hi-IN" sz="2400" dirty="0" smtClean="0"/>
              <a:t>ये वैसे ही है जैसे तुम्हारे बहुत नाम है, घर पर </a:t>
            </a:r>
            <a:r>
              <a:rPr lang="hi-IN" sz="2400" dirty="0" smtClean="0"/>
              <a:t>कुछ</a:t>
            </a:r>
            <a:r>
              <a:rPr lang="en-US" sz="2400" dirty="0" smtClean="0"/>
              <a:t>,</a:t>
            </a:r>
            <a:r>
              <a:rPr lang="hi-IN" sz="2400" dirty="0" smtClean="0"/>
              <a:t> </a:t>
            </a:r>
            <a:r>
              <a:rPr lang="hi-IN" sz="2400" dirty="0" smtClean="0"/>
              <a:t>और बाहर कुछ </a:t>
            </a:r>
            <a:r>
              <a:rPr lang="hi-IN" sz="2400" dirty="0" smtClean="0"/>
              <a:t>और</a:t>
            </a:r>
            <a:r>
              <a:rPr lang="en-US" sz="2400" dirty="0" smtClean="0"/>
              <a:t>,</a:t>
            </a:r>
            <a:r>
              <a:rPr lang="hi-IN" sz="2400" dirty="0" smtClean="0"/>
              <a:t> </a:t>
            </a:r>
            <a:r>
              <a:rPr lang="hi-IN" sz="2400" dirty="0" smtClean="0"/>
              <a:t>पर बंदे तो तुम एक ही </a:t>
            </a:r>
            <a:r>
              <a:rPr lang="hi-IN" sz="2400" dirty="0" smtClean="0"/>
              <a:t>हो</a:t>
            </a:r>
            <a:r>
              <a:rPr lang="en-US" sz="2400" dirty="0" smtClean="0"/>
              <a:t>|</a:t>
            </a:r>
            <a:endParaRPr lang="en-US" sz="2400" dirty="0"/>
          </a:p>
        </p:txBody>
      </p:sp>
      <p:grpSp>
        <p:nvGrpSpPr>
          <p:cNvPr id="34" name="Group 33"/>
          <p:cNvGrpSpPr/>
          <p:nvPr/>
        </p:nvGrpSpPr>
        <p:grpSpPr>
          <a:xfrm>
            <a:off x="457200" y="2667000"/>
            <a:ext cx="1219200" cy="1143000"/>
            <a:chOff x="2514600" y="2286000"/>
            <a:chExt cx="3124200" cy="2286000"/>
          </a:xfrm>
        </p:grpSpPr>
        <p:sp>
          <p:nvSpPr>
            <p:cNvPr id="35" name="Rectangle 34"/>
            <p:cNvSpPr/>
            <p:nvPr/>
          </p:nvSpPr>
          <p:spPr>
            <a:xfrm>
              <a:off x="2590800" y="2286000"/>
              <a:ext cx="3048000" cy="2286000"/>
            </a:xfrm>
            <a:prstGeom prst="rect">
              <a:avLst/>
            </a:prstGeom>
            <a:solidFill>
              <a:srgbClr val="B8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819400" y="2286000"/>
              <a:ext cx="2819400" cy="609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819400" y="2438400"/>
              <a:ext cx="2819400" cy="2133600"/>
            </a:xfrm>
            <a:prstGeom prst="rect">
              <a:avLst/>
            </a:prstGeom>
            <a:solidFill>
              <a:srgbClr val="CC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gentlemen</a:t>
              </a: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2590800" y="2286000"/>
              <a:ext cx="228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Isosceles Triangle 38"/>
            <p:cNvSpPr/>
            <p:nvPr/>
          </p:nvSpPr>
          <p:spPr>
            <a:xfrm rot="10800000">
              <a:off x="2514600" y="2362199"/>
              <a:ext cx="381000" cy="304800"/>
            </a:xfrm>
            <a:prstGeom prst="triangle">
              <a:avLst/>
            </a:prstGeom>
            <a:solidFill>
              <a:srgbClr val="B86600"/>
            </a:solidFill>
            <a:ln>
              <a:solidFill>
                <a:schemeClr val="tx1"/>
              </a:solidFill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Isosceles Triangle 39"/>
            <p:cNvSpPr/>
            <p:nvPr/>
          </p:nvSpPr>
          <p:spPr>
            <a:xfrm rot="10800000">
              <a:off x="2819400" y="2438400"/>
              <a:ext cx="2819400" cy="609600"/>
            </a:xfrm>
            <a:prstGeom prst="triangle">
              <a:avLst/>
            </a:prstGeom>
            <a:solidFill>
              <a:srgbClr val="B8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905000" y="3124200"/>
            <a:ext cx="1066800" cy="306388"/>
            <a:chOff x="4114800" y="2133600"/>
            <a:chExt cx="1066800" cy="306388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4114800" y="2133600"/>
              <a:ext cx="10668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114800" y="2438400"/>
              <a:ext cx="10668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3124200" y="2819400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15</a:t>
            </a:r>
            <a:endParaRPr lang="en-US" sz="60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4114800" y="3352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Then!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4953000" y="2590800"/>
            <a:ext cx="1219200" cy="1143000"/>
            <a:chOff x="2514600" y="2286000"/>
            <a:chExt cx="3124200" cy="2286000"/>
          </a:xfrm>
        </p:grpSpPr>
        <p:sp>
          <p:nvSpPr>
            <p:cNvPr id="47" name="Rectangle 46"/>
            <p:cNvSpPr/>
            <p:nvPr/>
          </p:nvSpPr>
          <p:spPr>
            <a:xfrm>
              <a:off x="2590800" y="2286000"/>
              <a:ext cx="3048000" cy="2286000"/>
            </a:xfrm>
            <a:prstGeom prst="rect">
              <a:avLst/>
            </a:prstGeom>
            <a:solidFill>
              <a:srgbClr val="B8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2819400" y="2286000"/>
              <a:ext cx="2819400" cy="609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819400" y="2438400"/>
              <a:ext cx="2819400" cy="2133600"/>
            </a:xfrm>
            <a:prstGeom prst="rect">
              <a:avLst/>
            </a:prstGeom>
            <a:solidFill>
              <a:srgbClr val="CC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boys</a:t>
              </a:r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2590800" y="2286000"/>
              <a:ext cx="228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Isosceles Triangle 50"/>
            <p:cNvSpPr/>
            <p:nvPr/>
          </p:nvSpPr>
          <p:spPr>
            <a:xfrm rot="10800000">
              <a:off x="2514600" y="2362199"/>
              <a:ext cx="381000" cy="304800"/>
            </a:xfrm>
            <a:prstGeom prst="triangle">
              <a:avLst/>
            </a:prstGeom>
            <a:solidFill>
              <a:srgbClr val="B86600"/>
            </a:solidFill>
            <a:ln>
              <a:solidFill>
                <a:schemeClr val="tx1"/>
              </a:solidFill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/>
            <p:cNvSpPr/>
            <p:nvPr/>
          </p:nvSpPr>
          <p:spPr>
            <a:xfrm rot="10800000">
              <a:off x="2819400" y="2438400"/>
              <a:ext cx="2819400" cy="609600"/>
            </a:xfrm>
            <a:prstGeom prst="triangle">
              <a:avLst/>
            </a:prstGeom>
            <a:solidFill>
              <a:srgbClr val="B8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477000" y="3048000"/>
            <a:ext cx="1066800" cy="306388"/>
            <a:chOff x="4114800" y="2133600"/>
            <a:chExt cx="1066800" cy="306388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4114800" y="2133600"/>
              <a:ext cx="10668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4114800" y="2438400"/>
              <a:ext cx="10668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7620000" y="2743200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15</a:t>
            </a:r>
            <a:endParaRPr lang="en-US" sz="6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934200" y="5105400"/>
            <a:ext cx="1295400" cy="1295400"/>
            <a:chOff x="2514600" y="2286000"/>
            <a:chExt cx="3124200" cy="2286000"/>
          </a:xfrm>
        </p:grpSpPr>
        <p:sp>
          <p:nvSpPr>
            <p:cNvPr id="4" name="Rectangle 3"/>
            <p:cNvSpPr/>
            <p:nvPr/>
          </p:nvSpPr>
          <p:spPr>
            <a:xfrm>
              <a:off x="2590800" y="2286000"/>
              <a:ext cx="3048000" cy="2286000"/>
            </a:xfrm>
            <a:prstGeom prst="rect">
              <a:avLst/>
            </a:prstGeom>
            <a:solidFill>
              <a:srgbClr val="B8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819400" y="2286000"/>
              <a:ext cx="2819400" cy="609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819400" y="2438400"/>
              <a:ext cx="2819400" cy="2133600"/>
            </a:xfrm>
            <a:prstGeom prst="rect">
              <a:avLst/>
            </a:prstGeom>
            <a:solidFill>
              <a:srgbClr val="CC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Boys</a:t>
              </a:r>
            </a:p>
            <a:p>
              <a:pPr algn="ctr"/>
              <a:r>
                <a:rPr lang="en-US" sz="1600" dirty="0" smtClean="0"/>
                <a:t>Or</a:t>
              </a:r>
            </a:p>
            <a:p>
              <a:pPr algn="ctr"/>
              <a:r>
                <a:rPr lang="en-US" sz="1600" dirty="0" smtClean="0"/>
                <a:t>gentlemen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2590800" y="2286000"/>
              <a:ext cx="228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Isosceles Triangle 7"/>
            <p:cNvSpPr/>
            <p:nvPr/>
          </p:nvSpPr>
          <p:spPr>
            <a:xfrm rot="10800000">
              <a:off x="2514600" y="2362199"/>
              <a:ext cx="381000" cy="304800"/>
            </a:xfrm>
            <a:prstGeom prst="triangle">
              <a:avLst/>
            </a:prstGeom>
            <a:solidFill>
              <a:srgbClr val="B86600"/>
            </a:solidFill>
            <a:ln>
              <a:solidFill>
                <a:schemeClr val="tx1"/>
              </a:solidFill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/>
          </p:nvSpPr>
          <p:spPr>
            <a:xfrm rot="10800000">
              <a:off x="2819400" y="2438400"/>
              <a:ext cx="2819400" cy="609600"/>
            </a:xfrm>
            <a:prstGeom prst="triangle">
              <a:avLst/>
            </a:prstGeom>
            <a:solidFill>
              <a:srgbClr val="B8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-152400" y="0"/>
            <a:ext cx="4784027" cy="5929069"/>
            <a:chOff x="-152400" y="0"/>
            <a:chExt cx="4784027" cy="5929069"/>
          </a:xfrm>
        </p:grpSpPr>
        <p:grpSp>
          <p:nvGrpSpPr>
            <p:cNvPr id="11" name="Group 55"/>
            <p:cNvGrpSpPr/>
            <p:nvPr/>
          </p:nvGrpSpPr>
          <p:grpSpPr>
            <a:xfrm>
              <a:off x="-152400" y="0"/>
              <a:ext cx="3183827" cy="3505200"/>
              <a:chOff x="0" y="685800"/>
              <a:chExt cx="3183827" cy="3505200"/>
            </a:xfrm>
          </p:grpSpPr>
          <p:grpSp>
            <p:nvGrpSpPr>
              <p:cNvPr id="109" name="Group 1"/>
              <p:cNvGrpSpPr/>
              <p:nvPr/>
            </p:nvGrpSpPr>
            <p:grpSpPr>
              <a:xfrm>
                <a:off x="0" y="838200"/>
                <a:ext cx="2269427" cy="2286000"/>
                <a:chOff x="914400" y="685800"/>
                <a:chExt cx="2269427" cy="2286000"/>
              </a:xfrm>
            </p:grpSpPr>
            <p:grpSp>
              <p:nvGrpSpPr>
                <p:cNvPr id="141" name="Group 17"/>
                <p:cNvGrpSpPr/>
                <p:nvPr/>
              </p:nvGrpSpPr>
              <p:grpSpPr>
                <a:xfrm>
                  <a:off x="1447800" y="685800"/>
                  <a:ext cx="1736027" cy="1981200"/>
                  <a:chOff x="914400" y="990600"/>
                  <a:chExt cx="1736027" cy="1981200"/>
                </a:xfrm>
              </p:grpSpPr>
              <p:grpSp>
                <p:nvGrpSpPr>
                  <p:cNvPr id="148" name="Group 13"/>
                  <p:cNvGrpSpPr/>
                  <p:nvPr/>
                </p:nvGrpSpPr>
                <p:grpSpPr>
                  <a:xfrm>
                    <a:off x="1447800" y="1066800"/>
                    <a:ext cx="1202627" cy="1905000"/>
                    <a:chOff x="1447800" y="1066800"/>
                    <a:chExt cx="1202627" cy="1905000"/>
                  </a:xfrm>
                </p:grpSpPr>
                <p:pic>
                  <p:nvPicPr>
                    <p:cNvPr id="151" name="Picture 12" descr="girl.png"/>
                    <p:cNvPicPr>
                      <a:picLocks noChangeAspect="1"/>
                    </p:cNvPicPr>
                    <p:nvPr/>
                  </p:nvPicPr>
                  <p:blipFill>
                    <a:blip r:embed="rId2" cstate="print"/>
                    <a:stretch>
                      <a:fillRect/>
                    </a:stretch>
                  </p:blipFill>
                  <p:spPr>
                    <a:xfrm>
                      <a:off x="1447800" y="1066800"/>
                      <a:ext cx="974027" cy="17526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52" name="Picture 13" descr="girl.png"/>
                    <p:cNvPicPr>
                      <a:picLocks noChangeAspect="1"/>
                    </p:cNvPicPr>
                    <p:nvPr/>
                  </p:nvPicPr>
                  <p:blipFill>
                    <a:blip r:embed="rId2" cstate="print"/>
                    <a:stretch>
                      <a:fillRect/>
                    </a:stretch>
                  </p:blipFill>
                  <p:spPr>
                    <a:xfrm>
                      <a:off x="1676400" y="1219200"/>
                      <a:ext cx="974027" cy="17526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49" name="Picture 10" descr="girl.png"/>
                  <p:cNvPicPr>
                    <a:picLocks noChangeAspect="1"/>
                  </p:cNvPicPr>
                  <p:nvPr/>
                </p:nvPicPr>
                <p:blipFill>
                  <a:blip r:embed="rId2" cstate="print"/>
                  <a:stretch>
                    <a:fillRect/>
                  </a:stretch>
                </p:blipFill>
                <p:spPr>
                  <a:xfrm>
                    <a:off x="914400" y="990600"/>
                    <a:ext cx="974027" cy="1752600"/>
                  </a:xfrm>
                  <a:prstGeom prst="rect">
                    <a:avLst/>
                  </a:prstGeom>
                </p:spPr>
              </p:pic>
              <p:pic>
                <p:nvPicPr>
                  <p:cNvPr id="150" name="Picture 11" descr="girl.png"/>
                  <p:cNvPicPr>
                    <a:picLocks noChangeAspect="1"/>
                  </p:cNvPicPr>
                  <p:nvPr/>
                </p:nvPicPr>
                <p:blipFill>
                  <a:blip r:embed="rId2" cstate="print"/>
                  <a:stretch>
                    <a:fillRect/>
                  </a:stretch>
                </p:blipFill>
                <p:spPr>
                  <a:xfrm>
                    <a:off x="1143000" y="1143000"/>
                    <a:ext cx="974027" cy="17526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42" name="Group 16"/>
                <p:cNvGrpSpPr/>
                <p:nvPr/>
              </p:nvGrpSpPr>
              <p:grpSpPr>
                <a:xfrm>
                  <a:off x="914400" y="990600"/>
                  <a:ext cx="1736027" cy="1981200"/>
                  <a:chOff x="914400" y="990600"/>
                  <a:chExt cx="1736027" cy="1981200"/>
                </a:xfrm>
              </p:grpSpPr>
              <p:grpSp>
                <p:nvGrpSpPr>
                  <p:cNvPr id="143" name="Group 13"/>
                  <p:cNvGrpSpPr/>
                  <p:nvPr/>
                </p:nvGrpSpPr>
                <p:grpSpPr>
                  <a:xfrm>
                    <a:off x="1447800" y="1066800"/>
                    <a:ext cx="1202627" cy="1905000"/>
                    <a:chOff x="1447800" y="1066800"/>
                    <a:chExt cx="1202627" cy="1905000"/>
                  </a:xfrm>
                </p:grpSpPr>
                <p:pic>
                  <p:nvPicPr>
                    <p:cNvPr id="146" name="Picture 7" descr="girl.png"/>
                    <p:cNvPicPr>
                      <a:picLocks noChangeAspect="1"/>
                    </p:cNvPicPr>
                    <p:nvPr/>
                  </p:nvPicPr>
                  <p:blipFill>
                    <a:blip r:embed="rId2" cstate="print"/>
                    <a:stretch>
                      <a:fillRect/>
                    </a:stretch>
                  </p:blipFill>
                  <p:spPr>
                    <a:xfrm>
                      <a:off x="1447800" y="1066800"/>
                      <a:ext cx="974027" cy="17526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7" name="Picture 8" descr="girl.png"/>
                    <p:cNvPicPr>
                      <a:picLocks noChangeAspect="1"/>
                    </p:cNvPicPr>
                    <p:nvPr/>
                  </p:nvPicPr>
                  <p:blipFill>
                    <a:blip r:embed="rId2" cstate="print"/>
                    <a:stretch>
                      <a:fillRect/>
                    </a:stretch>
                  </p:blipFill>
                  <p:spPr>
                    <a:xfrm>
                      <a:off x="1676400" y="1219200"/>
                      <a:ext cx="974027" cy="17526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44" name="Picture 5" descr="girl.png"/>
                  <p:cNvPicPr>
                    <a:picLocks noChangeAspect="1"/>
                  </p:cNvPicPr>
                  <p:nvPr/>
                </p:nvPicPr>
                <p:blipFill>
                  <a:blip r:embed="rId2" cstate="print"/>
                  <a:stretch>
                    <a:fillRect/>
                  </a:stretch>
                </p:blipFill>
                <p:spPr>
                  <a:xfrm>
                    <a:off x="914400" y="990600"/>
                    <a:ext cx="974027" cy="1752600"/>
                  </a:xfrm>
                  <a:prstGeom prst="rect">
                    <a:avLst/>
                  </a:prstGeom>
                </p:spPr>
              </p:pic>
              <p:pic>
                <p:nvPicPr>
                  <p:cNvPr id="145" name="Picture 6" descr="girl.png"/>
                  <p:cNvPicPr>
                    <a:picLocks noChangeAspect="1"/>
                  </p:cNvPicPr>
                  <p:nvPr/>
                </p:nvPicPr>
                <p:blipFill>
                  <a:blip r:embed="rId2" cstate="print"/>
                  <a:stretch>
                    <a:fillRect/>
                  </a:stretch>
                </p:blipFill>
                <p:spPr>
                  <a:xfrm>
                    <a:off x="1143000" y="1143000"/>
                    <a:ext cx="974027" cy="17526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10" name="Group 22"/>
              <p:cNvGrpSpPr/>
              <p:nvPr/>
            </p:nvGrpSpPr>
            <p:grpSpPr>
              <a:xfrm>
                <a:off x="914400" y="685800"/>
                <a:ext cx="2269427" cy="2574748"/>
                <a:chOff x="914400" y="685800"/>
                <a:chExt cx="2269427" cy="2574748"/>
              </a:xfrm>
            </p:grpSpPr>
            <p:grpSp>
              <p:nvGrpSpPr>
                <p:cNvPr id="129" name="Group 17"/>
                <p:cNvGrpSpPr/>
                <p:nvPr/>
              </p:nvGrpSpPr>
              <p:grpSpPr>
                <a:xfrm>
                  <a:off x="1447800" y="685800"/>
                  <a:ext cx="1736027" cy="1981200"/>
                  <a:chOff x="914400" y="990600"/>
                  <a:chExt cx="1736027" cy="1981200"/>
                </a:xfrm>
              </p:grpSpPr>
              <p:grpSp>
                <p:nvGrpSpPr>
                  <p:cNvPr id="136" name="Group 13"/>
                  <p:cNvGrpSpPr/>
                  <p:nvPr/>
                </p:nvGrpSpPr>
                <p:grpSpPr>
                  <a:xfrm>
                    <a:off x="1447800" y="1066800"/>
                    <a:ext cx="1202627" cy="1905000"/>
                    <a:chOff x="1447800" y="1066800"/>
                    <a:chExt cx="1202627" cy="1905000"/>
                  </a:xfrm>
                </p:grpSpPr>
                <p:pic>
                  <p:nvPicPr>
                    <p:cNvPr id="139" name="Picture 138" descr="girl.png"/>
                    <p:cNvPicPr>
                      <a:picLocks noChangeAspect="1"/>
                    </p:cNvPicPr>
                    <p:nvPr/>
                  </p:nvPicPr>
                  <p:blipFill>
                    <a:blip r:embed="rId2" cstate="print"/>
                    <a:stretch>
                      <a:fillRect/>
                    </a:stretch>
                  </p:blipFill>
                  <p:spPr>
                    <a:xfrm>
                      <a:off x="1447800" y="1066800"/>
                      <a:ext cx="974027" cy="17526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0" name="Picture 139" descr="girl.png"/>
                    <p:cNvPicPr>
                      <a:picLocks noChangeAspect="1"/>
                    </p:cNvPicPr>
                    <p:nvPr/>
                  </p:nvPicPr>
                  <p:blipFill>
                    <a:blip r:embed="rId2" cstate="print"/>
                    <a:stretch>
                      <a:fillRect/>
                    </a:stretch>
                  </p:blipFill>
                  <p:spPr>
                    <a:xfrm>
                      <a:off x="1676400" y="1219200"/>
                      <a:ext cx="974027" cy="17526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37" name="Picture 136" descr="girl.png"/>
                  <p:cNvPicPr>
                    <a:picLocks noChangeAspect="1"/>
                  </p:cNvPicPr>
                  <p:nvPr/>
                </p:nvPicPr>
                <p:blipFill>
                  <a:blip r:embed="rId2" cstate="print"/>
                  <a:stretch>
                    <a:fillRect/>
                  </a:stretch>
                </p:blipFill>
                <p:spPr>
                  <a:xfrm>
                    <a:off x="914400" y="990600"/>
                    <a:ext cx="974027" cy="1752600"/>
                  </a:xfrm>
                  <a:prstGeom prst="rect">
                    <a:avLst/>
                  </a:prstGeom>
                </p:spPr>
              </p:pic>
              <p:pic>
                <p:nvPicPr>
                  <p:cNvPr id="138" name="Picture 137" descr="girl.png"/>
                  <p:cNvPicPr>
                    <a:picLocks noChangeAspect="1"/>
                  </p:cNvPicPr>
                  <p:nvPr/>
                </p:nvPicPr>
                <p:blipFill>
                  <a:blip r:embed="rId2" cstate="print"/>
                  <a:stretch>
                    <a:fillRect/>
                  </a:stretch>
                </p:blipFill>
                <p:spPr>
                  <a:xfrm>
                    <a:off x="1143000" y="1143000"/>
                    <a:ext cx="974027" cy="17526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0" name="Group 16"/>
                <p:cNvGrpSpPr/>
                <p:nvPr/>
              </p:nvGrpSpPr>
              <p:grpSpPr>
                <a:xfrm>
                  <a:off x="914400" y="990600"/>
                  <a:ext cx="2209800" cy="2269948"/>
                  <a:chOff x="914400" y="990600"/>
                  <a:chExt cx="2209800" cy="2269948"/>
                </a:xfrm>
              </p:grpSpPr>
              <p:grpSp>
                <p:nvGrpSpPr>
                  <p:cNvPr id="131" name="Group 13"/>
                  <p:cNvGrpSpPr/>
                  <p:nvPr/>
                </p:nvGrpSpPr>
                <p:grpSpPr>
                  <a:xfrm>
                    <a:off x="1447800" y="1066800"/>
                    <a:ext cx="1202627" cy="1905000"/>
                    <a:chOff x="1447800" y="1066800"/>
                    <a:chExt cx="1202627" cy="1905000"/>
                  </a:xfrm>
                </p:grpSpPr>
                <p:pic>
                  <p:nvPicPr>
                    <p:cNvPr id="134" name="Picture 10" descr="girl.png"/>
                    <p:cNvPicPr>
                      <a:picLocks noChangeAspect="1"/>
                    </p:cNvPicPr>
                    <p:nvPr/>
                  </p:nvPicPr>
                  <p:blipFill>
                    <a:blip r:embed="rId2" cstate="print"/>
                    <a:stretch>
                      <a:fillRect/>
                    </a:stretch>
                  </p:blipFill>
                  <p:spPr>
                    <a:xfrm>
                      <a:off x="1447800" y="1066800"/>
                      <a:ext cx="974027" cy="17526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5" name="Picture 12" descr="girl.png"/>
                    <p:cNvPicPr>
                      <a:picLocks noChangeAspect="1"/>
                    </p:cNvPicPr>
                    <p:nvPr/>
                  </p:nvPicPr>
                  <p:blipFill>
                    <a:blip r:embed="rId2" cstate="print"/>
                    <a:stretch>
                      <a:fillRect/>
                    </a:stretch>
                  </p:blipFill>
                  <p:spPr>
                    <a:xfrm>
                      <a:off x="1676400" y="1219200"/>
                      <a:ext cx="974027" cy="17526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32" name="Picture 131" descr="girl.png"/>
                  <p:cNvPicPr>
                    <a:picLocks noChangeAspect="1"/>
                  </p:cNvPicPr>
                  <p:nvPr/>
                </p:nvPicPr>
                <p:blipFill>
                  <a:blip r:embed="rId2" cstate="print"/>
                  <a:stretch>
                    <a:fillRect/>
                  </a:stretch>
                </p:blipFill>
                <p:spPr>
                  <a:xfrm>
                    <a:off x="914400" y="990600"/>
                    <a:ext cx="974027" cy="1752600"/>
                  </a:xfrm>
                  <a:prstGeom prst="rect">
                    <a:avLst/>
                  </a:prstGeom>
                </p:spPr>
              </p:pic>
              <p:pic>
                <p:nvPicPr>
                  <p:cNvPr id="133" name="Picture 132" descr="girl.png"/>
                  <p:cNvPicPr>
                    <a:picLocks noChangeAspect="1"/>
                  </p:cNvPicPr>
                  <p:nvPr/>
                </p:nvPicPr>
                <p:blipFill>
                  <a:blip r:embed="rId3" cstate="print"/>
                  <a:stretch>
                    <a:fillRect/>
                  </a:stretch>
                </p:blipFill>
                <p:spPr>
                  <a:xfrm>
                    <a:off x="1905000" y="1066800"/>
                    <a:ext cx="1219200" cy="2193748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11" name="Group 35"/>
              <p:cNvGrpSpPr/>
              <p:nvPr/>
            </p:nvGrpSpPr>
            <p:grpSpPr>
              <a:xfrm>
                <a:off x="0" y="1905000"/>
                <a:ext cx="2066180" cy="2286000"/>
                <a:chOff x="5257800" y="3048000"/>
                <a:chExt cx="2066180" cy="2286000"/>
              </a:xfrm>
            </p:grpSpPr>
            <p:grpSp>
              <p:nvGrpSpPr>
                <p:cNvPr id="112" name="Group 50"/>
                <p:cNvGrpSpPr/>
                <p:nvPr/>
              </p:nvGrpSpPr>
              <p:grpSpPr>
                <a:xfrm>
                  <a:off x="5562600" y="3048000"/>
                  <a:ext cx="1608980" cy="1676400"/>
                  <a:chOff x="5562600" y="3352800"/>
                  <a:chExt cx="1608980" cy="1676400"/>
                </a:xfrm>
              </p:grpSpPr>
              <p:grpSp>
                <p:nvGrpSpPr>
                  <p:cNvPr id="123" name="Group 45"/>
                  <p:cNvGrpSpPr/>
                  <p:nvPr/>
                </p:nvGrpSpPr>
                <p:grpSpPr>
                  <a:xfrm>
                    <a:off x="5562600" y="3352800"/>
                    <a:ext cx="999380" cy="1676400"/>
                    <a:chOff x="5562600" y="3352800"/>
                    <a:chExt cx="999380" cy="1676400"/>
                  </a:xfrm>
                </p:grpSpPr>
                <p:pic>
                  <p:nvPicPr>
                    <p:cNvPr id="127" name="Picture 126" descr="girl.png"/>
                    <p:cNvPicPr>
                      <a:picLocks noChangeAspect="1"/>
                    </p:cNvPicPr>
                    <p:nvPr/>
                  </p:nvPicPr>
                  <p:blipFill>
                    <a:blip r:embed="rId4" cstate="print"/>
                    <a:stretch>
                      <a:fillRect/>
                    </a:stretch>
                  </p:blipFill>
                  <p:spPr>
                    <a:xfrm>
                      <a:off x="5562600" y="3352800"/>
                      <a:ext cx="846980" cy="1524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8" name="Picture 127" descr="girl.png"/>
                    <p:cNvPicPr>
                      <a:picLocks noChangeAspect="1"/>
                    </p:cNvPicPr>
                    <p:nvPr/>
                  </p:nvPicPr>
                  <p:blipFill>
                    <a:blip r:embed="rId4" cstate="print"/>
                    <a:stretch>
                      <a:fillRect/>
                    </a:stretch>
                  </p:blipFill>
                  <p:spPr>
                    <a:xfrm>
                      <a:off x="5715000" y="3505200"/>
                      <a:ext cx="846980" cy="15240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24" name="Group 46"/>
                  <p:cNvGrpSpPr/>
                  <p:nvPr/>
                </p:nvGrpSpPr>
                <p:grpSpPr>
                  <a:xfrm>
                    <a:off x="6019800" y="3429000"/>
                    <a:ext cx="1151780" cy="1600200"/>
                    <a:chOff x="5867400" y="3276600"/>
                    <a:chExt cx="1151780" cy="1600200"/>
                  </a:xfrm>
                </p:grpSpPr>
                <p:pic>
                  <p:nvPicPr>
                    <p:cNvPr id="125" name="Picture 124" descr="girl.png"/>
                    <p:cNvPicPr>
                      <a:picLocks noChangeAspect="1"/>
                    </p:cNvPicPr>
                    <p:nvPr/>
                  </p:nvPicPr>
                  <p:blipFill>
                    <a:blip r:embed="rId4" cstate="print"/>
                    <a:stretch>
                      <a:fillRect/>
                    </a:stretch>
                  </p:blipFill>
                  <p:spPr>
                    <a:xfrm>
                      <a:off x="5867400" y="3276600"/>
                      <a:ext cx="846980" cy="1524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6" name="Picture 125" descr="girl.png"/>
                    <p:cNvPicPr>
                      <a:picLocks noChangeAspect="1"/>
                    </p:cNvPicPr>
                    <p:nvPr/>
                  </p:nvPicPr>
                  <p:blipFill>
                    <a:blip r:embed="rId4" cstate="print"/>
                    <a:stretch>
                      <a:fillRect/>
                    </a:stretch>
                  </p:blipFill>
                  <p:spPr>
                    <a:xfrm>
                      <a:off x="6172200" y="3352800"/>
                      <a:ext cx="846980" cy="1524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13" name="Group 49"/>
                <p:cNvGrpSpPr/>
                <p:nvPr/>
              </p:nvGrpSpPr>
              <p:grpSpPr>
                <a:xfrm>
                  <a:off x="5562600" y="3352800"/>
                  <a:ext cx="1608980" cy="1676400"/>
                  <a:chOff x="5562600" y="3352800"/>
                  <a:chExt cx="1608980" cy="1676400"/>
                </a:xfrm>
              </p:grpSpPr>
              <p:grpSp>
                <p:nvGrpSpPr>
                  <p:cNvPr id="117" name="Group 45"/>
                  <p:cNvGrpSpPr/>
                  <p:nvPr/>
                </p:nvGrpSpPr>
                <p:grpSpPr>
                  <a:xfrm>
                    <a:off x="5562600" y="3352800"/>
                    <a:ext cx="999380" cy="1676400"/>
                    <a:chOff x="5562600" y="3352800"/>
                    <a:chExt cx="999380" cy="1676400"/>
                  </a:xfrm>
                </p:grpSpPr>
                <p:pic>
                  <p:nvPicPr>
                    <p:cNvPr id="121" name="Picture 43" descr="girl.png"/>
                    <p:cNvPicPr>
                      <a:picLocks noChangeAspect="1"/>
                    </p:cNvPicPr>
                    <p:nvPr/>
                  </p:nvPicPr>
                  <p:blipFill>
                    <a:blip r:embed="rId4" cstate="print"/>
                    <a:stretch>
                      <a:fillRect/>
                    </a:stretch>
                  </p:blipFill>
                  <p:spPr>
                    <a:xfrm>
                      <a:off x="5562600" y="3352800"/>
                      <a:ext cx="846980" cy="1524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2" name="Picture 44" descr="girl.png"/>
                    <p:cNvPicPr>
                      <a:picLocks noChangeAspect="1"/>
                    </p:cNvPicPr>
                    <p:nvPr/>
                  </p:nvPicPr>
                  <p:blipFill>
                    <a:blip r:embed="rId4" cstate="print"/>
                    <a:stretch>
                      <a:fillRect/>
                    </a:stretch>
                  </p:blipFill>
                  <p:spPr>
                    <a:xfrm>
                      <a:off x="5715000" y="3505200"/>
                      <a:ext cx="846980" cy="15240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18" name="Group 46"/>
                  <p:cNvGrpSpPr/>
                  <p:nvPr/>
                </p:nvGrpSpPr>
                <p:grpSpPr>
                  <a:xfrm>
                    <a:off x="6019800" y="3429000"/>
                    <a:ext cx="1151780" cy="1600200"/>
                    <a:chOff x="5867400" y="3276600"/>
                    <a:chExt cx="1151780" cy="1600200"/>
                  </a:xfrm>
                </p:grpSpPr>
                <p:pic>
                  <p:nvPicPr>
                    <p:cNvPr id="119" name="Picture 118" descr="girl.png"/>
                    <p:cNvPicPr>
                      <a:picLocks noChangeAspect="1"/>
                    </p:cNvPicPr>
                    <p:nvPr/>
                  </p:nvPicPr>
                  <p:blipFill>
                    <a:blip r:embed="rId4" cstate="print"/>
                    <a:stretch>
                      <a:fillRect/>
                    </a:stretch>
                  </p:blipFill>
                  <p:spPr>
                    <a:xfrm>
                      <a:off x="5867400" y="3276600"/>
                      <a:ext cx="846980" cy="1524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0" name="Picture 119" descr="girl.png"/>
                    <p:cNvPicPr>
                      <a:picLocks noChangeAspect="1"/>
                    </p:cNvPicPr>
                    <p:nvPr/>
                  </p:nvPicPr>
                  <p:blipFill>
                    <a:blip r:embed="rId4" cstate="print"/>
                    <a:stretch>
                      <a:fillRect/>
                    </a:stretch>
                  </p:blipFill>
                  <p:spPr>
                    <a:xfrm>
                      <a:off x="6172200" y="3352800"/>
                      <a:ext cx="846980" cy="1524000"/>
                    </a:xfrm>
                    <a:prstGeom prst="rect">
                      <a:avLst/>
                    </a:prstGeom>
                  </p:spPr>
                </p:pic>
              </p:grpSp>
            </p:grpSp>
            <p:pic>
              <p:nvPicPr>
                <p:cNvPr id="114" name="Picture 113" descr="girl.png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6477000" y="3657600"/>
                  <a:ext cx="846980" cy="1524000"/>
                </a:xfrm>
                <a:prstGeom prst="rect">
                  <a:avLst/>
                </a:prstGeom>
              </p:spPr>
            </p:pic>
            <p:pic>
              <p:nvPicPr>
                <p:cNvPr id="115" name="Picture 114" descr="girl.png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6019800" y="3810000"/>
                  <a:ext cx="846980" cy="1524000"/>
                </a:xfrm>
                <a:prstGeom prst="rect">
                  <a:avLst/>
                </a:prstGeom>
              </p:spPr>
            </p:pic>
            <p:pic>
              <p:nvPicPr>
                <p:cNvPr id="116" name="Picture 115" descr="girl.png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5257800" y="3657600"/>
                  <a:ext cx="846980" cy="1524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2" name="Group 54"/>
            <p:cNvGrpSpPr/>
            <p:nvPr/>
          </p:nvGrpSpPr>
          <p:grpSpPr>
            <a:xfrm>
              <a:off x="1447800" y="762000"/>
              <a:ext cx="3183827" cy="3505200"/>
              <a:chOff x="0" y="685800"/>
              <a:chExt cx="3183827" cy="3505200"/>
            </a:xfrm>
          </p:grpSpPr>
          <p:grpSp>
            <p:nvGrpSpPr>
              <p:cNvPr id="65" name="Group 1"/>
              <p:cNvGrpSpPr/>
              <p:nvPr/>
            </p:nvGrpSpPr>
            <p:grpSpPr>
              <a:xfrm>
                <a:off x="0" y="838200"/>
                <a:ext cx="2269427" cy="2286000"/>
                <a:chOff x="914400" y="685800"/>
                <a:chExt cx="2269427" cy="2286000"/>
              </a:xfrm>
            </p:grpSpPr>
            <p:grpSp>
              <p:nvGrpSpPr>
                <p:cNvPr id="97" name="Group 17"/>
                <p:cNvGrpSpPr/>
                <p:nvPr/>
              </p:nvGrpSpPr>
              <p:grpSpPr>
                <a:xfrm>
                  <a:off x="1447800" y="685800"/>
                  <a:ext cx="1736027" cy="1981200"/>
                  <a:chOff x="914400" y="990600"/>
                  <a:chExt cx="1736027" cy="1981200"/>
                </a:xfrm>
              </p:grpSpPr>
              <p:grpSp>
                <p:nvGrpSpPr>
                  <p:cNvPr id="104" name="Group 13"/>
                  <p:cNvGrpSpPr/>
                  <p:nvPr/>
                </p:nvGrpSpPr>
                <p:grpSpPr>
                  <a:xfrm>
                    <a:off x="1447800" y="1066800"/>
                    <a:ext cx="1202627" cy="1905000"/>
                    <a:chOff x="1447800" y="1066800"/>
                    <a:chExt cx="1202627" cy="1905000"/>
                  </a:xfrm>
                </p:grpSpPr>
                <p:pic>
                  <p:nvPicPr>
                    <p:cNvPr id="107" name="Picture 12" descr="girl.png"/>
                    <p:cNvPicPr>
                      <a:picLocks noChangeAspect="1"/>
                    </p:cNvPicPr>
                    <p:nvPr/>
                  </p:nvPicPr>
                  <p:blipFill>
                    <a:blip r:embed="rId2" cstate="print"/>
                    <a:stretch>
                      <a:fillRect/>
                    </a:stretch>
                  </p:blipFill>
                  <p:spPr>
                    <a:xfrm>
                      <a:off x="1447800" y="1066800"/>
                      <a:ext cx="974027" cy="17526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8" name="Picture 13" descr="girl.png"/>
                    <p:cNvPicPr>
                      <a:picLocks noChangeAspect="1"/>
                    </p:cNvPicPr>
                    <p:nvPr/>
                  </p:nvPicPr>
                  <p:blipFill>
                    <a:blip r:embed="rId2" cstate="print"/>
                    <a:stretch>
                      <a:fillRect/>
                    </a:stretch>
                  </p:blipFill>
                  <p:spPr>
                    <a:xfrm>
                      <a:off x="1676400" y="1219200"/>
                      <a:ext cx="974027" cy="17526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05" name="Picture 10" descr="girl.png"/>
                  <p:cNvPicPr>
                    <a:picLocks noChangeAspect="1"/>
                  </p:cNvPicPr>
                  <p:nvPr/>
                </p:nvPicPr>
                <p:blipFill>
                  <a:blip r:embed="rId2" cstate="print"/>
                  <a:stretch>
                    <a:fillRect/>
                  </a:stretch>
                </p:blipFill>
                <p:spPr>
                  <a:xfrm>
                    <a:off x="914400" y="990600"/>
                    <a:ext cx="974027" cy="1752600"/>
                  </a:xfrm>
                  <a:prstGeom prst="rect">
                    <a:avLst/>
                  </a:prstGeom>
                </p:spPr>
              </p:pic>
              <p:pic>
                <p:nvPicPr>
                  <p:cNvPr id="106" name="Picture 11" descr="girl.png"/>
                  <p:cNvPicPr>
                    <a:picLocks noChangeAspect="1"/>
                  </p:cNvPicPr>
                  <p:nvPr/>
                </p:nvPicPr>
                <p:blipFill>
                  <a:blip r:embed="rId2" cstate="print"/>
                  <a:stretch>
                    <a:fillRect/>
                  </a:stretch>
                </p:blipFill>
                <p:spPr>
                  <a:xfrm>
                    <a:off x="1143000" y="1143000"/>
                    <a:ext cx="974027" cy="17526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98" name="Group 16"/>
                <p:cNvGrpSpPr/>
                <p:nvPr/>
              </p:nvGrpSpPr>
              <p:grpSpPr>
                <a:xfrm>
                  <a:off x="914400" y="990600"/>
                  <a:ext cx="1736027" cy="1981200"/>
                  <a:chOff x="914400" y="990600"/>
                  <a:chExt cx="1736027" cy="1981200"/>
                </a:xfrm>
              </p:grpSpPr>
              <p:grpSp>
                <p:nvGrpSpPr>
                  <p:cNvPr id="99" name="Group 13"/>
                  <p:cNvGrpSpPr/>
                  <p:nvPr/>
                </p:nvGrpSpPr>
                <p:grpSpPr>
                  <a:xfrm>
                    <a:off x="1447800" y="1066800"/>
                    <a:ext cx="1202627" cy="1905000"/>
                    <a:chOff x="1447800" y="1066800"/>
                    <a:chExt cx="1202627" cy="1905000"/>
                  </a:xfrm>
                </p:grpSpPr>
                <p:pic>
                  <p:nvPicPr>
                    <p:cNvPr id="102" name="Picture 7" descr="girl.png"/>
                    <p:cNvPicPr>
                      <a:picLocks noChangeAspect="1"/>
                    </p:cNvPicPr>
                    <p:nvPr/>
                  </p:nvPicPr>
                  <p:blipFill>
                    <a:blip r:embed="rId2" cstate="print"/>
                    <a:stretch>
                      <a:fillRect/>
                    </a:stretch>
                  </p:blipFill>
                  <p:spPr>
                    <a:xfrm>
                      <a:off x="1447800" y="1066800"/>
                      <a:ext cx="974027" cy="17526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3" name="Picture 8" descr="girl.png"/>
                    <p:cNvPicPr>
                      <a:picLocks noChangeAspect="1"/>
                    </p:cNvPicPr>
                    <p:nvPr/>
                  </p:nvPicPr>
                  <p:blipFill>
                    <a:blip r:embed="rId2" cstate="print"/>
                    <a:stretch>
                      <a:fillRect/>
                    </a:stretch>
                  </p:blipFill>
                  <p:spPr>
                    <a:xfrm>
                      <a:off x="1676400" y="1219200"/>
                      <a:ext cx="974027" cy="17526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00" name="Picture 5" descr="girl.png"/>
                  <p:cNvPicPr>
                    <a:picLocks noChangeAspect="1"/>
                  </p:cNvPicPr>
                  <p:nvPr/>
                </p:nvPicPr>
                <p:blipFill>
                  <a:blip r:embed="rId2" cstate="print"/>
                  <a:stretch>
                    <a:fillRect/>
                  </a:stretch>
                </p:blipFill>
                <p:spPr>
                  <a:xfrm>
                    <a:off x="914400" y="990600"/>
                    <a:ext cx="974027" cy="1752600"/>
                  </a:xfrm>
                  <a:prstGeom prst="rect">
                    <a:avLst/>
                  </a:prstGeom>
                </p:spPr>
              </p:pic>
              <p:pic>
                <p:nvPicPr>
                  <p:cNvPr id="101" name="Picture 6" descr="girl.png"/>
                  <p:cNvPicPr>
                    <a:picLocks noChangeAspect="1"/>
                  </p:cNvPicPr>
                  <p:nvPr/>
                </p:nvPicPr>
                <p:blipFill>
                  <a:blip r:embed="rId2" cstate="print"/>
                  <a:stretch>
                    <a:fillRect/>
                  </a:stretch>
                </p:blipFill>
                <p:spPr>
                  <a:xfrm>
                    <a:off x="1143000" y="1143000"/>
                    <a:ext cx="974027" cy="17526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66" name="Group 22"/>
              <p:cNvGrpSpPr/>
              <p:nvPr/>
            </p:nvGrpSpPr>
            <p:grpSpPr>
              <a:xfrm>
                <a:off x="914400" y="685800"/>
                <a:ext cx="2269427" cy="2574748"/>
                <a:chOff x="914400" y="685800"/>
                <a:chExt cx="2269427" cy="2574748"/>
              </a:xfrm>
            </p:grpSpPr>
            <p:grpSp>
              <p:nvGrpSpPr>
                <p:cNvPr id="85" name="Group 17"/>
                <p:cNvGrpSpPr/>
                <p:nvPr/>
              </p:nvGrpSpPr>
              <p:grpSpPr>
                <a:xfrm>
                  <a:off x="1447800" y="685800"/>
                  <a:ext cx="1736027" cy="1981200"/>
                  <a:chOff x="914400" y="990600"/>
                  <a:chExt cx="1736027" cy="1981200"/>
                </a:xfrm>
              </p:grpSpPr>
              <p:grpSp>
                <p:nvGrpSpPr>
                  <p:cNvPr id="92" name="Group 13"/>
                  <p:cNvGrpSpPr/>
                  <p:nvPr/>
                </p:nvGrpSpPr>
                <p:grpSpPr>
                  <a:xfrm>
                    <a:off x="1447800" y="1066800"/>
                    <a:ext cx="1202627" cy="1905000"/>
                    <a:chOff x="1447800" y="1066800"/>
                    <a:chExt cx="1202627" cy="1905000"/>
                  </a:xfrm>
                </p:grpSpPr>
                <p:pic>
                  <p:nvPicPr>
                    <p:cNvPr id="95" name="Picture 33" descr="girl.png"/>
                    <p:cNvPicPr>
                      <a:picLocks noChangeAspect="1"/>
                    </p:cNvPicPr>
                    <p:nvPr/>
                  </p:nvPicPr>
                  <p:blipFill>
                    <a:blip r:embed="rId2" cstate="print"/>
                    <a:stretch>
                      <a:fillRect/>
                    </a:stretch>
                  </p:blipFill>
                  <p:spPr>
                    <a:xfrm>
                      <a:off x="1447800" y="1066800"/>
                      <a:ext cx="974027" cy="17526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6" name="Picture 34" descr="girl.png"/>
                    <p:cNvPicPr>
                      <a:picLocks noChangeAspect="1"/>
                    </p:cNvPicPr>
                    <p:nvPr/>
                  </p:nvPicPr>
                  <p:blipFill>
                    <a:blip r:embed="rId2" cstate="print"/>
                    <a:stretch>
                      <a:fillRect/>
                    </a:stretch>
                  </p:blipFill>
                  <p:spPr>
                    <a:xfrm>
                      <a:off x="1676400" y="1219200"/>
                      <a:ext cx="974027" cy="17526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93" name="Picture 92" descr="girl.png"/>
                  <p:cNvPicPr>
                    <a:picLocks noChangeAspect="1"/>
                  </p:cNvPicPr>
                  <p:nvPr/>
                </p:nvPicPr>
                <p:blipFill>
                  <a:blip r:embed="rId2" cstate="print"/>
                  <a:stretch>
                    <a:fillRect/>
                  </a:stretch>
                </p:blipFill>
                <p:spPr>
                  <a:xfrm>
                    <a:off x="914400" y="990600"/>
                    <a:ext cx="974027" cy="1752600"/>
                  </a:xfrm>
                  <a:prstGeom prst="rect">
                    <a:avLst/>
                  </a:prstGeom>
                </p:spPr>
              </p:pic>
              <p:pic>
                <p:nvPicPr>
                  <p:cNvPr id="94" name="Picture 32" descr="girl.png"/>
                  <p:cNvPicPr>
                    <a:picLocks noChangeAspect="1"/>
                  </p:cNvPicPr>
                  <p:nvPr/>
                </p:nvPicPr>
                <p:blipFill>
                  <a:blip r:embed="rId2" cstate="print"/>
                  <a:stretch>
                    <a:fillRect/>
                  </a:stretch>
                </p:blipFill>
                <p:spPr>
                  <a:xfrm>
                    <a:off x="1143000" y="1143000"/>
                    <a:ext cx="974027" cy="17526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86" name="Group 16"/>
                <p:cNvGrpSpPr/>
                <p:nvPr/>
              </p:nvGrpSpPr>
              <p:grpSpPr>
                <a:xfrm>
                  <a:off x="914400" y="990600"/>
                  <a:ext cx="2209800" cy="2269948"/>
                  <a:chOff x="914400" y="990600"/>
                  <a:chExt cx="2209800" cy="2269948"/>
                </a:xfrm>
              </p:grpSpPr>
              <p:grpSp>
                <p:nvGrpSpPr>
                  <p:cNvPr id="87" name="Group 13"/>
                  <p:cNvGrpSpPr/>
                  <p:nvPr/>
                </p:nvGrpSpPr>
                <p:grpSpPr>
                  <a:xfrm>
                    <a:off x="1447800" y="1066800"/>
                    <a:ext cx="1202627" cy="1905000"/>
                    <a:chOff x="1447800" y="1066800"/>
                    <a:chExt cx="1202627" cy="1905000"/>
                  </a:xfrm>
                </p:grpSpPr>
                <p:pic>
                  <p:nvPicPr>
                    <p:cNvPr id="90" name="Picture 10" descr="girl.png"/>
                    <p:cNvPicPr>
                      <a:picLocks noChangeAspect="1"/>
                    </p:cNvPicPr>
                    <p:nvPr/>
                  </p:nvPicPr>
                  <p:blipFill>
                    <a:blip r:embed="rId2" cstate="print"/>
                    <a:stretch>
                      <a:fillRect/>
                    </a:stretch>
                  </p:blipFill>
                  <p:spPr>
                    <a:xfrm>
                      <a:off x="1447800" y="1066800"/>
                      <a:ext cx="974027" cy="17526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1" name="Picture 12" descr="girl.png"/>
                    <p:cNvPicPr>
                      <a:picLocks noChangeAspect="1"/>
                    </p:cNvPicPr>
                    <p:nvPr/>
                  </p:nvPicPr>
                  <p:blipFill>
                    <a:blip r:embed="rId2" cstate="print"/>
                    <a:stretch>
                      <a:fillRect/>
                    </a:stretch>
                  </p:blipFill>
                  <p:spPr>
                    <a:xfrm>
                      <a:off x="1676400" y="1219200"/>
                      <a:ext cx="974027" cy="17526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88" name="Picture 26" descr="girl.png"/>
                  <p:cNvPicPr>
                    <a:picLocks noChangeAspect="1"/>
                  </p:cNvPicPr>
                  <p:nvPr/>
                </p:nvPicPr>
                <p:blipFill>
                  <a:blip r:embed="rId2" cstate="print"/>
                  <a:stretch>
                    <a:fillRect/>
                  </a:stretch>
                </p:blipFill>
                <p:spPr>
                  <a:xfrm>
                    <a:off x="914400" y="990600"/>
                    <a:ext cx="974027" cy="1752600"/>
                  </a:xfrm>
                  <a:prstGeom prst="rect">
                    <a:avLst/>
                  </a:prstGeom>
                </p:spPr>
              </p:pic>
              <p:pic>
                <p:nvPicPr>
                  <p:cNvPr id="89" name="Picture 27" descr="girl.png"/>
                  <p:cNvPicPr>
                    <a:picLocks noChangeAspect="1"/>
                  </p:cNvPicPr>
                  <p:nvPr/>
                </p:nvPicPr>
                <p:blipFill>
                  <a:blip r:embed="rId3" cstate="print"/>
                  <a:stretch>
                    <a:fillRect/>
                  </a:stretch>
                </p:blipFill>
                <p:spPr>
                  <a:xfrm>
                    <a:off x="1905000" y="1066800"/>
                    <a:ext cx="1219200" cy="2193748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67" name="Group 35"/>
              <p:cNvGrpSpPr/>
              <p:nvPr/>
            </p:nvGrpSpPr>
            <p:grpSpPr>
              <a:xfrm>
                <a:off x="0" y="1905000"/>
                <a:ext cx="2066180" cy="2286000"/>
                <a:chOff x="5257800" y="3048000"/>
                <a:chExt cx="2066180" cy="2286000"/>
              </a:xfrm>
            </p:grpSpPr>
            <p:grpSp>
              <p:nvGrpSpPr>
                <p:cNvPr id="68" name="Group 50"/>
                <p:cNvGrpSpPr/>
                <p:nvPr/>
              </p:nvGrpSpPr>
              <p:grpSpPr>
                <a:xfrm>
                  <a:off x="5562600" y="3048000"/>
                  <a:ext cx="1608980" cy="1676400"/>
                  <a:chOff x="5562600" y="3352800"/>
                  <a:chExt cx="1608980" cy="1676400"/>
                </a:xfrm>
              </p:grpSpPr>
              <p:grpSp>
                <p:nvGrpSpPr>
                  <p:cNvPr id="79" name="Group 45"/>
                  <p:cNvGrpSpPr/>
                  <p:nvPr/>
                </p:nvGrpSpPr>
                <p:grpSpPr>
                  <a:xfrm>
                    <a:off x="5562600" y="3352800"/>
                    <a:ext cx="999380" cy="1676400"/>
                    <a:chOff x="5562600" y="3352800"/>
                    <a:chExt cx="999380" cy="1676400"/>
                  </a:xfrm>
                </p:grpSpPr>
                <p:pic>
                  <p:nvPicPr>
                    <p:cNvPr id="83" name="Picture 51" descr="girl.png"/>
                    <p:cNvPicPr>
                      <a:picLocks noChangeAspect="1"/>
                    </p:cNvPicPr>
                    <p:nvPr/>
                  </p:nvPicPr>
                  <p:blipFill>
                    <a:blip r:embed="rId4" cstate="print"/>
                    <a:stretch>
                      <a:fillRect/>
                    </a:stretch>
                  </p:blipFill>
                  <p:spPr>
                    <a:xfrm>
                      <a:off x="5562600" y="3352800"/>
                      <a:ext cx="846980" cy="1524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4" name="Picture 83" descr="girl.png"/>
                    <p:cNvPicPr>
                      <a:picLocks noChangeAspect="1"/>
                    </p:cNvPicPr>
                    <p:nvPr/>
                  </p:nvPicPr>
                  <p:blipFill>
                    <a:blip r:embed="rId4" cstate="print"/>
                    <a:stretch>
                      <a:fillRect/>
                    </a:stretch>
                  </p:blipFill>
                  <p:spPr>
                    <a:xfrm>
                      <a:off x="5715000" y="3505200"/>
                      <a:ext cx="846980" cy="15240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80" name="Group 46"/>
                  <p:cNvGrpSpPr/>
                  <p:nvPr/>
                </p:nvGrpSpPr>
                <p:grpSpPr>
                  <a:xfrm>
                    <a:off x="6019800" y="3429000"/>
                    <a:ext cx="1151780" cy="1600200"/>
                    <a:chOff x="5867400" y="3276600"/>
                    <a:chExt cx="1151780" cy="1600200"/>
                  </a:xfrm>
                </p:grpSpPr>
                <p:pic>
                  <p:nvPicPr>
                    <p:cNvPr id="81" name="Picture 80" descr="girl.png"/>
                    <p:cNvPicPr>
                      <a:picLocks noChangeAspect="1"/>
                    </p:cNvPicPr>
                    <p:nvPr/>
                  </p:nvPicPr>
                  <p:blipFill>
                    <a:blip r:embed="rId4" cstate="print"/>
                    <a:stretch>
                      <a:fillRect/>
                    </a:stretch>
                  </p:blipFill>
                  <p:spPr>
                    <a:xfrm>
                      <a:off x="5867400" y="3276600"/>
                      <a:ext cx="846980" cy="1524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2" name="Picture 81" descr="girl.png"/>
                    <p:cNvPicPr>
                      <a:picLocks noChangeAspect="1"/>
                    </p:cNvPicPr>
                    <p:nvPr/>
                  </p:nvPicPr>
                  <p:blipFill>
                    <a:blip r:embed="rId4" cstate="print"/>
                    <a:stretch>
                      <a:fillRect/>
                    </a:stretch>
                  </p:blipFill>
                  <p:spPr>
                    <a:xfrm>
                      <a:off x="6172200" y="3352800"/>
                      <a:ext cx="846980" cy="1524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69" name="Group 49"/>
                <p:cNvGrpSpPr/>
                <p:nvPr/>
              </p:nvGrpSpPr>
              <p:grpSpPr>
                <a:xfrm>
                  <a:off x="5562600" y="3352800"/>
                  <a:ext cx="1608980" cy="1676400"/>
                  <a:chOff x="5562600" y="3352800"/>
                  <a:chExt cx="1608980" cy="1676400"/>
                </a:xfrm>
              </p:grpSpPr>
              <p:grpSp>
                <p:nvGrpSpPr>
                  <p:cNvPr id="73" name="Group 45"/>
                  <p:cNvGrpSpPr/>
                  <p:nvPr/>
                </p:nvGrpSpPr>
                <p:grpSpPr>
                  <a:xfrm>
                    <a:off x="5562600" y="3352800"/>
                    <a:ext cx="999380" cy="1676400"/>
                    <a:chOff x="5562600" y="3352800"/>
                    <a:chExt cx="999380" cy="1676400"/>
                  </a:xfrm>
                </p:grpSpPr>
                <p:pic>
                  <p:nvPicPr>
                    <p:cNvPr id="77" name="Picture 43" descr="girl.png"/>
                    <p:cNvPicPr>
                      <a:picLocks noChangeAspect="1"/>
                    </p:cNvPicPr>
                    <p:nvPr/>
                  </p:nvPicPr>
                  <p:blipFill>
                    <a:blip r:embed="rId4" cstate="print"/>
                    <a:stretch>
                      <a:fillRect/>
                    </a:stretch>
                  </p:blipFill>
                  <p:spPr>
                    <a:xfrm>
                      <a:off x="5562600" y="3352800"/>
                      <a:ext cx="846980" cy="1524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8" name="Picture 44" descr="girl.png"/>
                    <p:cNvPicPr>
                      <a:picLocks noChangeAspect="1"/>
                    </p:cNvPicPr>
                    <p:nvPr/>
                  </p:nvPicPr>
                  <p:blipFill>
                    <a:blip r:embed="rId4" cstate="print"/>
                    <a:stretch>
                      <a:fillRect/>
                    </a:stretch>
                  </p:blipFill>
                  <p:spPr>
                    <a:xfrm>
                      <a:off x="5715000" y="3505200"/>
                      <a:ext cx="846980" cy="15240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74" name="Group 46"/>
                  <p:cNvGrpSpPr/>
                  <p:nvPr/>
                </p:nvGrpSpPr>
                <p:grpSpPr>
                  <a:xfrm>
                    <a:off x="6019800" y="3429000"/>
                    <a:ext cx="1151780" cy="1600200"/>
                    <a:chOff x="5867400" y="3276600"/>
                    <a:chExt cx="1151780" cy="1600200"/>
                  </a:xfrm>
                </p:grpSpPr>
                <p:pic>
                  <p:nvPicPr>
                    <p:cNvPr id="75" name="Picture 74" descr="girl.png"/>
                    <p:cNvPicPr>
                      <a:picLocks noChangeAspect="1"/>
                    </p:cNvPicPr>
                    <p:nvPr/>
                  </p:nvPicPr>
                  <p:blipFill>
                    <a:blip r:embed="rId4" cstate="print"/>
                    <a:stretch>
                      <a:fillRect/>
                    </a:stretch>
                  </p:blipFill>
                  <p:spPr>
                    <a:xfrm>
                      <a:off x="5867400" y="3276600"/>
                      <a:ext cx="846980" cy="1524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6" name="Picture 44" descr="girl.png"/>
                    <p:cNvPicPr>
                      <a:picLocks noChangeAspect="1"/>
                    </p:cNvPicPr>
                    <p:nvPr/>
                  </p:nvPicPr>
                  <p:blipFill>
                    <a:blip r:embed="rId4" cstate="print"/>
                    <a:stretch>
                      <a:fillRect/>
                    </a:stretch>
                  </p:blipFill>
                  <p:spPr>
                    <a:xfrm>
                      <a:off x="6172200" y="3352800"/>
                      <a:ext cx="846980" cy="1524000"/>
                    </a:xfrm>
                    <a:prstGeom prst="rect">
                      <a:avLst/>
                    </a:prstGeom>
                  </p:spPr>
                </p:pic>
              </p:grpSp>
            </p:grpSp>
            <p:pic>
              <p:nvPicPr>
                <p:cNvPr id="70" name="Picture 69" descr="girl.png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6477000" y="3657600"/>
                  <a:ext cx="846980" cy="1524000"/>
                </a:xfrm>
                <a:prstGeom prst="rect">
                  <a:avLst/>
                </a:prstGeom>
              </p:spPr>
            </p:pic>
            <p:pic>
              <p:nvPicPr>
                <p:cNvPr id="71" name="Picture 39" descr="girl.png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6019800" y="3810000"/>
                  <a:ext cx="846980" cy="1524000"/>
                </a:xfrm>
                <a:prstGeom prst="rect">
                  <a:avLst/>
                </a:prstGeom>
              </p:spPr>
            </p:pic>
            <p:pic>
              <p:nvPicPr>
                <p:cNvPr id="72" name="Picture 71" descr="girl.png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5257800" y="3657600"/>
                  <a:ext cx="846980" cy="1524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3" name="Group 100"/>
            <p:cNvGrpSpPr/>
            <p:nvPr/>
          </p:nvGrpSpPr>
          <p:grpSpPr>
            <a:xfrm>
              <a:off x="-76200" y="1905000"/>
              <a:ext cx="3183827" cy="3505200"/>
              <a:chOff x="0" y="685800"/>
              <a:chExt cx="3183827" cy="3505200"/>
            </a:xfrm>
          </p:grpSpPr>
          <p:grpSp>
            <p:nvGrpSpPr>
              <p:cNvPr id="21" name="Group 1"/>
              <p:cNvGrpSpPr/>
              <p:nvPr/>
            </p:nvGrpSpPr>
            <p:grpSpPr>
              <a:xfrm>
                <a:off x="0" y="838200"/>
                <a:ext cx="2269427" cy="2286000"/>
                <a:chOff x="914400" y="685800"/>
                <a:chExt cx="2269427" cy="2286000"/>
              </a:xfrm>
            </p:grpSpPr>
            <p:grpSp>
              <p:nvGrpSpPr>
                <p:cNvPr id="53" name="Group 17"/>
                <p:cNvGrpSpPr/>
                <p:nvPr/>
              </p:nvGrpSpPr>
              <p:grpSpPr>
                <a:xfrm>
                  <a:off x="1447800" y="685800"/>
                  <a:ext cx="1736027" cy="1981200"/>
                  <a:chOff x="914400" y="990600"/>
                  <a:chExt cx="1736027" cy="1981200"/>
                </a:xfrm>
              </p:grpSpPr>
              <p:grpSp>
                <p:nvGrpSpPr>
                  <p:cNvPr id="60" name="Group 13"/>
                  <p:cNvGrpSpPr/>
                  <p:nvPr/>
                </p:nvGrpSpPr>
                <p:grpSpPr>
                  <a:xfrm>
                    <a:off x="1447800" y="1066800"/>
                    <a:ext cx="1202627" cy="1905000"/>
                    <a:chOff x="1447800" y="1066800"/>
                    <a:chExt cx="1202627" cy="1905000"/>
                  </a:xfrm>
                </p:grpSpPr>
                <p:pic>
                  <p:nvPicPr>
                    <p:cNvPr id="63" name="Picture 12" descr="girl.png"/>
                    <p:cNvPicPr>
                      <a:picLocks noChangeAspect="1"/>
                    </p:cNvPicPr>
                    <p:nvPr/>
                  </p:nvPicPr>
                  <p:blipFill>
                    <a:blip r:embed="rId2" cstate="print"/>
                    <a:stretch>
                      <a:fillRect/>
                    </a:stretch>
                  </p:blipFill>
                  <p:spPr>
                    <a:xfrm>
                      <a:off x="1447800" y="1066800"/>
                      <a:ext cx="974027" cy="17526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4" name="Picture 13" descr="girl.png"/>
                    <p:cNvPicPr>
                      <a:picLocks noChangeAspect="1"/>
                    </p:cNvPicPr>
                    <p:nvPr/>
                  </p:nvPicPr>
                  <p:blipFill>
                    <a:blip r:embed="rId2" cstate="print"/>
                    <a:stretch>
                      <a:fillRect/>
                    </a:stretch>
                  </p:blipFill>
                  <p:spPr>
                    <a:xfrm>
                      <a:off x="1676400" y="1219200"/>
                      <a:ext cx="974027" cy="17526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61" name="Picture 10" descr="girl.png"/>
                  <p:cNvPicPr>
                    <a:picLocks noChangeAspect="1"/>
                  </p:cNvPicPr>
                  <p:nvPr/>
                </p:nvPicPr>
                <p:blipFill>
                  <a:blip r:embed="rId2" cstate="print"/>
                  <a:stretch>
                    <a:fillRect/>
                  </a:stretch>
                </p:blipFill>
                <p:spPr>
                  <a:xfrm>
                    <a:off x="914400" y="990600"/>
                    <a:ext cx="974027" cy="1752600"/>
                  </a:xfrm>
                  <a:prstGeom prst="rect">
                    <a:avLst/>
                  </a:prstGeom>
                </p:spPr>
              </p:pic>
              <p:pic>
                <p:nvPicPr>
                  <p:cNvPr id="62" name="Picture 11" descr="girl.png"/>
                  <p:cNvPicPr>
                    <a:picLocks noChangeAspect="1"/>
                  </p:cNvPicPr>
                  <p:nvPr/>
                </p:nvPicPr>
                <p:blipFill>
                  <a:blip r:embed="rId2" cstate="print"/>
                  <a:stretch>
                    <a:fillRect/>
                  </a:stretch>
                </p:blipFill>
                <p:spPr>
                  <a:xfrm>
                    <a:off x="1143000" y="1143000"/>
                    <a:ext cx="974027" cy="17526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4" name="Group 16"/>
                <p:cNvGrpSpPr/>
                <p:nvPr/>
              </p:nvGrpSpPr>
              <p:grpSpPr>
                <a:xfrm>
                  <a:off x="914400" y="990600"/>
                  <a:ext cx="1736027" cy="1981200"/>
                  <a:chOff x="914400" y="990600"/>
                  <a:chExt cx="1736027" cy="1981200"/>
                </a:xfrm>
              </p:grpSpPr>
              <p:grpSp>
                <p:nvGrpSpPr>
                  <p:cNvPr id="55" name="Group 13"/>
                  <p:cNvGrpSpPr/>
                  <p:nvPr/>
                </p:nvGrpSpPr>
                <p:grpSpPr>
                  <a:xfrm>
                    <a:off x="1447800" y="1066800"/>
                    <a:ext cx="1202627" cy="1905000"/>
                    <a:chOff x="1447800" y="1066800"/>
                    <a:chExt cx="1202627" cy="1905000"/>
                  </a:xfrm>
                </p:grpSpPr>
                <p:pic>
                  <p:nvPicPr>
                    <p:cNvPr id="58" name="Picture 7" descr="girl.png"/>
                    <p:cNvPicPr>
                      <a:picLocks noChangeAspect="1"/>
                    </p:cNvPicPr>
                    <p:nvPr/>
                  </p:nvPicPr>
                  <p:blipFill>
                    <a:blip r:embed="rId2" cstate="print"/>
                    <a:stretch>
                      <a:fillRect/>
                    </a:stretch>
                  </p:blipFill>
                  <p:spPr>
                    <a:xfrm>
                      <a:off x="1447800" y="1066800"/>
                      <a:ext cx="974027" cy="17526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9" name="Picture 8" descr="girl.png"/>
                    <p:cNvPicPr>
                      <a:picLocks noChangeAspect="1"/>
                    </p:cNvPicPr>
                    <p:nvPr/>
                  </p:nvPicPr>
                  <p:blipFill>
                    <a:blip r:embed="rId2" cstate="print"/>
                    <a:stretch>
                      <a:fillRect/>
                    </a:stretch>
                  </p:blipFill>
                  <p:spPr>
                    <a:xfrm>
                      <a:off x="1676400" y="1219200"/>
                      <a:ext cx="974027" cy="17526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56" name="Picture 5" descr="girl.png"/>
                  <p:cNvPicPr>
                    <a:picLocks noChangeAspect="1"/>
                  </p:cNvPicPr>
                  <p:nvPr/>
                </p:nvPicPr>
                <p:blipFill>
                  <a:blip r:embed="rId2" cstate="print"/>
                  <a:stretch>
                    <a:fillRect/>
                  </a:stretch>
                </p:blipFill>
                <p:spPr>
                  <a:xfrm>
                    <a:off x="914400" y="990600"/>
                    <a:ext cx="974027" cy="1752600"/>
                  </a:xfrm>
                  <a:prstGeom prst="rect">
                    <a:avLst/>
                  </a:prstGeom>
                </p:spPr>
              </p:pic>
              <p:pic>
                <p:nvPicPr>
                  <p:cNvPr id="57" name="Picture 6" descr="girl.png"/>
                  <p:cNvPicPr>
                    <a:picLocks noChangeAspect="1"/>
                  </p:cNvPicPr>
                  <p:nvPr/>
                </p:nvPicPr>
                <p:blipFill>
                  <a:blip r:embed="rId2" cstate="print"/>
                  <a:stretch>
                    <a:fillRect/>
                  </a:stretch>
                </p:blipFill>
                <p:spPr>
                  <a:xfrm>
                    <a:off x="1143000" y="1143000"/>
                    <a:ext cx="974027" cy="17526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22" name="Group 22"/>
              <p:cNvGrpSpPr/>
              <p:nvPr/>
            </p:nvGrpSpPr>
            <p:grpSpPr>
              <a:xfrm>
                <a:off x="914400" y="685800"/>
                <a:ext cx="2269427" cy="2574748"/>
                <a:chOff x="914400" y="685800"/>
                <a:chExt cx="2269427" cy="2574748"/>
              </a:xfrm>
            </p:grpSpPr>
            <p:grpSp>
              <p:nvGrpSpPr>
                <p:cNvPr id="41" name="Group 17"/>
                <p:cNvGrpSpPr/>
                <p:nvPr/>
              </p:nvGrpSpPr>
              <p:grpSpPr>
                <a:xfrm>
                  <a:off x="1447800" y="685800"/>
                  <a:ext cx="1736027" cy="1981200"/>
                  <a:chOff x="914400" y="990600"/>
                  <a:chExt cx="1736027" cy="1981200"/>
                </a:xfrm>
              </p:grpSpPr>
              <p:grpSp>
                <p:nvGrpSpPr>
                  <p:cNvPr id="48" name="Group 13"/>
                  <p:cNvGrpSpPr/>
                  <p:nvPr/>
                </p:nvGrpSpPr>
                <p:grpSpPr>
                  <a:xfrm>
                    <a:off x="1447800" y="1066800"/>
                    <a:ext cx="1202627" cy="1905000"/>
                    <a:chOff x="1447800" y="1066800"/>
                    <a:chExt cx="1202627" cy="1905000"/>
                  </a:xfrm>
                </p:grpSpPr>
                <p:pic>
                  <p:nvPicPr>
                    <p:cNvPr id="51" name="Picture 50" descr="girl.png"/>
                    <p:cNvPicPr>
                      <a:picLocks noChangeAspect="1"/>
                    </p:cNvPicPr>
                    <p:nvPr/>
                  </p:nvPicPr>
                  <p:blipFill>
                    <a:blip r:embed="rId2" cstate="print"/>
                    <a:stretch>
                      <a:fillRect/>
                    </a:stretch>
                  </p:blipFill>
                  <p:spPr>
                    <a:xfrm>
                      <a:off x="1447800" y="1066800"/>
                      <a:ext cx="974027" cy="17526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2" name="Picture 51" descr="girl.png"/>
                    <p:cNvPicPr>
                      <a:picLocks noChangeAspect="1"/>
                    </p:cNvPicPr>
                    <p:nvPr/>
                  </p:nvPicPr>
                  <p:blipFill>
                    <a:blip r:embed="rId2" cstate="print"/>
                    <a:stretch>
                      <a:fillRect/>
                    </a:stretch>
                  </p:blipFill>
                  <p:spPr>
                    <a:xfrm>
                      <a:off x="1676400" y="1219200"/>
                      <a:ext cx="974027" cy="17526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49" name="Picture 48" descr="girl.png"/>
                  <p:cNvPicPr>
                    <a:picLocks noChangeAspect="1"/>
                  </p:cNvPicPr>
                  <p:nvPr/>
                </p:nvPicPr>
                <p:blipFill>
                  <a:blip r:embed="rId2" cstate="print"/>
                  <a:stretch>
                    <a:fillRect/>
                  </a:stretch>
                </p:blipFill>
                <p:spPr>
                  <a:xfrm>
                    <a:off x="914400" y="990600"/>
                    <a:ext cx="974027" cy="1752600"/>
                  </a:xfrm>
                  <a:prstGeom prst="rect">
                    <a:avLst/>
                  </a:prstGeom>
                </p:spPr>
              </p:pic>
              <p:pic>
                <p:nvPicPr>
                  <p:cNvPr id="50" name="Picture 49" descr="girl.png"/>
                  <p:cNvPicPr>
                    <a:picLocks noChangeAspect="1"/>
                  </p:cNvPicPr>
                  <p:nvPr/>
                </p:nvPicPr>
                <p:blipFill>
                  <a:blip r:embed="rId2" cstate="print"/>
                  <a:stretch>
                    <a:fillRect/>
                  </a:stretch>
                </p:blipFill>
                <p:spPr>
                  <a:xfrm>
                    <a:off x="1143000" y="1143000"/>
                    <a:ext cx="974027" cy="17526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2" name="Group 16"/>
                <p:cNvGrpSpPr/>
                <p:nvPr/>
              </p:nvGrpSpPr>
              <p:grpSpPr>
                <a:xfrm>
                  <a:off x="914400" y="990600"/>
                  <a:ext cx="2209800" cy="2269948"/>
                  <a:chOff x="914400" y="990600"/>
                  <a:chExt cx="2209800" cy="2269948"/>
                </a:xfrm>
              </p:grpSpPr>
              <p:grpSp>
                <p:nvGrpSpPr>
                  <p:cNvPr id="43" name="Group 13"/>
                  <p:cNvGrpSpPr/>
                  <p:nvPr/>
                </p:nvGrpSpPr>
                <p:grpSpPr>
                  <a:xfrm>
                    <a:off x="1447800" y="1066800"/>
                    <a:ext cx="1202627" cy="1905000"/>
                    <a:chOff x="1447800" y="1066800"/>
                    <a:chExt cx="1202627" cy="1905000"/>
                  </a:xfrm>
                </p:grpSpPr>
                <p:pic>
                  <p:nvPicPr>
                    <p:cNvPr id="46" name="Picture 10" descr="girl.png"/>
                    <p:cNvPicPr>
                      <a:picLocks noChangeAspect="1"/>
                    </p:cNvPicPr>
                    <p:nvPr/>
                  </p:nvPicPr>
                  <p:blipFill>
                    <a:blip r:embed="rId2" cstate="print"/>
                    <a:stretch>
                      <a:fillRect/>
                    </a:stretch>
                  </p:blipFill>
                  <p:spPr>
                    <a:xfrm>
                      <a:off x="1447800" y="1066800"/>
                      <a:ext cx="974027" cy="17526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7" name="Picture 12" descr="girl.png"/>
                    <p:cNvPicPr>
                      <a:picLocks noChangeAspect="1"/>
                    </p:cNvPicPr>
                    <p:nvPr/>
                  </p:nvPicPr>
                  <p:blipFill>
                    <a:blip r:embed="rId2" cstate="print"/>
                    <a:stretch>
                      <a:fillRect/>
                    </a:stretch>
                  </p:blipFill>
                  <p:spPr>
                    <a:xfrm>
                      <a:off x="1676400" y="1219200"/>
                      <a:ext cx="974027" cy="17526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44" name="Picture 43" descr="girl.png"/>
                  <p:cNvPicPr>
                    <a:picLocks noChangeAspect="1"/>
                  </p:cNvPicPr>
                  <p:nvPr/>
                </p:nvPicPr>
                <p:blipFill>
                  <a:blip r:embed="rId2" cstate="print"/>
                  <a:stretch>
                    <a:fillRect/>
                  </a:stretch>
                </p:blipFill>
                <p:spPr>
                  <a:xfrm>
                    <a:off x="914400" y="990600"/>
                    <a:ext cx="974027" cy="1752600"/>
                  </a:xfrm>
                  <a:prstGeom prst="rect">
                    <a:avLst/>
                  </a:prstGeom>
                </p:spPr>
              </p:pic>
              <p:pic>
                <p:nvPicPr>
                  <p:cNvPr id="45" name="Picture 44" descr="girl.png"/>
                  <p:cNvPicPr>
                    <a:picLocks noChangeAspect="1"/>
                  </p:cNvPicPr>
                  <p:nvPr/>
                </p:nvPicPr>
                <p:blipFill>
                  <a:blip r:embed="rId3" cstate="print"/>
                  <a:stretch>
                    <a:fillRect/>
                  </a:stretch>
                </p:blipFill>
                <p:spPr>
                  <a:xfrm>
                    <a:off x="1905000" y="1066800"/>
                    <a:ext cx="1219200" cy="2193748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23" name="Group 35"/>
              <p:cNvGrpSpPr/>
              <p:nvPr/>
            </p:nvGrpSpPr>
            <p:grpSpPr>
              <a:xfrm>
                <a:off x="0" y="1905000"/>
                <a:ext cx="2066180" cy="2286000"/>
                <a:chOff x="5257800" y="3048000"/>
                <a:chExt cx="2066180" cy="2286000"/>
              </a:xfrm>
            </p:grpSpPr>
            <p:grpSp>
              <p:nvGrpSpPr>
                <p:cNvPr id="24" name="Group 50"/>
                <p:cNvGrpSpPr/>
                <p:nvPr/>
              </p:nvGrpSpPr>
              <p:grpSpPr>
                <a:xfrm>
                  <a:off x="5562600" y="3048000"/>
                  <a:ext cx="1608980" cy="1676400"/>
                  <a:chOff x="5562600" y="3352800"/>
                  <a:chExt cx="1608980" cy="1676400"/>
                </a:xfrm>
              </p:grpSpPr>
              <p:grpSp>
                <p:nvGrpSpPr>
                  <p:cNvPr id="35" name="Group 45"/>
                  <p:cNvGrpSpPr/>
                  <p:nvPr/>
                </p:nvGrpSpPr>
                <p:grpSpPr>
                  <a:xfrm>
                    <a:off x="5562600" y="3352800"/>
                    <a:ext cx="999380" cy="1676400"/>
                    <a:chOff x="5562600" y="3352800"/>
                    <a:chExt cx="999380" cy="1676400"/>
                  </a:xfrm>
                </p:grpSpPr>
                <p:pic>
                  <p:nvPicPr>
                    <p:cNvPr id="39" name="Picture 38" descr="girl.png"/>
                    <p:cNvPicPr>
                      <a:picLocks noChangeAspect="1"/>
                    </p:cNvPicPr>
                    <p:nvPr/>
                  </p:nvPicPr>
                  <p:blipFill>
                    <a:blip r:embed="rId4" cstate="print"/>
                    <a:stretch>
                      <a:fillRect/>
                    </a:stretch>
                  </p:blipFill>
                  <p:spPr>
                    <a:xfrm>
                      <a:off x="5562600" y="3352800"/>
                      <a:ext cx="846980" cy="1524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0" name="Picture 39" descr="girl.png"/>
                    <p:cNvPicPr>
                      <a:picLocks noChangeAspect="1"/>
                    </p:cNvPicPr>
                    <p:nvPr/>
                  </p:nvPicPr>
                  <p:blipFill>
                    <a:blip r:embed="rId4" cstate="print"/>
                    <a:stretch>
                      <a:fillRect/>
                    </a:stretch>
                  </p:blipFill>
                  <p:spPr>
                    <a:xfrm>
                      <a:off x="5715000" y="3505200"/>
                      <a:ext cx="846980" cy="15240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6" name="Group 46"/>
                  <p:cNvGrpSpPr/>
                  <p:nvPr/>
                </p:nvGrpSpPr>
                <p:grpSpPr>
                  <a:xfrm>
                    <a:off x="6019800" y="3429000"/>
                    <a:ext cx="1151780" cy="1600200"/>
                    <a:chOff x="5867400" y="3276600"/>
                    <a:chExt cx="1151780" cy="1600200"/>
                  </a:xfrm>
                </p:grpSpPr>
                <p:pic>
                  <p:nvPicPr>
                    <p:cNvPr id="37" name="Picture 36" descr="girl.png"/>
                    <p:cNvPicPr>
                      <a:picLocks noChangeAspect="1"/>
                    </p:cNvPicPr>
                    <p:nvPr/>
                  </p:nvPicPr>
                  <p:blipFill>
                    <a:blip r:embed="rId4" cstate="print"/>
                    <a:stretch>
                      <a:fillRect/>
                    </a:stretch>
                  </p:blipFill>
                  <p:spPr>
                    <a:xfrm>
                      <a:off x="5867400" y="3276600"/>
                      <a:ext cx="846980" cy="1524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8" name="Picture 37" descr="girl.png"/>
                    <p:cNvPicPr>
                      <a:picLocks noChangeAspect="1"/>
                    </p:cNvPicPr>
                    <p:nvPr/>
                  </p:nvPicPr>
                  <p:blipFill>
                    <a:blip r:embed="rId4" cstate="print"/>
                    <a:stretch>
                      <a:fillRect/>
                    </a:stretch>
                  </p:blipFill>
                  <p:spPr>
                    <a:xfrm>
                      <a:off x="6172200" y="3352800"/>
                      <a:ext cx="846980" cy="1524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25" name="Group 49"/>
                <p:cNvGrpSpPr/>
                <p:nvPr/>
              </p:nvGrpSpPr>
              <p:grpSpPr>
                <a:xfrm>
                  <a:off x="5562600" y="3352800"/>
                  <a:ext cx="1608980" cy="1676400"/>
                  <a:chOff x="5562600" y="3352800"/>
                  <a:chExt cx="1608980" cy="1676400"/>
                </a:xfrm>
              </p:grpSpPr>
              <p:grpSp>
                <p:nvGrpSpPr>
                  <p:cNvPr id="29" name="Group 45"/>
                  <p:cNvGrpSpPr/>
                  <p:nvPr/>
                </p:nvGrpSpPr>
                <p:grpSpPr>
                  <a:xfrm>
                    <a:off x="5562600" y="3352800"/>
                    <a:ext cx="999380" cy="1676400"/>
                    <a:chOff x="5562600" y="3352800"/>
                    <a:chExt cx="999380" cy="1676400"/>
                  </a:xfrm>
                </p:grpSpPr>
                <p:pic>
                  <p:nvPicPr>
                    <p:cNvPr id="33" name="Picture 43" descr="girl.png"/>
                    <p:cNvPicPr>
                      <a:picLocks noChangeAspect="1"/>
                    </p:cNvPicPr>
                    <p:nvPr/>
                  </p:nvPicPr>
                  <p:blipFill>
                    <a:blip r:embed="rId4" cstate="print"/>
                    <a:stretch>
                      <a:fillRect/>
                    </a:stretch>
                  </p:blipFill>
                  <p:spPr>
                    <a:xfrm>
                      <a:off x="5562600" y="3352800"/>
                      <a:ext cx="846980" cy="1524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4" name="Picture 44" descr="girl.png"/>
                    <p:cNvPicPr>
                      <a:picLocks noChangeAspect="1"/>
                    </p:cNvPicPr>
                    <p:nvPr/>
                  </p:nvPicPr>
                  <p:blipFill>
                    <a:blip r:embed="rId4" cstate="print"/>
                    <a:stretch>
                      <a:fillRect/>
                    </a:stretch>
                  </p:blipFill>
                  <p:spPr>
                    <a:xfrm>
                      <a:off x="5715000" y="3505200"/>
                      <a:ext cx="846980" cy="15240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0" name="Group 46"/>
                  <p:cNvGrpSpPr/>
                  <p:nvPr/>
                </p:nvGrpSpPr>
                <p:grpSpPr>
                  <a:xfrm>
                    <a:off x="6019800" y="3429000"/>
                    <a:ext cx="1151780" cy="1600200"/>
                    <a:chOff x="5867400" y="3276600"/>
                    <a:chExt cx="1151780" cy="1600200"/>
                  </a:xfrm>
                </p:grpSpPr>
                <p:pic>
                  <p:nvPicPr>
                    <p:cNvPr id="31" name="Picture 30" descr="girl.png"/>
                    <p:cNvPicPr>
                      <a:picLocks noChangeAspect="1"/>
                    </p:cNvPicPr>
                    <p:nvPr/>
                  </p:nvPicPr>
                  <p:blipFill>
                    <a:blip r:embed="rId4" cstate="print"/>
                    <a:stretch>
                      <a:fillRect/>
                    </a:stretch>
                  </p:blipFill>
                  <p:spPr>
                    <a:xfrm>
                      <a:off x="5867400" y="3276600"/>
                      <a:ext cx="846980" cy="1524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2" name="Picture 31" descr="girl.png"/>
                    <p:cNvPicPr>
                      <a:picLocks noChangeAspect="1"/>
                    </p:cNvPicPr>
                    <p:nvPr/>
                  </p:nvPicPr>
                  <p:blipFill>
                    <a:blip r:embed="rId4" cstate="print"/>
                    <a:stretch>
                      <a:fillRect/>
                    </a:stretch>
                  </p:blipFill>
                  <p:spPr>
                    <a:xfrm>
                      <a:off x="6172200" y="3352800"/>
                      <a:ext cx="846980" cy="1524000"/>
                    </a:xfrm>
                    <a:prstGeom prst="rect">
                      <a:avLst/>
                    </a:prstGeom>
                  </p:spPr>
                </p:pic>
              </p:grpSp>
            </p:grpSp>
            <p:pic>
              <p:nvPicPr>
                <p:cNvPr id="26" name="Picture 25" descr="girl.png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6477000" y="3657600"/>
                  <a:ext cx="846980" cy="1524000"/>
                </a:xfrm>
                <a:prstGeom prst="rect">
                  <a:avLst/>
                </a:prstGeom>
              </p:spPr>
            </p:pic>
            <p:pic>
              <p:nvPicPr>
                <p:cNvPr id="27" name="Picture 26" descr="girl.png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6019800" y="3810000"/>
                  <a:ext cx="846980" cy="1524000"/>
                </a:xfrm>
                <a:prstGeom prst="rect">
                  <a:avLst/>
                </a:prstGeom>
              </p:spPr>
            </p:pic>
            <p:pic>
              <p:nvPicPr>
                <p:cNvPr id="28" name="Picture 27" descr="girl.png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5257800" y="3657600"/>
                  <a:ext cx="846980" cy="1524000"/>
                </a:xfrm>
                <a:prstGeom prst="rect">
                  <a:avLst/>
                </a:prstGeom>
              </p:spPr>
            </p:pic>
          </p:grpSp>
        </p:grpSp>
        <p:pic>
          <p:nvPicPr>
            <p:cNvPr id="14" name="Picture 13" descr="girl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48000" y="2743200"/>
              <a:ext cx="838904" cy="1509469"/>
            </a:xfrm>
            <a:prstGeom prst="rect">
              <a:avLst/>
            </a:prstGeom>
          </p:spPr>
        </p:pic>
        <p:pic>
          <p:nvPicPr>
            <p:cNvPr id="15" name="Picture 14" descr="girl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00400" y="2895600"/>
              <a:ext cx="838904" cy="1509469"/>
            </a:xfrm>
            <a:prstGeom prst="rect">
              <a:avLst/>
            </a:prstGeom>
          </p:spPr>
        </p:pic>
        <p:pic>
          <p:nvPicPr>
            <p:cNvPr id="16" name="Picture 15" descr="girl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95600" y="3124200"/>
              <a:ext cx="838904" cy="1509469"/>
            </a:xfrm>
            <a:prstGeom prst="rect">
              <a:avLst/>
            </a:prstGeom>
          </p:spPr>
        </p:pic>
        <p:pic>
          <p:nvPicPr>
            <p:cNvPr id="17" name="Picture 16" descr="girl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52800" y="3048000"/>
              <a:ext cx="838904" cy="1509469"/>
            </a:xfrm>
            <a:prstGeom prst="rect">
              <a:avLst/>
            </a:prstGeom>
          </p:spPr>
        </p:pic>
        <p:pic>
          <p:nvPicPr>
            <p:cNvPr id="18" name="Picture 17" descr="girl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05200" y="3200400"/>
              <a:ext cx="838904" cy="1509469"/>
            </a:xfrm>
            <a:prstGeom prst="rect">
              <a:avLst/>
            </a:prstGeom>
          </p:spPr>
        </p:pic>
        <p:pic>
          <p:nvPicPr>
            <p:cNvPr id="19" name="Picture 18" descr="girl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4000" y="3505200"/>
              <a:ext cx="838904" cy="1509469"/>
            </a:xfrm>
            <a:prstGeom prst="rect">
              <a:avLst/>
            </a:prstGeom>
          </p:spPr>
        </p:pic>
        <p:pic>
          <p:nvPicPr>
            <p:cNvPr id="20" name="Picture 19" descr="girl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8600" y="4419600"/>
              <a:ext cx="838904" cy="1509469"/>
            </a:xfrm>
            <a:prstGeom prst="rect">
              <a:avLst/>
            </a:prstGeom>
          </p:spPr>
        </p:pic>
      </p:grpSp>
      <p:sp>
        <p:nvSpPr>
          <p:cNvPr id="153" name="Down Arrow 9"/>
          <p:cNvSpPr/>
          <p:nvPr/>
        </p:nvSpPr>
        <p:spPr>
          <a:xfrm>
            <a:off x="1981200" y="3581400"/>
            <a:ext cx="533400" cy="1066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4" name="Group 14"/>
          <p:cNvGrpSpPr/>
          <p:nvPr/>
        </p:nvGrpSpPr>
        <p:grpSpPr>
          <a:xfrm>
            <a:off x="1600200" y="4800600"/>
            <a:ext cx="1447800" cy="1066800"/>
            <a:chOff x="2514600" y="2286000"/>
            <a:chExt cx="3124200" cy="2286000"/>
          </a:xfrm>
        </p:grpSpPr>
        <p:sp>
          <p:nvSpPr>
            <p:cNvPr id="155" name="Rectangle 2"/>
            <p:cNvSpPr/>
            <p:nvPr/>
          </p:nvSpPr>
          <p:spPr>
            <a:xfrm>
              <a:off x="2590800" y="2286000"/>
              <a:ext cx="3048000" cy="2286000"/>
            </a:xfrm>
            <a:prstGeom prst="rect">
              <a:avLst/>
            </a:prstGeom>
            <a:solidFill>
              <a:srgbClr val="B8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6"/>
            <p:cNvSpPr/>
            <p:nvPr/>
          </p:nvSpPr>
          <p:spPr>
            <a:xfrm>
              <a:off x="2819400" y="2286000"/>
              <a:ext cx="2819400" cy="609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"/>
            <p:cNvSpPr/>
            <p:nvPr/>
          </p:nvSpPr>
          <p:spPr>
            <a:xfrm>
              <a:off x="2819400" y="2438400"/>
              <a:ext cx="2819400" cy="2133600"/>
            </a:xfrm>
            <a:prstGeom prst="rect">
              <a:avLst/>
            </a:prstGeom>
            <a:solidFill>
              <a:srgbClr val="CC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girls</a:t>
              </a:r>
              <a:endParaRPr lang="en-US" dirty="0"/>
            </a:p>
          </p:txBody>
        </p:sp>
        <p:cxnSp>
          <p:nvCxnSpPr>
            <p:cNvPr id="158" name="Straight Connector 4"/>
            <p:cNvCxnSpPr/>
            <p:nvPr/>
          </p:nvCxnSpPr>
          <p:spPr>
            <a:xfrm>
              <a:off x="2590800" y="2286000"/>
              <a:ext cx="228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Isosceles Triangle 5"/>
            <p:cNvSpPr/>
            <p:nvPr/>
          </p:nvSpPr>
          <p:spPr>
            <a:xfrm rot="10800000">
              <a:off x="2514600" y="2362199"/>
              <a:ext cx="381000" cy="304800"/>
            </a:xfrm>
            <a:prstGeom prst="triangle">
              <a:avLst/>
            </a:prstGeom>
            <a:solidFill>
              <a:srgbClr val="B86600"/>
            </a:solidFill>
            <a:ln>
              <a:solidFill>
                <a:schemeClr val="tx1"/>
              </a:solidFill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Isosceles Triangle 7"/>
            <p:cNvSpPr/>
            <p:nvPr/>
          </p:nvSpPr>
          <p:spPr>
            <a:xfrm rot="10800000">
              <a:off x="2819400" y="2438400"/>
              <a:ext cx="2819400" cy="609600"/>
            </a:xfrm>
            <a:prstGeom prst="triangle">
              <a:avLst/>
            </a:prstGeom>
            <a:solidFill>
              <a:srgbClr val="B8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2" name="TextBox 161"/>
          <p:cNvSpPr txBox="1"/>
          <p:nvPr/>
        </p:nvSpPr>
        <p:spPr>
          <a:xfrm>
            <a:off x="2895600" y="152400"/>
            <a:ext cx="106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95</a:t>
            </a:r>
            <a:endParaRPr lang="en-US" dirty="0"/>
          </a:p>
        </p:txBody>
      </p:sp>
      <p:grpSp>
        <p:nvGrpSpPr>
          <p:cNvPr id="168" name="Group 167"/>
          <p:cNvGrpSpPr/>
          <p:nvPr/>
        </p:nvGrpSpPr>
        <p:grpSpPr>
          <a:xfrm>
            <a:off x="7383878" y="1143000"/>
            <a:ext cx="1248839" cy="1524000"/>
            <a:chOff x="7383878" y="1143000"/>
            <a:chExt cx="1248839" cy="1524000"/>
          </a:xfrm>
        </p:grpSpPr>
        <p:pic>
          <p:nvPicPr>
            <p:cNvPr id="163" name="Picture 162" descr="boy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83878" y="1219200"/>
              <a:ext cx="631717" cy="1295400"/>
            </a:xfrm>
            <a:prstGeom prst="rect">
              <a:avLst/>
            </a:prstGeom>
          </p:spPr>
        </p:pic>
        <p:pic>
          <p:nvPicPr>
            <p:cNvPr id="165" name="Picture 164" descr="boy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36278" y="1371600"/>
              <a:ext cx="631717" cy="1295400"/>
            </a:xfrm>
            <a:prstGeom prst="rect">
              <a:avLst/>
            </a:prstGeom>
          </p:spPr>
        </p:pic>
        <p:pic>
          <p:nvPicPr>
            <p:cNvPr id="166" name="Picture 165" descr="boy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72400" y="1143000"/>
              <a:ext cx="631717" cy="1295400"/>
            </a:xfrm>
            <a:prstGeom prst="rect">
              <a:avLst/>
            </a:prstGeom>
          </p:spPr>
        </p:pic>
        <p:pic>
          <p:nvPicPr>
            <p:cNvPr id="167" name="Picture 166" descr="boy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01000" y="1219200"/>
              <a:ext cx="631717" cy="1295400"/>
            </a:xfrm>
            <a:prstGeom prst="rect">
              <a:avLst/>
            </a:prstGeom>
          </p:spPr>
        </p:pic>
      </p:grpSp>
      <p:grpSp>
        <p:nvGrpSpPr>
          <p:cNvPr id="169" name="Group 168"/>
          <p:cNvGrpSpPr/>
          <p:nvPr/>
        </p:nvGrpSpPr>
        <p:grpSpPr>
          <a:xfrm>
            <a:off x="7895161" y="1676400"/>
            <a:ext cx="1020239" cy="1524000"/>
            <a:chOff x="7383878" y="1143000"/>
            <a:chExt cx="1020239" cy="1524000"/>
          </a:xfrm>
        </p:grpSpPr>
        <p:pic>
          <p:nvPicPr>
            <p:cNvPr id="170" name="Picture 169" descr="boy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83878" y="1219200"/>
              <a:ext cx="631717" cy="1295400"/>
            </a:xfrm>
            <a:prstGeom prst="rect">
              <a:avLst/>
            </a:prstGeom>
          </p:spPr>
        </p:pic>
        <p:pic>
          <p:nvPicPr>
            <p:cNvPr id="171" name="Picture 170" descr="boy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36278" y="1371600"/>
              <a:ext cx="631717" cy="1295400"/>
            </a:xfrm>
            <a:prstGeom prst="rect">
              <a:avLst/>
            </a:prstGeom>
          </p:spPr>
        </p:pic>
        <p:pic>
          <p:nvPicPr>
            <p:cNvPr id="172" name="Picture 171" descr="boy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72400" y="1143000"/>
              <a:ext cx="631717" cy="1295400"/>
            </a:xfrm>
            <a:prstGeom prst="rect">
              <a:avLst/>
            </a:prstGeom>
          </p:spPr>
        </p:pic>
      </p:grpSp>
      <p:grpSp>
        <p:nvGrpSpPr>
          <p:cNvPr id="179" name="Group 178"/>
          <p:cNvGrpSpPr/>
          <p:nvPr/>
        </p:nvGrpSpPr>
        <p:grpSpPr>
          <a:xfrm>
            <a:off x="6553200" y="1524000"/>
            <a:ext cx="1248839" cy="1524000"/>
            <a:chOff x="7383878" y="1143000"/>
            <a:chExt cx="1248839" cy="1524000"/>
          </a:xfrm>
        </p:grpSpPr>
        <p:pic>
          <p:nvPicPr>
            <p:cNvPr id="180" name="Picture 179" descr="boy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83878" y="1219200"/>
              <a:ext cx="631717" cy="1295400"/>
            </a:xfrm>
            <a:prstGeom prst="rect">
              <a:avLst/>
            </a:prstGeom>
          </p:spPr>
        </p:pic>
        <p:pic>
          <p:nvPicPr>
            <p:cNvPr id="181" name="Picture 180" descr="boy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36278" y="1371600"/>
              <a:ext cx="631717" cy="1295400"/>
            </a:xfrm>
            <a:prstGeom prst="rect">
              <a:avLst/>
            </a:prstGeom>
          </p:spPr>
        </p:pic>
        <p:pic>
          <p:nvPicPr>
            <p:cNvPr id="182" name="Picture 181" descr="boy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72400" y="1143000"/>
              <a:ext cx="631717" cy="1295400"/>
            </a:xfrm>
            <a:prstGeom prst="rect">
              <a:avLst/>
            </a:prstGeom>
          </p:spPr>
        </p:pic>
        <p:pic>
          <p:nvPicPr>
            <p:cNvPr id="183" name="Picture 182" descr="boy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01000" y="1219200"/>
              <a:ext cx="631717" cy="1295400"/>
            </a:xfrm>
            <a:prstGeom prst="rect">
              <a:avLst/>
            </a:prstGeom>
          </p:spPr>
        </p:pic>
      </p:grpSp>
      <p:grpSp>
        <p:nvGrpSpPr>
          <p:cNvPr id="174" name="Group 173"/>
          <p:cNvGrpSpPr/>
          <p:nvPr/>
        </p:nvGrpSpPr>
        <p:grpSpPr>
          <a:xfrm>
            <a:off x="6934200" y="2362200"/>
            <a:ext cx="1248839" cy="1524000"/>
            <a:chOff x="7383878" y="1143000"/>
            <a:chExt cx="1248839" cy="1524000"/>
          </a:xfrm>
        </p:grpSpPr>
        <p:pic>
          <p:nvPicPr>
            <p:cNvPr id="175" name="Picture 174" descr="boy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83878" y="1219200"/>
              <a:ext cx="631717" cy="1295400"/>
            </a:xfrm>
            <a:prstGeom prst="rect">
              <a:avLst/>
            </a:prstGeom>
          </p:spPr>
        </p:pic>
        <p:pic>
          <p:nvPicPr>
            <p:cNvPr id="176" name="Picture 175" descr="boy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36278" y="1371600"/>
              <a:ext cx="631717" cy="1295400"/>
            </a:xfrm>
            <a:prstGeom prst="rect">
              <a:avLst/>
            </a:prstGeom>
          </p:spPr>
        </p:pic>
        <p:pic>
          <p:nvPicPr>
            <p:cNvPr id="177" name="Picture 176" descr="boy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72400" y="1143000"/>
              <a:ext cx="631717" cy="1295400"/>
            </a:xfrm>
            <a:prstGeom prst="rect">
              <a:avLst/>
            </a:prstGeom>
          </p:spPr>
        </p:pic>
        <p:pic>
          <p:nvPicPr>
            <p:cNvPr id="178" name="Picture 177" descr="boy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01000" y="1219200"/>
              <a:ext cx="631717" cy="1295400"/>
            </a:xfrm>
            <a:prstGeom prst="rect">
              <a:avLst/>
            </a:prstGeom>
          </p:spPr>
        </p:pic>
      </p:grpSp>
      <p:sp>
        <p:nvSpPr>
          <p:cNvPr id="184" name="TextBox 183"/>
          <p:cNvSpPr txBox="1"/>
          <p:nvPr/>
        </p:nvSpPr>
        <p:spPr>
          <a:xfrm>
            <a:off x="8001000" y="304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85" name="Down Arrow 9"/>
          <p:cNvSpPr/>
          <p:nvPr/>
        </p:nvSpPr>
        <p:spPr>
          <a:xfrm>
            <a:off x="7315200" y="3505200"/>
            <a:ext cx="533400" cy="1066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eepo_updat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1066800"/>
            <a:ext cx="1508760" cy="1828800"/>
          </a:xfrm>
          <a:prstGeom prst="rect">
            <a:avLst/>
          </a:prstGeom>
        </p:spPr>
      </p:pic>
      <p:pic>
        <p:nvPicPr>
          <p:cNvPr id="3" name="Picture 2" descr="downloa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447800"/>
            <a:ext cx="1005840" cy="9466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00200" y="0"/>
            <a:ext cx="266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</a:t>
            </a:r>
            <a:r>
              <a:rPr lang="en-US" dirty="0" smtClean="0"/>
              <a:t>irls </a:t>
            </a:r>
            <a:r>
              <a:rPr lang="hi-IN" dirty="0" smtClean="0"/>
              <a:t>और </a:t>
            </a:r>
            <a:r>
              <a:rPr lang="en-US" dirty="0" smtClean="0"/>
              <a:t>boys</a:t>
            </a:r>
            <a:r>
              <a:rPr lang="hi-IN" dirty="0" smtClean="0"/>
              <a:t> </a:t>
            </a:r>
            <a:r>
              <a:rPr lang="hi-IN" dirty="0" smtClean="0"/>
              <a:t>की संख्या या इन डब्बो का मूल्य जोड़ें और मुझे कुल संख्या </a:t>
            </a:r>
            <a:r>
              <a:rPr lang="hi-IN" dirty="0" smtClean="0"/>
              <a:t>दें</a:t>
            </a:r>
            <a:r>
              <a:rPr lang="en-US" dirty="0" smtClean="0"/>
              <a:t>  print(girls + boys</a:t>
            </a:r>
            <a:r>
              <a:rPr lang="hi-IN" dirty="0" smtClean="0"/>
              <a:t>)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 rot="19808876">
            <a:off x="864420" y="904858"/>
            <a:ext cx="406400" cy="519853"/>
          </a:xfrm>
          <a:custGeom>
            <a:avLst/>
            <a:gdLst>
              <a:gd name="connsiteX0" fmla="*/ 0 w 406400"/>
              <a:gd name="connsiteY0" fmla="*/ 519853 h 519853"/>
              <a:gd name="connsiteX1" fmla="*/ 20320 w 406400"/>
              <a:gd name="connsiteY1" fmla="*/ 326813 h 519853"/>
              <a:gd name="connsiteX2" fmla="*/ 111760 w 406400"/>
              <a:gd name="connsiteY2" fmla="*/ 154093 h 519853"/>
              <a:gd name="connsiteX3" fmla="*/ 406400 w 406400"/>
              <a:gd name="connsiteY3" fmla="*/ 82973 h 519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00" h="519853">
                <a:moveTo>
                  <a:pt x="0" y="519853"/>
                </a:moveTo>
                <a:cubicBezTo>
                  <a:pt x="846" y="453813"/>
                  <a:pt x="1693" y="387773"/>
                  <a:pt x="20320" y="326813"/>
                </a:cubicBezTo>
                <a:cubicBezTo>
                  <a:pt x="38947" y="265853"/>
                  <a:pt x="47413" y="194733"/>
                  <a:pt x="111760" y="154093"/>
                </a:cubicBezTo>
                <a:cubicBezTo>
                  <a:pt x="176107" y="113453"/>
                  <a:pt x="318347" y="0"/>
                  <a:pt x="406400" y="82973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219200" y="-152400"/>
            <a:ext cx="3276600" cy="1600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95800" y="685800"/>
            <a:ext cx="12954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OK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Elbow Connector 8"/>
          <p:cNvCxnSpPr/>
          <p:nvPr/>
        </p:nvCxnSpPr>
        <p:spPr>
          <a:xfrm rot="5400000" flipH="1" flipV="1">
            <a:off x="4457700" y="1562100"/>
            <a:ext cx="533400" cy="3048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4"/>
          <p:cNvGrpSpPr/>
          <p:nvPr/>
        </p:nvGrpSpPr>
        <p:grpSpPr>
          <a:xfrm>
            <a:off x="533400" y="4114800"/>
            <a:ext cx="1447800" cy="1066800"/>
            <a:chOff x="2514600" y="2286000"/>
            <a:chExt cx="3124200" cy="2286000"/>
          </a:xfrm>
        </p:grpSpPr>
        <p:sp>
          <p:nvSpPr>
            <p:cNvPr id="13" name="Rectangle 2"/>
            <p:cNvSpPr/>
            <p:nvPr/>
          </p:nvSpPr>
          <p:spPr>
            <a:xfrm>
              <a:off x="2590800" y="2286000"/>
              <a:ext cx="3048000" cy="2286000"/>
            </a:xfrm>
            <a:prstGeom prst="rect">
              <a:avLst/>
            </a:prstGeom>
            <a:solidFill>
              <a:srgbClr val="B8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6"/>
            <p:cNvSpPr/>
            <p:nvPr/>
          </p:nvSpPr>
          <p:spPr>
            <a:xfrm>
              <a:off x="2819400" y="2286000"/>
              <a:ext cx="2819400" cy="609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"/>
            <p:cNvSpPr/>
            <p:nvPr/>
          </p:nvSpPr>
          <p:spPr>
            <a:xfrm>
              <a:off x="2819400" y="2438400"/>
              <a:ext cx="2819400" cy="2133600"/>
            </a:xfrm>
            <a:prstGeom prst="rect">
              <a:avLst/>
            </a:prstGeom>
            <a:solidFill>
              <a:srgbClr val="CC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girls</a:t>
              </a:r>
              <a:endParaRPr lang="en-US" dirty="0"/>
            </a:p>
          </p:txBody>
        </p:sp>
        <p:cxnSp>
          <p:nvCxnSpPr>
            <p:cNvPr id="16" name="Straight Connector 4"/>
            <p:cNvCxnSpPr/>
            <p:nvPr/>
          </p:nvCxnSpPr>
          <p:spPr>
            <a:xfrm>
              <a:off x="2590800" y="2286000"/>
              <a:ext cx="228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Isosceles Triangle 5"/>
            <p:cNvSpPr/>
            <p:nvPr/>
          </p:nvSpPr>
          <p:spPr>
            <a:xfrm rot="10800000">
              <a:off x="2514600" y="2362199"/>
              <a:ext cx="381000" cy="304800"/>
            </a:xfrm>
            <a:prstGeom prst="triangle">
              <a:avLst/>
            </a:prstGeom>
            <a:solidFill>
              <a:srgbClr val="B86600"/>
            </a:solidFill>
            <a:ln>
              <a:solidFill>
                <a:schemeClr val="tx1"/>
              </a:solidFill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7"/>
            <p:cNvSpPr/>
            <p:nvPr/>
          </p:nvSpPr>
          <p:spPr>
            <a:xfrm rot="10800000">
              <a:off x="2819400" y="2438400"/>
              <a:ext cx="2819400" cy="609600"/>
            </a:xfrm>
            <a:prstGeom prst="triangle">
              <a:avLst/>
            </a:prstGeom>
            <a:solidFill>
              <a:srgbClr val="B8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657600" y="3962400"/>
            <a:ext cx="1295400" cy="1219200"/>
            <a:chOff x="2514600" y="2286000"/>
            <a:chExt cx="3124200" cy="2286000"/>
          </a:xfrm>
        </p:grpSpPr>
        <p:sp>
          <p:nvSpPr>
            <p:cNvPr id="20" name="Rectangle 19"/>
            <p:cNvSpPr/>
            <p:nvPr/>
          </p:nvSpPr>
          <p:spPr>
            <a:xfrm>
              <a:off x="2590800" y="2286000"/>
              <a:ext cx="3048000" cy="2286000"/>
            </a:xfrm>
            <a:prstGeom prst="rect">
              <a:avLst/>
            </a:prstGeom>
            <a:solidFill>
              <a:srgbClr val="B8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819400" y="2286000"/>
              <a:ext cx="2819400" cy="609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819400" y="2438400"/>
              <a:ext cx="2819400" cy="2133600"/>
            </a:xfrm>
            <a:prstGeom prst="rect">
              <a:avLst/>
            </a:prstGeom>
            <a:solidFill>
              <a:srgbClr val="CC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Boys</a:t>
              </a:r>
            </a:p>
            <a:p>
              <a:pPr algn="ctr"/>
              <a:r>
                <a:rPr lang="en-US" sz="1600" dirty="0" smtClean="0"/>
                <a:t>Or</a:t>
              </a:r>
            </a:p>
            <a:p>
              <a:pPr algn="ctr"/>
              <a:r>
                <a:rPr lang="en-US" sz="1600" dirty="0" smtClean="0"/>
                <a:t>gentlemen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2590800" y="2286000"/>
              <a:ext cx="228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Isosceles Triangle 23"/>
            <p:cNvSpPr/>
            <p:nvPr/>
          </p:nvSpPr>
          <p:spPr>
            <a:xfrm rot="10800000">
              <a:off x="2514600" y="2362199"/>
              <a:ext cx="381000" cy="304800"/>
            </a:xfrm>
            <a:prstGeom prst="triangle">
              <a:avLst/>
            </a:prstGeom>
            <a:solidFill>
              <a:srgbClr val="B86600"/>
            </a:solidFill>
            <a:ln>
              <a:solidFill>
                <a:schemeClr val="tx1"/>
              </a:solidFill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/>
            <p:cNvSpPr/>
            <p:nvPr/>
          </p:nvSpPr>
          <p:spPr>
            <a:xfrm rot="10800000">
              <a:off x="2819400" y="2438400"/>
              <a:ext cx="2819400" cy="609600"/>
            </a:xfrm>
            <a:prstGeom prst="triangle">
              <a:avLst/>
            </a:prstGeom>
            <a:solidFill>
              <a:srgbClr val="B8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057400" y="44958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95 </a:t>
            </a:r>
            <a:r>
              <a:rPr lang="en-US" dirty="0" smtClean="0"/>
              <a:t>(</a:t>
            </a:r>
            <a:r>
              <a:rPr lang="hi-IN" dirty="0" smtClean="0"/>
              <a:t>लडकियाँ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7" name="Plus 26"/>
          <p:cNvSpPr/>
          <p:nvPr/>
        </p:nvSpPr>
        <p:spPr>
          <a:xfrm>
            <a:off x="2971800" y="4267200"/>
            <a:ext cx="533400" cy="60960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029200" y="44196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 </a:t>
            </a:r>
            <a:r>
              <a:rPr lang="en-US" dirty="0" smtClean="0"/>
              <a:t>(</a:t>
            </a:r>
            <a:r>
              <a:rPr lang="hi-IN" dirty="0" smtClean="0"/>
              <a:t>लड़के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9" name="Equal 28"/>
          <p:cNvSpPr/>
          <p:nvPr/>
        </p:nvSpPr>
        <p:spPr>
          <a:xfrm>
            <a:off x="5943600" y="4343400"/>
            <a:ext cx="914400" cy="533400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934200" y="4191000"/>
            <a:ext cx="205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110</a:t>
            </a:r>
          </a:p>
          <a:p>
            <a:r>
              <a:rPr lang="en-US" sz="2800" dirty="0" smtClean="0"/>
              <a:t>(</a:t>
            </a:r>
            <a:r>
              <a:rPr lang="en-US" sz="2800" dirty="0" err="1" smtClean="0"/>
              <a:t>girls+boys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179</Words>
  <Application>Microsoft Office PowerPoint</Application>
  <PresentationFormat>On-screen Show (4:3)</PresentationFormat>
  <Paragraphs>41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Anish K Bansal</cp:lastModifiedBy>
  <cp:revision>25</cp:revision>
  <dcterms:created xsi:type="dcterms:W3CDTF">2006-08-16T00:00:00Z</dcterms:created>
  <dcterms:modified xsi:type="dcterms:W3CDTF">2024-02-29T10:07:45Z</dcterms:modified>
</cp:coreProperties>
</file>