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6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66" y="-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838200"/>
            <a:ext cx="2269427" cy="2286000"/>
            <a:chOff x="914400" y="685800"/>
            <a:chExt cx="2269427" cy="2286000"/>
          </a:xfrm>
        </p:grpSpPr>
        <p:grpSp>
          <p:nvGrpSpPr>
            <p:cNvPr id="32" name="Group 17"/>
            <p:cNvGrpSpPr/>
            <p:nvPr/>
          </p:nvGrpSpPr>
          <p:grpSpPr>
            <a:xfrm>
              <a:off x="1447800" y="685800"/>
              <a:ext cx="1736027" cy="1981200"/>
              <a:chOff x="914400" y="990600"/>
              <a:chExt cx="1736027" cy="1981200"/>
            </a:xfrm>
          </p:grpSpPr>
          <p:grpSp>
            <p:nvGrpSpPr>
              <p:cNvPr id="39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42" name="Picture 41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43" name="Picture 42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39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41" name="Picture 40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3000" y="1143000"/>
                <a:ext cx="974027" cy="1752600"/>
              </a:xfrm>
              <a:prstGeom prst="rect">
                <a:avLst/>
              </a:prstGeom>
            </p:spPr>
          </p:pic>
        </p:grpSp>
        <p:grpSp>
          <p:nvGrpSpPr>
            <p:cNvPr id="33" name="Group 16"/>
            <p:cNvGrpSpPr/>
            <p:nvPr/>
          </p:nvGrpSpPr>
          <p:grpSpPr>
            <a:xfrm>
              <a:off x="914400" y="990600"/>
              <a:ext cx="1736027" cy="1981200"/>
              <a:chOff x="914400" y="990600"/>
              <a:chExt cx="1736027" cy="1981200"/>
            </a:xfrm>
          </p:grpSpPr>
          <p:grpSp>
            <p:nvGrpSpPr>
              <p:cNvPr id="34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37" name="Picture 36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38" name="Picture 37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35" name="Picture 34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36" name="Picture 35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3000" y="1143000"/>
                <a:ext cx="974027" cy="1752600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1219200" y="4572000"/>
            <a:ext cx="1447800" cy="1066800"/>
            <a:chOff x="2514600" y="2286000"/>
            <a:chExt cx="3124200" cy="2286000"/>
          </a:xfrm>
        </p:grpSpPr>
        <p:sp>
          <p:nvSpPr>
            <p:cNvPr id="3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own Arrow 9"/>
          <p:cNvSpPr/>
          <p:nvPr/>
        </p:nvSpPr>
        <p:spPr>
          <a:xfrm>
            <a:off x="1752600" y="31242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14400" y="685800"/>
            <a:ext cx="2269427" cy="2574748"/>
            <a:chOff x="914400" y="685800"/>
            <a:chExt cx="2269427" cy="2574748"/>
          </a:xfrm>
        </p:grpSpPr>
        <p:grpSp>
          <p:nvGrpSpPr>
            <p:cNvPr id="18" name="Group 17"/>
            <p:cNvGrpSpPr/>
            <p:nvPr/>
          </p:nvGrpSpPr>
          <p:grpSpPr>
            <a:xfrm>
              <a:off x="1447800" y="685800"/>
              <a:ext cx="1736027" cy="1981200"/>
              <a:chOff x="914400" y="990600"/>
              <a:chExt cx="1736027" cy="1981200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22" name="Picture 21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21" name="Picture 20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3000" y="1143000"/>
                <a:ext cx="974027" cy="175260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14400" y="990600"/>
              <a:ext cx="2209800" cy="2269948"/>
              <a:chOff x="914400" y="990600"/>
              <a:chExt cx="2209800" cy="226994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447800" y="1066800"/>
                <a:ext cx="1202627" cy="1905000"/>
                <a:chOff x="1447800" y="1066800"/>
                <a:chExt cx="1202627" cy="1905000"/>
              </a:xfrm>
            </p:grpSpPr>
            <p:pic>
              <p:nvPicPr>
                <p:cNvPr id="11" name="Picture 10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7800" y="1066800"/>
                  <a:ext cx="974027" cy="17526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girl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6400" y="1219200"/>
                  <a:ext cx="974027" cy="17526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 descr="gir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990600"/>
                <a:ext cx="974027" cy="1752600"/>
              </a:xfrm>
              <a:prstGeom prst="rect">
                <a:avLst/>
              </a:prstGeom>
            </p:spPr>
          </p:pic>
          <p:pic>
            <p:nvPicPr>
              <p:cNvPr id="16" name="Picture 15" descr="girl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05000" y="1066800"/>
                <a:ext cx="1219200" cy="2193748"/>
              </a:xfrm>
              <a:prstGeom prst="rect">
                <a:avLst/>
              </a:prstGeom>
            </p:spPr>
          </p:pic>
        </p:grpSp>
      </p:grpSp>
      <p:grpSp>
        <p:nvGrpSpPr>
          <p:cNvPr id="61" name="Group 60"/>
          <p:cNvGrpSpPr/>
          <p:nvPr/>
        </p:nvGrpSpPr>
        <p:grpSpPr>
          <a:xfrm>
            <a:off x="0" y="1905000"/>
            <a:ext cx="2066180" cy="2286000"/>
            <a:chOff x="5257800" y="3048000"/>
            <a:chExt cx="2066180" cy="2286000"/>
          </a:xfrm>
        </p:grpSpPr>
        <p:grpSp>
          <p:nvGrpSpPr>
            <p:cNvPr id="51" name="Group 50"/>
            <p:cNvGrpSpPr/>
            <p:nvPr/>
          </p:nvGrpSpPr>
          <p:grpSpPr>
            <a:xfrm>
              <a:off x="5562600" y="3048000"/>
              <a:ext cx="1608980" cy="1676400"/>
              <a:chOff x="5562600" y="3352800"/>
              <a:chExt cx="1608980" cy="1676400"/>
            </a:xfrm>
          </p:grpSpPr>
          <p:grpSp>
            <p:nvGrpSpPr>
              <p:cNvPr id="52" name="Group 45"/>
              <p:cNvGrpSpPr/>
              <p:nvPr/>
            </p:nvGrpSpPr>
            <p:grpSpPr>
              <a:xfrm>
                <a:off x="5562600" y="3352800"/>
                <a:ext cx="999380" cy="1676400"/>
                <a:chOff x="5562600" y="3352800"/>
                <a:chExt cx="999380" cy="1676400"/>
              </a:xfrm>
            </p:grpSpPr>
            <p:pic>
              <p:nvPicPr>
                <p:cNvPr id="56" name="Picture 55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562600" y="33528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715000" y="3505200"/>
                  <a:ext cx="846980" cy="1524000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46"/>
              <p:cNvGrpSpPr/>
              <p:nvPr/>
            </p:nvGrpSpPr>
            <p:grpSpPr>
              <a:xfrm>
                <a:off x="6019800" y="3429000"/>
                <a:ext cx="1151780" cy="1600200"/>
                <a:chOff x="5867400" y="3276600"/>
                <a:chExt cx="1151780" cy="1600200"/>
              </a:xfrm>
            </p:grpSpPr>
            <p:pic>
              <p:nvPicPr>
                <p:cNvPr id="54" name="Picture 53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867400" y="3276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172200" y="33528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0" name="Group 49"/>
            <p:cNvGrpSpPr/>
            <p:nvPr/>
          </p:nvGrpSpPr>
          <p:grpSpPr>
            <a:xfrm>
              <a:off x="5562600" y="3352800"/>
              <a:ext cx="1608980" cy="1676400"/>
              <a:chOff x="5562600" y="3352800"/>
              <a:chExt cx="1608980" cy="167640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5562600" y="3352800"/>
                <a:ext cx="999380" cy="1676400"/>
                <a:chOff x="5562600" y="3352800"/>
                <a:chExt cx="999380" cy="1676400"/>
              </a:xfrm>
            </p:grpSpPr>
            <p:pic>
              <p:nvPicPr>
                <p:cNvPr id="44" name="Picture 43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562600" y="33528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715000" y="3505200"/>
                  <a:ext cx="846980" cy="15240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/>
              <p:cNvGrpSpPr/>
              <p:nvPr/>
            </p:nvGrpSpPr>
            <p:grpSpPr>
              <a:xfrm>
                <a:off x="6019800" y="3429000"/>
                <a:ext cx="1151780" cy="1600200"/>
                <a:chOff x="5867400" y="3276600"/>
                <a:chExt cx="1151780" cy="1600200"/>
              </a:xfrm>
            </p:grpSpPr>
            <p:pic>
              <p:nvPicPr>
                <p:cNvPr id="48" name="Picture 47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867400" y="3276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172200" y="33528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8" name="Picture 57" descr="gir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3657600"/>
              <a:ext cx="846980" cy="1524000"/>
            </a:xfrm>
            <a:prstGeom prst="rect">
              <a:avLst/>
            </a:prstGeom>
          </p:spPr>
        </p:pic>
        <p:pic>
          <p:nvPicPr>
            <p:cNvPr id="59" name="Picture 58" descr="gir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810000"/>
              <a:ext cx="846980" cy="1524000"/>
            </a:xfrm>
            <a:prstGeom prst="rect">
              <a:avLst/>
            </a:prstGeom>
          </p:spPr>
        </p:pic>
        <p:pic>
          <p:nvPicPr>
            <p:cNvPr id="60" name="Picture 59" descr="gir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3657600"/>
              <a:ext cx="846980" cy="15240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5943600" y="4572000"/>
            <a:ext cx="1447800" cy="1066800"/>
            <a:chOff x="2514600" y="2286000"/>
            <a:chExt cx="3124200" cy="2286000"/>
          </a:xfrm>
        </p:grpSpPr>
        <p:sp>
          <p:nvSpPr>
            <p:cNvPr id="63" name="Rectangle 6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68" descr="Peep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838200"/>
            <a:ext cx="2361629" cy="1771222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>
            <a:off x="6400800" y="32766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15200" y="91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Peepo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04800" y="59436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27 girls in box named girls and </a:t>
            </a:r>
            <a:r>
              <a:rPr lang="en-US" sz="2800" dirty="0" err="1" smtClean="0"/>
              <a:t>Peepo</a:t>
            </a:r>
            <a:r>
              <a:rPr lang="en-US" sz="2800" dirty="0" smtClean="0"/>
              <a:t> in box named boys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6019800" y="457200"/>
            <a:ext cx="2514600" cy="1851019"/>
            <a:chOff x="6629400" y="990600"/>
            <a:chExt cx="2514600" cy="1851019"/>
          </a:xfrm>
        </p:grpSpPr>
        <p:grpSp>
          <p:nvGrpSpPr>
            <p:cNvPr id="227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43" name="Picture 24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4" name="Picture 24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5" name="Picture 24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6" name="Picture 24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28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39" name="Picture 23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0" name="Picture 23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1" name="Picture 24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42" name="Picture 24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29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35" name="Picture 23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6" name="Picture 23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7" name="Picture 23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8" name="Picture 23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30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31" name="Picture 23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2" name="Picture 23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3" name="Picture 23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34" name="Picture 23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153" name="Group 152"/>
          <p:cNvGrpSpPr/>
          <p:nvPr/>
        </p:nvGrpSpPr>
        <p:grpSpPr>
          <a:xfrm>
            <a:off x="-152400" y="0"/>
            <a:ext cx="4784027" cy="5929069"/>
            <a:chOff x="-152400" y="0"/>
            <a:chExt cx="4784027" cy="5929069"/>
          </a:xfrm>
        </p:grpSpPr>
        <p:grpSp>
          <p:nvGrpSpPr>
            <p:cNvPr id="56" name="Group 55"/>
            <p:cNvGrpSpPr/>
            <p:nvPr/>
          </p:nvGrpSpPr>
          <p:grpSpPr>
            <a:xfrm>
              <a:off x="-152400" y="0"/>
              <a:ext cx="3183827" cy="3505200"/>
              <a:chOff x="0" y="685800"/>
              <a:chExt cx="3183827" cy="3505200"/>
            </a:xfrm>
          </p:grpSpPr>
          <p:grpSp>
            <p:nvGrpSpPr>
              <p:cNvPr id="57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89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9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1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1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0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4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2" name="Picture 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8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77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84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87" name="Picture 86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Picture 8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5" name="Picture 84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79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82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0" name="Picture 79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 descr="girl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9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60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71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75" name="Picture 7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Picture 75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2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73" name="Picture 72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Picture 7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1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65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69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6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67" name="Picture 66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Picture 67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2" name="Picture 61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64" name="Picture 63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5" name="Group 54"/>
            <p:cNvGrpSpPr/>
            <p:nvPr/>
          </p:nvGrpSpPr>
          <p:grpSpPr>
            <a:xfrm>
              <a:off x="1447800" y="762000"/>
              <a:ext cx="3183827" cy="3505200"/>
              <a:chOff x="0" y="685800"/>
              <a:chExt cx="3183827" cy="3505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3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0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" name="Picture 1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5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8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" name="Picture 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24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3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34" name="Picture 3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Picture 34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2" name="Picture 3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2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29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" name="Picture 2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 descr="girl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37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48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52" name="Picture 51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9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50" name="Picture 49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Picture 50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8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42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46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3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44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39" name="Picture 38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0" name="Picture 39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41" name="Picture 40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" name="Group 100"/>
            <p:cNvGrpSpPr/>
            <p:nvPr/>
          </p:nvGrpSpPr>
          <p:grpSpPr>
            <a:xfrm>
              <a:off x="-76200" y="1905000"/>
              <a:ext cx="3183827" cy="3505200"/>
              <a:chOff x="0" y="685800"/>
              <a:chExt cx="3183827" cy="3505200"/>
            </a:xfrm>
          </p:grpSpPr>
          <p:grpSp>
            <p:nvGrpSpPr>
              <p:cNvPr id="102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134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4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44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2" name="Picture 1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1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3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9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7" name="Picture 5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6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122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29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2" name="Picture 131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Picture 13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0" name="Picture 129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Picture 130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3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124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27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5" name="Picture 124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 descr="girl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105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16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20" name="Picture 119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Picture 120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18" name="Picture 117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Picture 118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6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10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14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1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12" name="Picture 111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Picture 112" descr="girl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07" name="Picture 106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09" name="Picture 108" descr="girl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6" name="Picture 145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0" y="2743200"/>
              <a:ext cx="838904" cy="1509469"/>
            </a:xfrm>
            <a:prstGeom prst="rect">
              <a:avLst/>
            </a:prstGeom>
          </p:spPr>
        </p:pic>
        <p:pic>
          <p:nvPicPr>
            <p:cNvPr id="147" name="Picture 146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895600"/>
              <a:ext cx="838904" cy="1509469"/>
            </a:xfrm>
            <a:prstGeom prst="rect">
              <a:avLst/>
            </a:prstGeom>
          </p:spPr>
        </p:pic>
        <p:pic>
          <p:nvPicPr>
            <p:cNvPr id="148" name="Picture 147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5600" y="3124200"/>
              <a:ext cx="838904" cy="1509469"/>
            </a:xfrm>
            <a:prstGeom prst="rect">
              <a:avLst/>
            </a:prstGeom>
          </p:spPr>
        </p:pic>
        <p:pic>
          <p:nvPicPr>
            <p:cNvPr id="149" name="Picture 148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800" y="3048000"/>
              <a:ext cx="838904" cy="1509469"/>
            </a:xfrm>
            <a:prstGeom prst="rect">
              <a:avLst/>
            </a:prstGeom>
          </p:spPr>
        </p:pic>
        <p:pic>
          <p:nvPicPr>
            <p:cNvPr id="150" name="Picture 149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5200" y="3200400"/>
              <a:ext cx="838904" cy="1509469"/>
            </a:xfrm>
            <a:prstGeom prst="rect">
              <a:avLst/>
            </a:prstGeom>
          </p:spPr>
        </p:pic>
        <p:pic>
          <p:nvPicPr>
            <p:cNvPr id="151" name="Picture 150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0" y="3505200"/>
              <a:ext cx="838904" cy="1509469"/>
            </a:xfrm>
            <a:prstGeom prst="rect">
              <a:avLst/>
            </a:prstGeom>
          </p:spPr>
        </p:pic>
        <p:pic>
          <p:nvPicPr>
            <p:cNvPr id="152" name="Picture 151" descr="gir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4419600"/>
              <a:ext cx="838904" cy="1509469"/>
            </a:xfrm>
            <a:prstGeom prst="rect">
              <a:avLst/>
            </a:prstGeom>
          </p:spPr>
        </p:pic>
      </p:grpSp>
      <p:sp>
        <p:nvSpPr>
          <p:cNvPr id="22" name="Down Arrow 9"/>
          <p:cNvSpPr/>
          <p:nvPr/>
        </p:nvSpPr>
        <p:spPr>
          <a:xfrm>
            <a:off x="1981200" y="35814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4800600"/>
            <a:ext cx="1447800" cy="1066800"/>
            <a:chOff x="2514600" y="2286000"/>
            <a:chExt cx="3124200" cy="2286000"/>
          </a:xfrm>
        </p:grpSpPr>
        <p:sp>
          <p:nvSpPr>
            <p:cNvPr id="16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19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0" y="58674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Changed mind , added 95 no of girls </a:t>
            </a:r>
            <a:endParaRPr lang="en-US" sz="24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5943600" y="4572000"/>
            <a:ext cx="1447800" cy="1066800"/>
            <a:chOff x="2514600" y="2286000"/>
            <a:chExt cx="3124200" cy="2286000"/>
          </a:xfrm>
        </p:grpSpPr>
        <p:sp>
          <p:nvSpPr>
            <p:cNvPr id="156" name="Rectangle 155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Isosceles Triangle 159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629400" y="990600"/>
            <a:ext cx="2514600" cy="1851019"/>
            <a:chOff x="6629400" y="990600"/>
            <a:chExt cx="2514600" cy="1851019"/>
          </a:xfrm>
        </p:grpSpPr>
        <p:grpSp>
          <p:nvGrpSpPr>
            <p:cNvPr id="167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163" name="Picture 16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64" name="Picture 16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65" name="Picture 16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66" name="Picture 16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68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169" name="Picture 16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0" name="Picture 16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1" name="Picture 17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2" name="Picture 17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73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174" name="Picture 17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5" name="Picture 17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6" name="Picture 17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77" name="Picture 17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78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179" name="Picture 17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80" name="Picture 17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81" name="Picture 18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82" name="Picture 18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184" name="Group 183"/>
          <p:cNvGrpSpPr/>
          <p:nvPr/>
        </p:nvGrpSpPr>
        <p:grpSpPr>
          <a:xfrm>
            <a:off x="6629400" y="1219200"/>
            <a:ext cx="2514600" cy="1851019"/>
            <a:chOff x="6629400" y="990600"/>
            <a:chExt cx="2514600" cy="1851019"/>
          </a:xfrm>
        </p:grpSpPr>
        <p:grpSp>
          <p:nvGrpSpPr>
            <p:cNvPr id="185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01" name="Picture 20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2" name="Picture 20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3" name="Picture 20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4" name="Picture 20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86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197" name="Picture 19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8" name="Picture 19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9" name="Picture 19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00" name="Picture 19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87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193" name="Picture 19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4" name="Picture 19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5" name="Picture 19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6" name="Picture 19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188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189" name="Picture 18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0" name="Picture 18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1" name="Picture 19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192" name="Picture 19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205" name="Group 204"/>
          <p:cNvGrpSpPr/>
          <p:nvPr/>
        </p:nvGrpSpPr>
        <p:grpSpPr>
          <a:xfrm>
            <a:off x="6781800" y="2133600"/>
            <a:ext cx="2514600" cy="1851019"/>
            <a:chOff x="6629400" y="990600"/>
            <a:chExt cx="2514600" cy="1851019"/>
          </a:xfrm>
        </p:grpSpPr>
        <p:grpSp>
          <p:nvGrpSpPr>
            <p:cNvPr id="206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22" name="Picture 22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3" name="Picture 22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4" name="Picture 22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5" name="Picture 22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07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18" name="Picture 21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9" name="Picture 21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0" name="Picture 21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21" name="Picture 22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08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14" name="Picture 21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5" name="Picture 21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6" name="Picture 21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7" name="Picture 21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09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10" name="Picture 20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1" name="Picture 21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2" name="Picture 21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13" name="Picture 21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247" name="Group 246"/>
          <p:cNvGrpSpPr/>
          <p:nvPr/>
        </p:nvGrpSpPr>
        <p:grpSpPr>
          <a:xfrm>
            <a:off x="4419600" y="1752600"/>
            <a:ext cx="2514600" cy="1851019"/>
            <a:chOff x="6629400" y="990600"/>
            <a:chExt cx="2514600" cy="1851019"/>
          </a:xfrm>
        </p:grpSpPr>
        <p:grpSp>
          <p:nvGrpSpPr>
            <p:cNvPr id="248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64" name="Picture 26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5" name="Picture 26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6" name="Picture 26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7" name="Picture 26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49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60" name="Picture 25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1" name="Picture 26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2" name="Picture 26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63" name="Picture 26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50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56" name="Picture 25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7" name="Picture 25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8" name="Picture 25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9" name="Picture 25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51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52" name="Picture 25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3" name="Picture 25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4" name="Picture 25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55" name="Picture 25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grpSp>
        <p:nvGrpSpPr>
          <p:cNvPr id="268" name="Group 267"/>
          <p:cNvGrpSpPr/>
          <p:nvPr/>
        </p:nvGrpSpPr>
        <p:grpSpPr>
          <a:xfrm>
            <a:off x="4419600" y="381000"/>
            <a:ext cx="2514600" cy="1851019"/>
            <a:chOff x="6629400" y="990600"/>
            <a:chExt cx="2514600" cy="1851019"/>
          </a:xfrm>
        </p:grpSpPr>
        <p:grpSp>
          <p:nvGrpSpPr>
            <p:cNvPr id="269" name="Group 166"/>
            <p:cNvGrpSpPr/>
            <p:nvPr/>
          </p:nvGrpSpPr>
          <p:grpSpPr>
            <a:xfrm>
              <a:off x="6781800" y="990600"/>
              <a:ext cx="1291193" cy="1393819"/>
              <a:chOff x="6781800" y="990600"/>
              <a:chExt cx="1291193" cy="1393819"/>
            </a:xfrm>
          </p:grpSpPr>
          <p:pic>
            <p:nvPicPr>
              <p:cNvPr id="285" name="Picture 28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6" name="Picture 28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7" name="Picture 28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8" name="Picture 28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70" name="Group 167"/>
            <p:cNvGrpSpPr/>
            <p:nvPr/>
          </p:nvGrpSpPr>
          <p:grpSpPr>
            <a:xfrm>
              <a:off x="6934200" y="1143000"/>
              <a:ext cx="1291193" cy="1393819"/>
              <a:chOff x="6781800" y="990600"/>
              <a:chExt cx="1291193" cy="1393819"/>
            </a:xfrm>
          </p:grpSpPr>
          <p:pic>
            <p:nvPicPr>
              <p:cNvPr id="281" name="Picture 280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2" name="Picture 281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3" name="Picture 28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4" name="Picture 28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71" name="Group 172"/>
            <p:cNvGrpSpPr/>
            <p:nvPr/>
          </p:nvGrpSpPr>
          <p:grpSpPr>
            <a:xfrm>
              <a:off x="6629400" y="1447800"/>
              <a:ext cx="1291193" cy="1393819"/>
              <a:chOff x="6781800" y="990600"/>
              <a:chExt cx="1291193" cy="1393819"/>
            </a:xfrm>
          </p:grpSpPr>
          <p:pic>
            <p:nvPicPr>
              <p:cNvPr id="277" name="Picture 276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8" name="Picture 277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9" name="Picture 278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80" name="Picture 279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  <p:grpSp>
          <p:nvGrpSpPr>
            <p:cNvPr id="272" name="Group 177"/>
            <p:cNvGrpSpPr/>
            <p:nvPr/>
          </p:nvGrpSpPr>
          <p:grpSpPr>
            <a:xfrm>
              <a:off x="7852807" y="990600"/>
              <a:ext cx="1291193" cy="1393819"/>
              <a:chOff x="6781800" y="990600"/>
              <a:chExt cx="1291193" cy="1393819"/>
            </a:xfrm>
          </p:grpSpPr>
          <p:pic>
            <p:nvPicPr>
              <p:cNvPr id="273" name="Picture 272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104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4" name="Picture 273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11430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5" name="Picture 274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7600" y="990600"/>
                <a:ext cx="605393" cy="1241419"/>
              </a:xfrm>
              <a:prstGeom prst="rect">
                <a:avLst/>
              </a:prstGeom>
            </p:spPr>
          </p:pic>
          <p:pic>
            <p:nvPicPr>
              <p:cNvPr id="276" name="Picture 275" descr="bo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1800" y="990600"/>
                <a:ext cx="605393" cy="1241419"/>
              </a:xfrm>
              <a:prstGeom prst="rect">
                <a:avLst/>
              </a:prstGeom>
            </p:spPr>
          </p:pic>
        </p:grpSp>
      </p:grpSp>
      <p:pic>
        <p:nvPicPr>
          <p:cNvPr id="289" name="Picture 288" descr="bo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4119" y="2133600"/>
            <a:ext cx="1107274" cy="2270577"/>
          </a:xfrm>
          <a:prstGeom prst="rect">
            <a:avLst/>
          </a:prstGeom>
        </p:spPr>
      </p:pic>
      <p:pic>
        <p:nvPicPr>
          <p:cNvPr id="290" name="Picture 289" descr="bo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8600" y="3048000"/>
            <a:ext cx="772835" cy="1584777"/>
          </a:xfrm>
          <a:prstGeom prst="rect">
            <a:avLst/>
          </a:prstGeom>
        </p:spPr>
      </p:pic>
      <p:sp>
        <p:nvSpPr>
          <p:cNvPr id="291" name="TextBox 290"/>
          <p:cNvSpPr txBox="1"/>
          <p:nvPr/>
        </p:nvSpPr>
        <p:spPr>
          <a:xfrm>
            <a:off x="2895600" y="152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7467600" y="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</a:t>
            </a:r>
            <a:endParaRPr lang="en-US" dirty="0"/>
          </a:p>
        </p:txBody>
      </p:sp>
      <p:pic>
        <p:nvPicPr>
          <p:cNvPr id="294" name="Picture 293" descr="peepoAngr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2971" y="5829728"/>
            <a:ext cx="1371029" cy="1028272"/>
          </a:xfrm>
          <a:prstGeom prst="rect">
            <a:avLst/>
          </a:prstGeom>
        </p:spPr>
      </p:pic>
      <p:sp>
        <p:nvSpPr>
          <p:cNvPr id="295" name="TextBox 294"/>
          <p:cNvSpPr txBox="1"/>
          <p:nvPr/>
        </p:nvSpPr>
        <p:spPr>
          <a:xfrm>
            <a:off x="4495800" y="57150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Replaced ‘</a:t>
            </a:r>
            <a:r>
              <a:rPr lang="en-US" sz="2000" dirty="0" err="1" smtClean="0"/>
              <a:t>Peepo</a:t>
            </a:r>
            <a:r>
              <a:rPr lang="en-US" sz="2000" dirty="0" smtClean="0"/>
              <a:t>’ with 98 boys</a:t>
            </a:r>
          </a:p>
          <a:p>
            <a:r>
              <a:rPr lang="en-US" sz="2000" dirty="0" smtClean="0"/>
              <a:t>(it will have consequences)</a:t>
            </a:r>
            <a:endParaRPr lang="en-US" sz="2000" dirty="0"/>
          </a:p>
        </p:txBody>
      </p:sp>
      <p:sp>
        <p:nvSpPr>
          <p:cNvPr id="162" name="Down Arrow 161"/>
          <p:cNvSpPr/>
          <p:nvPr/>
        </p:nvSpPr>
        <p:spPr>
          <a:xfrm>
            <a:off x="6400800" y="32766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609600"/>
            <a:ext cx="1219200" cy="1143000"/>
            <a:chOff x="2514600" y="2286000"/>
            <a:chExt cx="3124200" cy="2286000"/>
          </a:xfrm>
        </p:grpSpPr>
        <p:sp>
          <p:nvSpPr>
            <p:cNvPr id="3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62200" y="914400"/>
            <a:ext cx="1066800" cy="306388"/>
            <a:chOff x="4114800" y="2133600"/>
            <a:chExt cx="1066800" cy="3063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10000" y="685800"/>
            <a:ext cx="1219200" cy="1143000"/>
            <a:chOff x="2514600" y="2286000"/>
            <a:chExt cx="3124200" cy="2286000"/>
          </a:xfrm>
        </p:grpSpPr>
        <p:sp>
          <p:nvSpPr>
            <p:cNvPr id="16" name="Rectangle 15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0200" y="914400"/>
            <a:ext cx="1066800" cy="306388"/>
            <a:chOff x="4114800" y="2133600"/>
            <a:chExt cx="1066800" cy="30638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858000" y="533400"/>
            <a:ext cx="1295400" cy="1295400"/>
            <a:chOff x="2514600" y="2286000"/>
            <a:chExt cx="3124200" cy="2286000"/>
          </a:xfrm>
        </p:grpSpPr>
        <p:sp>
          <p:nvSpPr>
            <p:cNvPr id="26" name="Rectangle 25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Boys</a:t>
              </a:r>
            </a:p>
            <a:p>
              <a:pPr algn="ctr"/>
              <a:r>
                <a:rPr lang="en-US" sz="1600" dirty="0" smtClean="0"/>
                <a:t>Or</a:t>
              </a:r>
            </a:p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3400" y="441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I say gentlemen = boys in the code, the box boys gets a new name which is gentlemen. And if I ask by using either of the names, I will get the same box. If I change gentlemen it will mean that boys is changed</a:t>
            </a:r>
            <a:endParaRPr lang="en-US" sz="2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57200" y="2667000"/>
            <a:ext cx="1219200" cy="1143000"/>
            <a:chOff x="2514600" y="2286000"/>
            <a:chExt cx="3124200" cy="2286000"/>
          </a:xfrm>
        </p:grpSpPr>
        <p:sp>
          <p:nvSpPr>
            <p:cNvPr id="35" name="Rectangle 34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05000" y="3124200"/>
            <a:ext cx="1066800" cy="306388"/>
            <a:chOff x="4114800" y="2133600"/>
            <a:chExt cx="1066800" cy="30638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124200" y="28194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15</a:t>
            </a:r>
            <a:endParaRPr lang="en-US" sz="6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Then!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953000" y="2590800"/>
            <a:ext cx="1219200" cy="1143000"/>
            <a:chOff x="2514600" y="2286000"/>
            <a:chExt cx="3124200" cy="2286000"/>
          </a:xfrm>
        </p:grpSpPr>
        <p:sp>
          <p:nvSpPr>
            <p:cNvPr id="47" name="Rectangle 46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boys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7000" y="3048000"/>
            <a:ext cx="1066800" cy="306388"/>
            <a:chOff x="4114800" y="2133600"/>
            <a:chExt cx="1066800" cy="30638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114800" y="2133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14800" y="24384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620000" y="27432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15</a:t>
            </a:r>
            <a:endParaRPr lang="en-US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34200" y="5105400"/>
            <a:ext cx="1295400" cy="1295400"/>
            <a:chOff x="2514600" y="2286000"/>
            <a:chExt cx="3124200" cy="2286000"/>
          </a:xfrm>
        </p:grpSpPr>
        <p:sp>
          <p:nvSpPr>
            <p:cNvPr id="4" name="Rectangle 3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Boys</a:t>
              </a:r>
            </a:p>
            <a:p>
              <a:pPr algn="ctr"/>
              <a:r>
                <a:rPr lang="en-US" sz="1600" dirty="0" smtClean="0"/>
                <a:t>Or</a:t>
              </a:r>
            </a:p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52400" y="0"/>
            <a:ext cx="4784027" cy="5929069"/>
            <a:chOff x="-152400" y="0"/>
            <a:chExt cx="4784027" cy="5929069"/>
          </a:xfrm>
        </p:grpSpPr>
        <p:grpSp>
          <p:nvGrpSpPr>
            <p:cNvPr id="11" name="Group 55"/>
            <p:cNvGrpSpPr/>
            <p:nvPr/>
          </p:nvGrpSpPr>
          <p:grpSpPr>
            <a:xfrm>
              <a:off x="-152400" y="0"/>
              <a:ext cx="3183827" cy="3505200"/>
              <a:chOff x="0" y="685800"/>
              <a:chExt cx="3183827" cy="3505200"/>
            </a:xfrm>
          </p:grpSpPr>
          <p:grpSp>
            <p:nvGrpSpPr>
              <p:cNvPr id="109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141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48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51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2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9" name="Picture 10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43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46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4" name="Picture 5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0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129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36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9" name="Picture 13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Picture 139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7" name="Picture 13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131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34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2" name="Picture 13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1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112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23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27" name="Picture 126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Picture 127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4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25" name="Picture 12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Picture 125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13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117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121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2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8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119" name="Picture 118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Picture 119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14" name="Picture 113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15" name="Picture 114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116" name="Picture 115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 54"/>
            <p:cNvGrpSpPr/>
            <p:nvPr/>
          </p:nvGrpSpPr>
          <p:grpSpPr>
            <a:xfrm>
              <a:off x="1447800" y="762000"/>
              <a:ext cx="3183827" cy="3505200"/>
              <a:chOff x="0" y="685800"/>
              <a:chExt cx="3183827" cy="3505200"/>
            </a:xfrm>
          </p:grpSpPr>
          <p:grpSp>
            <p:nvGrpSpPr>
              <p:cNvPr id="65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97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104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07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5" name="Picture 10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8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9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102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0" name="Picture 5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6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85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92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5" name="Picture 3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Picture 34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3" name="Picture 92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32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6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87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90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8" name="Picture 2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27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7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68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79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83" name="Picture 51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0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81" name="Picture 80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Picture 81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9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73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77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8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4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75" name="Picture 7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0" name="Picture 69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71" name="Picture 39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72" name="Picture 71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Group 100"/>
            <p:cNvGrpSpPr/>
            <p:nvPr/>
          </p:nvGrpSpPr>
          <p:grpSpPr>
            <a:xfrm>
              <a:off x="-76200" y="1905000"/>
              <a:ext cx="3183827" cy="3505200"/>
              <a:chOff x="0" y="685800"/>
              <a:chExt cx="3183827" cy="3505200"/>
            </a:xfrm>
          </p:grpSpPr>
          <p:grpSp>
            <p:nvGrpSpPr>
              <p:cNvPr id="21" name="Group 1"/>
              <p:cNvGrpSpPr/>
              <p:nvPr/>
            </p:nvGrpSpPr>
            <p:grpSpPr>
              <a:xfrm>
                <a:off x="0" y="838200"/>
                <a:ext cx="2269427" cy="2286000"/>
                <a:chOff x="914400" y="685800"/>
                <a:chExt cx="2269427" cy="2286000"/>
              </a:xfrm>
            </p:grpSpPr>
            <p:grpSp>
              <p:nvGrpSpPr>
                <p:cNvPr id="53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60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63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" name="Picture 13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1" name="Picture 10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11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Group 16"/>
                <p:cNvGrpSpPr/>
                <p:nvPr/>
              </p:nvGrpSpPr>
              <p:grpSpPr>
                <a:xfrm>
                  <a:off x="914400" y="9906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55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58" name="Picture 7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8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6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" name="Group 22"/>
              <p:cNvGrpSpPr/>
              <p:nvPr/>
            </p:nvGrpSpPr>
            <p:grpSpPr>
              <a:xfrm>
                <a:off x="914400" y="685800"/>
                <a:ext cx="2269427" cy="2574748"/>
                <a:chOff x="914400" y="685800"/>
                <a:chExt cx="2269427" cy="2574748"/>
              </a:xfrm>
            </p:grpSpPr>
            <p:grpSp>
              <p:nvGrpSpPr>
                <p:cNvPr id="41" name="Group 17"/>
                <p:cNvGrpSpPr/>
                <p:nvPr/>
              </p:nvGrpSpPr>
              <p:grpSpPr>
                <a:xfrm>
                  <a:off x="1447800" y="685800"/>
                  <a:ext cx="1736027" cy="1981200"/>
                  <a:chOff x="914400" y="990600"/>
                  <a:chExt cx="1736027" cy="1981200"/>
                </a:xfrm>
              </p:grpSpPr>
              <p:grpSp>
                <p:nvGrpSpPr>
                  <p:cNvPr id="48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51" name="Picture 5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Picture 51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9" name="Picture 48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143000" y="1143000"/>
                    <a:ext cx="974027" cy="1752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up 16"/>
                <p:cNvGrpSpPr/>
                <p:nvPr/>
              </p:nvGrpSpPr>
              <p:grpSpPr>
                <a:xfrm>
                  <a:off x="914400" y="990600"/>
                  <a:ext cx="2209800" cy="2269948"/>
                  <a:chOff x="914400" y="990600"/>
                  <a:chExt cx="2209800" cy="2269948"/>
                </a:xfrm>
              </p:grpSpPr>
              <p:grpSp>
                <p:nvGrpSpPr>
                  <p:cNvPr id="43" name="Group 13"/>
                  <p:cNvGrpSpPr/>
                  <p:nvPr/>
                </p:nvGrpSpPr>
                <p:grpSpPr>
                  <a:xfrm>
                    <a:off x="1447800" y="1066800"/>
                    <a:ext cx="1202627" cy="1905000"/>
                    <a:chOff x="1447800" y="1066800"/>
                    <a:chExt cx="1202627" cy="1905000"/>
                  </a:xfrm>
                </p:grpSpPr>
                <p:pic>
                  <p:nvPicPr>
                    <p:cNvPr id="46" name="Picture 10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447800" y="1066800"/>
                      <a:ext cx="974027" cy="1752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12" descr="girl.png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1676400" y="1219200"/>
                      <a:ext cx="974027" cy="1752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4" name="Picture 43" descr="girl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914400" y="990600"/>
                    <a:ext cx="974027" cy="17526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girl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905000" y="1066800"/>
                    <a:ext cx="1219200" cy="2193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" name="Group 35"/>
              <p:cNvGrpSpPr/>
              <p:nvPr/>
            </p:nvGrpSpPr>
            <p:grpSpPr>
              <a:xfrm>
                <a:off x="0" y="1905000"/>
                <a:ext cx="2066180" cy="2286000"/>
                <a:chOff x="5257800" y="3048000"/>
                <a:chExt cx="2066180" cy="2286000"/>
              </a:xfrm>
            </p:grpSpPr>
            <p:grpSp>
              <p:nvGrpSpPr>
                <p:cNvPr id="24" name="Group 50"/>
                <p:cNvGrpSpPr/>
                <p:nvPr/>
              </p:nvGrpSpPr>
              <p:grpSpPr>
                <a:xfrm>
                  <a:off x="5562600" y="30480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35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39" name="Picture 38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Picture 39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6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37" name="Picture 36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5" name="Group 49"/>
                <p:cNvGrpSpPr/>
                <p:nvPr/>
              </p:nvGrpSpPr>
              <p:grpSpPr>
                <a:xfrm>
                  <a:off x="5562600" y="3352800"/>
                  <a:ext cx="1608980" cy="1676400"/>
                  <a:chOff x="5562600" y="3352800"/>
                  <a:chExt cx="1608980" cy="1676400"/>
                </a:xfrm>
              </p:grpSpPr>
              <p:grpSp>
                <p:nvGrpSpPr>
                  <p:cNvPr id="29" name="Group 45"/>
                  <p:cNvGrpSpPr/>
                  <p:nvPr/>
                </p:nvGrpSpPr>
                <p:grpSpPr>
                  <a:xfrm>
                    <a:off x="5562600" y="3352800"/>
                    <a:ext cx="999380" cy="1676400"/>
                    <a:chOff x="5562600" y="3352800"/>
                    <a:chExt cx="999380" cy="1676400"/>
                  </a:xfrm>
                </p:grpSpPr>
                <p:pic>
                  <p:nvPicPr>
                    <p:cNvPr id="33" name="Picture 43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5626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Picture 44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715000" y="35052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46"/>
                  <p:cNvGrpSpPr/>
                  <p:nvPr/>
                </p:nvGrpSpPr>
                <p:grpSpPr>
                  <a:xfrm>
                    <a:off x="6019800" y="3429000"/>
                    <a:ext cx="1151780" cy="1600200"/>
                    <a:chOff x="5867400" y="3276600"/>
                    <a:chExt cx="1151780" cy="1600200"/>
                  </a:xfrm>
                </p:grpSpPr>
                <p:pic>
                  <p:nvPicPr>
                    <p:cNvPr id="31" name="Picture 30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5867400" y="3276600"/>
                      <a:ext cx="846980" cy="152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Picture 31" descr="girl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6172200" y="3352800"/>
                      <a:ext cx="846980" cy="152400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26" name="Picture 25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477000" y="36576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27" name="Picture 26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019800" y="3810000"/>
                  <a:ext cx="846980" cy="152400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girl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257800" y="3657600"/>
                  <a:ext cx="846980" cy="1524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0" y="2743200"/>
              <a:ext cx="838904" cy="1509469"/>
            </a:xfrm>
            <a:prstGeom prst="rect">
              <a:avLst/>
            </a:prstGeom>
          </p:spPr>
        </p:pic>
        <p:pic>
          <p:nvPicPr>
            <p:cNvPr id="15" name="Picture 14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895600"/>
              <a:ext cx="838904" cy="1509469"/>
            </a:xfrm>
            <a:prstGeom prst="rect">
              <a:avLst/>
            </a:prstGeom>
          </p:spPr>
        </p:pic>
        <p:pic>
          <p:nvPicPr>
            <p:cNvPr id="16" name="Picture 15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00" y="3124200"/>
              <a:ext cx="838904" cy="1509469"/>
            </a:xfrm>
            <a:prstGeom prst="rect">
              <a:avLst/>
            </a:prstGeom>
          </p:spPr>
        </p:pic>
        <p:pic>
          <p:nvPicPr>
            <p:cNvPr id="17" name="Picture 16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2800" y="3048000"/>
              <a:ext cx="838904" cy="1509469"/>
            </a:xfrm>
            <a:prstGeom prst="rect">
              <a:avLst/>
            </a:prstGeom>
          </p:spPr>
        </p:pic>
        <p:pic>
          <p:nvPicPr>
            <p:cNvPr id="18" name="Picture 17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200" y="3200400"/>
              <a:ext cx="838904" cy="1509469"/>
            </a:xfrm>
            <a:prstGeom prst="rect">
              <a:avLst/>
            </a:prstGeom>
          </p:spPr>
        </p:pic>
        <p:pic>
          <p:nvPicPr>
            <p:cNvPr id="19" name="Picture 18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3505200"/>
              <a:ext cx="838904" cy="1509469"/>
            </a:xfrm>
            <a:prstGeom prst="rect">
              <a:avLst/>
            </a:prstGeom>
          </p:spPr>
        </p:pic>
        <p:pic>
          <p:nvPicPr>
            <p:cNvPr id="20" name="Picture 19" descr="gir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4419600"/>
              <a:ext cx="838904" cy="1509469"/>
            </a:xfrm>
            <a:prstGeom prst="rect">
              <a:avLst/>
            </a:prstGeom>
          </p:spPr>
        </p:pic>
      </p:grpSp>
      <p:sp>
        <p:nvSpPr>
          <p:cNvPr id="153" name="Down Arrow 9"/>
          <p:cNvSpPr/>
          <p:nvPr/>
        </p:nvSpPr>
        <p:spPr>
          <a:xfrm>
            <a:off x="1981200" y="35814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4"/>
          <p:cNvGrpSpPr/>
          <p:nvPr/>
        </p:nvGrpSpPr>
        <p:grpSpPr>
          <a:xfrm>
            <a:off x="1600200" y="4800600"/>
            <a:ext cx="1447800" cy="1066800"/>
            <a:chOff x="2514600" y="2286000"/>
            <a:chExt cx="3124200" cy="2286000"/>
          </a:xfrm>
        </p:grpSpPr>
        <p:sp>
          <p:nvSpPr>
            <p:cNvPr id="155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158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895600" y="152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7383878" y="1143000"/>
            <a:ext cx="1248839" cy="1524000"/>
            <a:chOff x="7383878" y="1143000"/>
            <a:chExt cx="1248839" cy="1524000"/>
          </a:xfrm>
        </p:grpSpPr>
        <p:pic>
          <p:nvPicPr>
            <p:cNvPr id="163" name="Picture 162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65" name="Picture 164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66" name="Picture 165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  <p:pic>
          <p:nvPicPr>
            <p:cNvPr id="167" name="Picture 166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1219200"/>
              <a:ext cx="631717" cy="12954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7895161" y="1676400"/>
            <a:ext cx="1020239" cy="1524000"/>
            <a:chOff x="7383878" y="1143000"/>
            <a:chExt cx="1020239" cy="1524000"/>
          </a:xfrm>
        </p:grpSpPr>
        <p:pic>
          <p:nvPicPr>
            <p:cNvPr id="170" name="Picture 169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71" name="Picture 170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72" name="Picture 171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6553200" y="1524000"/>
            <a:ext cx="1248839" cy="1524000"/>
            <a:chOff x="7383878" y="1143000"/>
            <a:chExt cx="1248839" cy="1524000"/>
          </a:xfrm>
        </p:grpSpPr>
        <p:pic>
          <p:nvPicPr>
            <p:cNvPr id="180" name="Picture 179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81" name="Picture 180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82" name="Picture 181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  <p:pic>
          <p:nvPicPr>
            <p:cNvPr id="183" name="Picture 182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1219200"/>
              <a:ext cx="631717" cy="129540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934200" y="2362200"/>
            <a:ext cx="1248839" cy="1524000"/>
            <a:chOff x="7383878" y="1143000"/>
            <a:chExt cx="1248839" cy="1524000"/>
          </a:xfrm>
        </p:grpSpPr>
        <p:pic>
          <p:nvPicPr>
            <p:cNvPr id="175" name="Picture 174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878" y="1219200"/>
              <a:ext cx="631717" cy="1295400"/>
            </a:xfrm>
            <a:prstGeom prst="rect">
              <a:avLst/>
            </a:prstGeom>
          </p:spPr>
        </p:pic>
        <p:pic>
          <p:nvPicPr>
            <p:cNvPr id="176" name="Picture 175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278" y="1371600"/>
              <a:ext cx="631717" cy="1295400"/>
            </a:xfrm>
            <a:prstGeom prst="rect">
              <a:avLst/>
            </a:prstGeom>
          </p:spPr>
        </p:pic>
        <p:pic>
          <p:nvPicPr>
            <p:cNvPr id="177" name="Picture 176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1143000"/>
              <a:ext cx="631717" cy="1295400"/>
            </a:xfrm>
            <a:prstGeom prst="rect">
              <a:avLst/>
            </a:prstGeom>
          </p:spPr>
        </p:pic>
        <p:pic>
          <p:nvPicPr>
            <p:cNvPr id="178" name="Picture 177" descr="bo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1219200"/>
              <a:ext cx="631717" cy="1295400"/>
            </a:xfrm>
            <a:prstGeom prst="rect">
              <a:avLst/>
            </a:prstGeom>
          </p:spPr>
        </p:pic>
      </p:grpSp>
      <p:sp>
        <p:nvSpPr>
          <p:cNvPr id="184" name="TextBox 183"/>
          <p:cNvSpPr txBox="1"/>
          <p:nvPr/>
        </p:nvSpPr>
        <p:spPr>
          <a:xfrm>
            <a:off x="8001000" y="30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5" name="Down Arrow 9"/>
          <p:cNvSpPr/>
          <p:nvPr/>
        </p:nvSpPr>
        <p:spPr>
          <a:xfrm>
            <a:off x="7315200" y="35052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epo_upda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1508760" cy="1828800"/>
          </a:xfrm>
          <a:prstGeom prst="rect">
            <a:avLst/>
          </a:prstGeom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47800"/>
            <a:ext cx="1005840" cy="946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1524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no of girls and boys or value of these boxes and give me total number</a:t>
            </a:r>
          </a:p>
          <a:p>
            <a:r>
              <a:rPr lang="en-US" dirty="0" smtClean="0"/>
              <a:t>Print(girls + boys)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9808876">
            <a:off x="864420" y="904858"/>
            <a:ext cx="406400" cy="519853"/>
          </a:xfrm>
          <a:custGeom>
            <a:avLst/>
            <a:gdLst>
              <a:gd name="connsiteX0" fmla="*/ 0 w 406400"/>
              <a:gd name="connsiteY0" fmla="*/ 519853 h 519853"/>
              <a:gd name="connsiteX1" fmla="*/ 20320 w 406400"/>
              <a:gd name="connsiteY1" fmla="*/ 326813 h 519853"/>
              <a:gd name="connsiteX2" fmla="*/ 111760 w 406400"/>
              <a:gd name="connsiteY2" fmla="*/ 154093 h 519853"/>
              <a:gd name="connsiteX3" fmla="*/ 406400 w 406400"/>
              <a:gd name="connsiteY3" fmla="*/ 82973 h 51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519853">
                <a:moveTo>
                  <a:pt x="0" y="519853"/>
                </a:moveTo>
                <a:cubicBezTo>
                  <a:pt x="846" y="453813"/>
                  <a:pt x="1693" y="387773"/>
                  <a:pt x="20320" y="326813"/>
                </a:cubicBezTo>
                <a:cubicBezTo>
                  <a:pt x="38947" y="265853"/>
                  <a:pt x="47413" y="194733"/>
                  <a:pt x="111760" y="154093"/>
                </a:cubicBezTo>
                <a:cubicBezTo>
                  <a:pt x="176107" y="113453"/>
                  <a:pt x="318347" y="0"/>
                  <a:pt x="406400" y="8297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200" y="-152400"/>
            <a:ext cx="3124200" cy="16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685800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4457700" y="1562100"/>
            <a:ext cx="533400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4"/>
          <p:cNvGrpSpPr/>
          <p:nvPr/>
        </p:nvGrpSpPr>
        <p:grpSpPr>
          <a:xfrm>
            <a:off x="533400" y="4114800"/>
            <a:ext cx="1447800" cy="1066800"/>
            <a:chOff x="2514600" y="2286000"/>
            <a:chExt cx="3124200" cy="2286000"/>
          </a:xfrm>
        </p:grpSpPr>
        <p:sp>
          <p:nvSpPr>
            <p:cNvPr id="13" name="Rectangle 2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6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girls</a:t>
              </a:r>
              <a:endParaRPr lang="en-US" dirty="0"/>
            </a:p>
          </p:txBody>
        </p:sp>
        <p:cxnSp>
          <p:nvCxnSpPr>
            <p:cNvPr id="16" name="Straight Connector 4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5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7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3962400"/>
            <a:ext cx="1295400" cy="1219200"/>
            <a:chOff x="2514600" y="2286000"/>
            <a:chExt cx="3124200" cy="2286000"/>
          </a:xfrm>
        </p:grpSpPr>
        <p:sp>
          <p:nvSpPr>
            <p:cNvPr id="20" name="Rectangle 19"/>
            <p:cNvSpPr/>
            <p:nvPr/>
          </p:nvSpPr>
          <p:spPr>
            <a:xfrm>
              <a:off x="2590800" y="2286000"/>
              <a:ext cx="3048000" cy="2286000"/>
            </a:xfrm>
            <a:prstGeom prst="rect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286000"/>
              <a:ext cx="28194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19400" y="2438400"/>
              <a:ext cx="2819400" cy="2133600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Boys</a:t>
              </a:r>
            </a:p>
            <a:p>
              <a:pPr algn="ctr"/>
              <a:r>
                <a:rPr lang="en-US" sz="1600" dirty="0" smtClean="0"/>
                <a:t>Or</a:t>
              </a:r>
            </a:p>
            <a:p>
              <a:pPr algn="ctr"/>
              <a:r>
                <a:rPr lang="en-US" sz="1600" dirty="0" smtClean="0"/>
                <a:t>gentlemen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90800" y="22860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 rot="10800000">
              <a:off x="2514600" y="2362199"/>
              <a:ext cx="381000" cy="3048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819400" y="2438400"/>
              <a:ext cx="2819400" cy="609600"/>
            </a:xfrm>
            <a:prstGeom prst="triangle">
              <a:avLst/>
            </a:prstGeom>
            <a:solidFill>
              <a:srgbClr val="B8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574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 (girls)</a:t>
            </a:r>
            <a:endParaRPr lang="en-US" dirty="0"/>
          </a:p>
        </p:txBody>
      </p:sp>
      <p:sp>
        <p:nvSpPr>
          <p:cNvPr id="27" name="Plus 26"/>
          <p:cNvSpPr/>
          <p:nvPr/>
        </p:nvSpPr>
        <p:spPr>
          <a:xfrm>
            <a:off x="2971800" y="4267200"/>
            <a:ext cx="533400" cy="6096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2920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(boys)</a:t>
            </a:r>
            <a:endParaRPr lang="en-US" dirty="0"/>
          </a:p>
        </p:txBody>
      </p:sp>
      <p:sp>
        <p:nvSpPr>
          <p:cNvPr id="29" name="Equal 28"/>
          <p:cNvSpPr/>
          <p:nvPr/>
        </p:nvSpPr>
        <p:spPr>
          <a:xfrm>
            <a:off x="5943600" y="4343400"/>
            <a:ext cx="9144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34200" y="41910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110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girls+boys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147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Anish K Bansal</cp:lastModifiedBy>
  <cp:revision>21</cp:revision>
  <dcterms:created xsi:type="dcterms:W3CDTF">2006-08-16T00:00:00Z</dcterms:created>
  <dcterms:modified xsi:type="dcterms:W3CDTF">2024-02-29T09:53:53Z</dcterms:modified>
</cp:coreProperties>
</file>