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FFFF"/>
    <a:srgbClr val="4F81B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166" y="-3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roup 676"/>
          <p:cNvGrpSpPr/>
          <p:nvPr/>
        </p:nvGrpSpPr>
        <p:grpSpPr>
          <a:xfrm>
            <a:off x="457200" y="1905000"/>
            <a:ext cx="3657600" cy="3276600"/>
            <a:chOff x="533400" y="685800"/>
            <a:chExt cx="3200400" cy="2971800"/>
          </a:xfrm>
          <a:solidFill>
            <a:schemeClr val="tx1"/>
          </a:solidFill>
        </p:grpSpPr>
        <p:grpSp>
          <p:nvGrpSpPr>
            <p:cNvPr id="140" name="Group 139"/>
            <p:cNvGrpSpPr/>
            <p:nvPr/>
          </p:nvGrpSpPr>
          <p:grpSpPr>
            <a:xfrm>
              <a:off x="1676400" y="1676400"/>
              <a:ext cx="1143000" cy="1524000"/>
              <a:chOff x="1676400" y="1676400"/>
              <a:chExt cx="1143000" cy="1524000"/>
            </a:xfrm>
            <a:grpFill/>
          </p:grpSpPr>
          <p:grpSp>
            <p:nvGrpSpPr>
              <p:cNvPr id="13" name="Group 12"/>
              <p:cNvGrpSpPr/>
              <p:nvPr/>
            </p:nvGrpSpPr>
            <p:grpSpPr>
              <a:xfrm>
                <a:off x="2209800" y="16764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2" name="Oval 1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" name="Straight Connector 3"/>
                <p:cNvCxnSpPr>
                  <a:stCxn id="2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1905000" y="2209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15" name="Oval 14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/>
                <p:cNvCxnSpPr>
                  <a:stCxn id="15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2133600" y="20574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22" name="Oval 21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Connector 22"/>
                <p:cNvCxnSpPr>
                  <a:stCxn id="22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2209800" y="23622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29" name="Oval 28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/>
                <p:cNvCxnSpPr>
                  <a:stCxn id="29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2362200" y="19812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36" name="Oval 35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/>
                <p:cNvCxnSpPr>
                  <a:stCxn id="36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2590800" y="20574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43" name="Oval 42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/>
                <p:cNvCxnSpPr>
                  <a:stCxn id="43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/>
              <p:cNvGrpSpPr/>
              <p:nvPr/>
            </p:nvGrpSpPr>
            <p:grpSpPr>
              <a:xfrm>
                <a:off x="1981200" y="1828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50" name="Oval 49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Connector 50"/>
                <p:cNvCxnSpPr>
                  <a:stCxn id="50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2438400" y="24384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57" name="Oval 56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" name="Straight Connector 57"/>
                <p:cNvCxnSpPr>
                  <a:stCxn id="57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>
                <a:off x="1676400" y="2590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64" name="Oval 63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Connector 64"/>
                <p:cNvCxnSpPr>
                  <a:stCxn id="64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oup 69"/>
              <p:cNvGrpSpPr/>
              <p:nvPr/>
            </p:nvGrpSpPr>
            <p:grpSpPr>
              <a:xfrm>
                <a:off x="2209800" y="27432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71" name="Oval 70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2" name="Straight Connector 71"/>
                <p:cNvCxnSpPr>
                  <a:stCxn id="71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1981200" y="2590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78" name="Oval 77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Connector 78"/>
                <p:cNvCxnSpPr>
                  <a:stCxn id="78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/>
              <p:cNvGrpSpPr/>
              <p:nvPr/>
            </p:nvGrpSpPr>
            <p:grpSpPr>
              <a:xfrm>
                <a:off x="2590800" y="24384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85" name="Oval 84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Connector 85"/>
                <p:cNvCxnSpPr>
                  <a:stCxn id="85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/>
            </p:nvGrpSpPr>
            <p:grpSpPr>
              <a:xfrm>
                <a:off x="2057400" y="2209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92" name="Oval 91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3" name="Straight Connector 92"/>
                <p:cNvCxnSpPr>
                  <a:stCxn id="92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1905000" y="20574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99" name="Oval 98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0" name="Straight Connector 99"/>
                <p:cNvCxnSpPr>
                  <a:stCxn id="99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/>
              <p:cNvGrpSpPr/>
              <p:nvPr/>
            </p:nvGrpSpPr>
            <p:grpSpPr>
              <a:xfrm>
                <a:off x="2438400" y="1828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/>
              <p:cNvGrpSpPr/>
              <p:nvPr/>
            </p:nvGrpSpPr>
            <p:grpSpPr>
              <a:xfrm>
                <a:off x="2667000" y="22860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113" name="Oval 112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4" name="Straight Connector 113"/>
                <p:cNvCxnSpPr>
                  <a:stCxn id="113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438400" y="22860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120" name="Oval 119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1" name="Straight Connector 120"/>
                <p:cNvCxnSpPr>
                  <a:stCxn id="120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/>
              <p:cNvGrpSpPr/>
              <p:nvPr/>
            </p:nvGrpSpPr>
            <p:grpSpPr>
              <a:xfrm>
                <a:off x="2286000" y="2590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8" name="Straight Connector 127"/>
                <p:cNvCxnSpPr>
                  <a:stCxn id="127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/>
              <p:cNvGrpSpPr/>
              <p:nvPr/>
            </p:nvGrpSpPr>
            <p:grpSpPr>
              <a:xfrm>
                <a:off x="1676400" y="2209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134" name="Oval 133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5" name="Straight Connector 134"/>
                <p:cNvCxnSpPr>
                  <a:stCxn id="134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1" name="Group 140"/>
            <p:cNvGrpSpPr/>
            <p:nvPr/>
          </p:nvGrpSpPr>
          <p:grpSpPr>
            <a:xfrm>
              <a:off x="1066800" y="762000"/>
              <a:ext cx="1143000" cy="1524000"/>
              <a:chOff x="1676400" y="1676400"/>
              <a:chExt cx="1143000" cy="1524000"/>
            </a:xfrm>
            <a:grpFill/>
          </p:grpSpPr>
          <p:grpSp>
            <p:nvGrpSpPr>
              <p:cNvPr id="142" name="Group 12"/>
              <p:cNvGrpSpPr/>
              <p:nvPr/>
            </p:nvGrpSpPr>
            <p:grpSpPr>
              <a:xfrm>
                <a:off x="2209800" y="16764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269" name="Oval 1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0" name="Straight Connector 3"/>
                <p:cNvCxnSpPr>
                  <a:stCxn id="263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5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7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9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11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Group 13"/>
              <p:cNvGrpSpPr/>
              <p:nvPr/>
            </p:nvGrpSpPr>
            <p:grpSpPr>
              <a:xfrm>
                <a:off x="1905000" y="2209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263" name="Oval 14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4" name="Straight Connector 15"/>
                <p:cNvCxnSpPr/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16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17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18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19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20"/>
              <p:cNvGrpSpPr/>
              <p:nvPr/>
            </p:nvGrpSpPr>
            <p:grpSpPr>
              <a:xfrm>
                <a:off x="2133600" y="20574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257" name="Oval 256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8" name="Straight Connector 257"/>
                <p:cNvCxnSpPr>
                  <a:stCxn id="257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Group 27"/>
              <p:cNvGrpSpPr/>
              <p:nvPr/>
            </p:nvGrpSpPr>
            <p:grpSpPr>
              <a:xfrm>
                <a:off x="2209800" y="23622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251" name="Oval 250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2" name="Straight Connector 251"/>
                <p:cNvCxnSpPr>
                  <a:stCxn id="251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34"/>
              <p:cNvGrpSpPr/>
              <p:nvPr/>
            </p:nvGrpSpPr>
            <p:grpSpPr>
              <a:xfrm>
                <a:off x="2362200" y="19812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245" name="Oval 244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6" name="Straight Connector 245"/>
                <p:cNvCxnSpPr>
                  <a:stCxn id="245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Group 41"/>
              <p:cNvGrpSpPr/>
              <p:nvPr/>
            </p:nvGrpSpPr>
            <p:grpSpPr>
              <a:xfrm>
                <a:off x="2590800" y="20574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239" name="Oval 238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0" name="Straight Connector 239"/>
                <p:cNvCxnSpPr>
                  <a:stCxn id="239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8" name="Group 48"/>
              <p:cNvGrpSpPr/>
              <p:nvPr/>
            </p:nvGrpSpPr>
            <p:grpSpPr>
              <a:xfrm>
                <a:off x="1981200" y="1828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233" name="Oval 232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4" name="Straight Connector 233"/>
                <p:cNvCxnSpPr>
                  <a:stCxn id="233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9" name="Group 55"/>
              <p:cNvGrpSpPr/>
              <p:nvPr/>
            </p:nvGrpSpPr>
            <p:grpSpPr>
              <a:xfrm>
                <a:off x="2438400" y="24384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227" name="Oval 226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8" name="Straight Connector 227"/>
                <p:cNvCxnSpPr>
                  <a:stCxn id="227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62"/>
              <p:cNvGrpSpPr/>
              <p:nvPr/>
            </p:nvGrpSpPr>
            <p:grpSpPr>
              <a:xfrm>
                <a:off x="1676400" y="2590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221" name="Oval 220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2" name="Straight Connector 221"/>
                <p:cNvCxnSpPr>
                  <a:stCxn id="221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Group 69"/>
              <p:cNvGrpSpPr/>
              <p:nvPr/>
            </p:nvGrpSpPr>
            <p:grpSpPr>
              <a:xfrm>
                <a:off x="2209800" y="27432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215" name="Oval 214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6" name="Straight Connector 215"/>
                <p:cNvCxnSpPr>
                  <a:stCxn id="215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Group 76"/>
              <p:cNvGrpSpPr/>
              <p:nvPr/>
            </p:nvGrpSpPr>
            <p:grpSpPr>
              <a:xfrm>
                <a:off x="1981200" y="2590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209" name="Oval 208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0" name="Straight Connector 209"/>
                <p:cNvCxnSpPr>
                  <a:stCxn id="209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Group 83"/>
              <p:cNvGrpSpPr/>
              <p:nvPr/>
            </p:nvGrpSpPr>
            <p:grpSpPr>
              <a:xfrm>
                <a:off x="2590800" y="24384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203" name="Oval 202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4" name="Straight Connector 203"/>
                <p:cNvCxnSpPr>
                  <a:stCxn id="203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4" name="Group 90"/>
              <p:cNvGrpSpPr/>
              <p:nvPr/>
            </p:nvGrpSpPr>
            <p:grpSpPr>
              <a:xfrm>
                <a:off x="2057400" y="2209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197" name="Oval 196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8" name="Straight Connector 197"/>
                <p:cNvCxnSpPr>
                  <a:stCxn id="197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 97"/>
              <p:cNvGrpSpPr/>
              <p:nvPr/>
            </p:nvGrpSpPr>
            <p:grpSpPr>
              <a:xfrm>
                <a:off x="1905000" y="20574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191" name="Oval 190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2" name="Straight Connector 191"/>
                <p:cNvCxnSpPr>
                  <a:stCxn id="191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04"/>
              <p:cNvGrpSpPr/>
              <p:nvPr/>
            </p:nvGrpSpPr>
            <p:grpSpPr>
              <a:xfrm>
                <a:off x="2438400" y="1828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185" name="Oval 184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6" name="Straight Connector 185"/>
                <p:cNvCxnSpPr>
                  <a:stCxn id="185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7" name="Group 111"/>
              <p:cNvGrpSpPr/>
              <p:nvPr/>
            </p:nvGrpSpPr>
            <p:grpSpPr>
              <a:xfrm>
                <a:off x="2667000" y="22860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179" name="Oval 178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0" name="Straight Connector 179"/>
                <p:cNvCxnSpPr>
                  <a:stCxn id="179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8" name="Group 118"/>
              <p:cNvGrpSpPr/>
              <p:nvPr/>
            </p:nvGrpSpPr>
            <p:grpSpPr>
              <a:xfrm>
                <a:off x="2438400" y="22860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173" name="Oval 172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4" name="Straight Connector 173"/>
                <p:cNvCxnSpPr>
                  <a:stCxn id="173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25"/>
              <p:cNvGrpSpPr/>
              <p:nvPr/>
            </p:nvGrpSpPr>
            <p:grpSpPr>
              <a:xfrm>
                <a:off x="2286000" y="2590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8" name="Straight Connector 167"/>
                <p:cNvCxnSpPr>
                  <a:stCxn id="167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oup 132"/>
              <p:cNvGrpSpPr/>
              <p:nvPr/>
            </p:nvGrpSpPr>
            <p:grpSpPr>
              <a:xfrm>
                <a:off x="1676400" y="2209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161" name="Oval 160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2" name="Straight Connector 161"/>
                <p:cNvCxnSpPr>
                  <a:stCxn id="161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5" name="Group 274"/>
            <p:cNvGrpSpPr/>
            <p:nvPr/>
          </p:nvGrpSpPr>
          <p:grpSpPr>
            <a:xfrm>
              <a:off x="2590800" y="2133600"/>
              <a:ext cx="1143000" cy="1524000"/>
              <a:chOff x="1676400" y="1676400"/>
              <a:chExt cx="1143000" cy="1524000"/>
            </a:xfrm>
            <a:grpFill/>
          </p:grpSpPr>
          <p:grpSp>
            <p:nvGrpSpPr>
              <p:cNvPr id="276" name="Group 12"/>
              <p:cNvGrpSpPr/>
              <p:nvPr/>
            </p:nvGrpSpPr>
            <p:grpSpPr>
              <a:xfrm>
                <a:off x="2209800" y="16764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403" name="Oval 1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4" name="Straight Connector 3"/>
                <p:cNvCxnSpPr>
                  <a:stCxn id="397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5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7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9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11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13"/>
              <p:cNvGrpSpPr/>
              <p:nvPr/>
            </p:nvGrpSpPr>
            <p:grpSpPr>
              <a:xfrm>
                <a:off x="1905000" y="2209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397" name="Oval 14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8" name="Straight Connector 15"/>
                <p:cNvCxnSpPr/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16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17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18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19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0"/>
              <p:cNvGrpSpPr/>
              <p:nvPr/>
            </p:nvGrpSpPr>
            <p:grpSpPr>
              <a:xfrm>
                <a:off x="2133600" y="20574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391" name="Oval 390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2" name="Straight Connector 391"/>
                <p:cNvCxnSpPr>
                  <a:stCxn id="391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"/>
              <p:cNvGrpSpPr/>
              <p:nvPr/>
            </p:nvGrpSpPr>
            <p:grpSpPr>
              <a:xfrm>
                <a:off x="2209800" y="23622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385" name="Oval 384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6" name="Straight Connector 385"/>
                <p:cNvCxnSpPr>
                  <a:stCxn id="385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34"/>
              <p:cNvGrpSpPr/>
              <p:nvPr/>
            </p:nvGrpSpPr>
            <p:grpSpPr>
              <a:xfrm>
                <a:off x="2362200" y="19812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379" name="Oval 378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0" name="Straight Connector 379"/>
                <p:cNvCxnSpPr>
                  <a:stCxn id="379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41"/>
              <p:cNvGrpSpPr/>
              <p:nvPr/>
            </p:nvGrpSpPr>
            <p:grpSpPr>
              <a:xfrm>
                <a:off x="2590800" y="20574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373" name="Oval 372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4" name="Straight Connector 373"/>
                <p:cNvCxnSpPr>
                  <a:stCxn id="373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48"/>
              <p:cNvGrpSpPr/>
              <p:nvPr/>
            </p:nvGrpSpPr>
            <p:grpSpPr>
              <a:xfrm>
                <a:off x="1981200" y="1828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367" name="Oval 366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8" name="Straight Connector 367"/>
                <p:cNvCxnSpPr>
                  <a:stCxn id="367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55"/>
              <p:cNvGrpSpPr/>
              <p:nvPr/>
            </p:nvGrpSpPr>
            <p:grpSpPr>
              <a:xfrm>
                <a:off x="2438400" y="24384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361" name="Oval 360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2" name="Straight Connector 361"/>
                <p:cNvCxnSpPr>
                  <a:stCxn id="361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Connector 365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62"/>
              <p:cNvGrpSpPr/>
              <p:nvPr/>
            </p:nvGrpSpPr>
            <p:grpSpPr>
              <a:xfrm>
                <a:off x="1676400" y="2590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355" name="Oval 354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6" name="Straight Connector 355"/>
                <p:cNvCxnSpPr>
                  <a:stCxn id="355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69"/>
              <p:cNvGrpSpPr/>
              <p:nvPr/>
            </p:nvGrpSpPr>
            <p:grpSpPr>
              <a:xfrm>
                <a:off x="2209800" y="27432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349" name="Oval 348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0" name="Straight Connector 349"/>
                <p:cNvCxnSpPr>
                  <a:stCxn id="349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76"/>
              <p:cNvGrpSpPr/>
              <p:nvPr/>
            </p:nvGrpSpPr>
            <p:grpSpPr>
              <a:xfrm>
                <a:off x="1981200" y="2590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343" name="Oval 342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4" name="Straight Connector 343"/>
                <p:cNvCxnSpPr>
                  <a:stCxn id="343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83"/>
              <p:cNvGrpSpPr/>
              <p:nvPr/>
            </p:nvGrpSpPr>
            <p:grpSpPr>
              <a:xfrm>
                <a:off x="2590800" y="24384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337" name="Oval 336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8" name="Straight Connector 337"/>
                <p:cNvCxnSpPr>
                  <a:stCxn id="337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90"/>
              <p:cNvGrpSpPr/>
              <p:nvPr/>
            </p:nvGrpSpPr>
            <p:grpSpPr>
              <a:xfrm>
                <a:off x="2057400" y="2209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331" name="Oval 330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2" name="Straight Connector 331"/>
                <p:cNvCxnSpPr>
                  <a:stCxn id="331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oup 97"/>
              <p:cNvGrpSpPr/>
              <p:nvPr/>
            </p:nvGrpSpPr>
            <p:grpSpPr>
              <a:xfrm>
                <a:off x="1905000" y="20574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325" name="Oval 324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6" name="Straight Connector 325"/>
                <p:cNvCxnSpPr>
                  <a:stCxn id="325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0" name="Group 104"/>
              <p:cNvGrpSpPr/>
              <p:nvPr/>
            </p:nvGrpSpPr>
            <p:grpSpPr>
              <a:xfrm>
                <a:off x="2438400" y="1828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319" name="Oval 318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0" name="Straight Connector 319"/>
                <p:cNvCxnSpPr>
                  <a:stCxn id="319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1" name="Group 111"/>
              <p:cNvGrpSpPr/>
              <p:nvPr/>
            </p:nvGrpSpPr>
            <p:grpSpPr>
              <a:xfrm>
                <a:off x="2667000" y="22860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313" name="Oval 312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4" name="Straight Connector 313"/>
                <p:cNvCxnSpPr>
                  <a:stCxn id="313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2" name="Group 118"/>
              <p:cNvGrpSpPr/>
              <p:nvPr/>
            </p:nvGrpSpPr>
            <p:grpSpPr>
              <a:xfrm>
                <a:off x="2438400" y="22860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307" name="Oval 306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8" name="Straight Connector 307"/>
                <p:cNvCxnSpPr>
                  <a:stCxn id="307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3" name="Group 125"/>
              <p:cNvGrpSpPr/>
              <p:nvPr/>
            </p:nvGrpSpPr>
            <p:grpSpPr>
              <a:xfrm>
                <a:off x="2286000" y="2590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301" name="Oval 300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2" name="Straight Connector 301"/>
                <p:cNvCxnSpPr>
                  <a:stCxn id="301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4" name="Group 132"/>
              <p:cNvGrpSpPr/>
              <p:nvPr/>
            </p:nvGrpSpPr>
            <p:grpSpPr>
              <a:xfrm>
                <a:off x="1676400" y="2209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295" name="Oval 294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6" name="Straight Connector 295"/>
                <p:cNvCxnSpPr>
                  <a:stCxn id="295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09" name="Group 408"/>
            <p:cNvGrpSpPr/>
            <p:nvPr/>
          </p:nvGrpSpPr>
          <p:grpSpPr>
            <a:xfrm>
              <a:off x="2362200" y="685800"/>
              <a:ext cx="1143000" cy="1524000"/>
              <a:chOff x="1676400" y="1676400"/>
              <a:chExt cx="1143000" cy="1524000"/>
            </a:xfrm>
            <a:grpFill/>
          </p:grpSpPr>
          <p:grpSp>
            <p:nvGrpSpPr>
              <p:cNvPr id="410" name="Group 12"/>
              <p:cNvGrpSpPr/>
              <p:nvPr/>
            </p:nvGrpSpPr>
            <p:grpSpPr>
              <a:xfrm>
                <a:off x="2209800" y="16764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537" name="Oval 1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8" name="Straight Connector 3"/>
                <p:cNvCxnSpPr>
                  <a:stCxn id="531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9" name="Straight Connector 5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0" name="Straight Connector 7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Straight Connector 9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Straight Connector 11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1" name="Group 13"/>
              <p:cNvGrpSpPr/>
              <p:nvPr/>
            </p:nvGrpSpPr>
            <p:grpSpPr>
              <a:xfrm>
                <a:off x="1905000" y="2209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531" name="Oval 14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2" name="Straight Connector 15"/>
                <p:cNvCxnSpPr/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3" name="Straight Connector 16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4" name="Straight Connector 17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5" name="Straight Connector 18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6" name="Straight Connector 19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2" name="Group 20"/>
              <p:cNvGrpSpPr/>
              <p:nvPr/>
            </p:nvGrpSpPr>
            <p:grpSpPr>
              <a:xfrm>
                <a:off x="2133600" y="20574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525" name="Oval 524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6" name="Straight Connector 525"/>
                <p:cNvCxnSpPr>
                  <a:stCxn id="525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Straight Connector 526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Straight Connector 527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Straight Connector 529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3" name="Group 27"/>
              <p:cNvGrpSpPr/>
              <p:nvPr/>
            </p:nvGrpSpPr>
            <p:grpSpPr>
              <a:xfrm>
                <a:off x="2209800" y="23622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519" name="Oval 518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0" name="Straight Connector 519"/>
                <p:cNvCxnSpPr>
                  <a:stCxn id="519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Straight Connector 520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Straight Connector 522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Connector 523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4" name="Group 34"/>
              <p:cNvGrpSpPr/>
              <p:nvPr/>
            </p:nvGrpSpPr>
            <p:grpSpPr>
              <a:xfrm>
                <a:off x="2362200" y="19812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513" name="Oval 512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4" name="Straight Connector 513"/>
                <p:cNvCxnSpPr>
                  <a:stCxn id="513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6" name="Straight Connector 515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Straight Connector 516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5" name="Group 41"/>
              <p:cNvGrpSpPr/>
              <p:nvPr/>
            </p:nvGrpSpPr>
            <p:grpSpPr>
              <a:xfrm>
                <a:off x="2590800" y="20574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507" name="Oval 506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8" name="Straight Connector 507"/>
                <p:cNvCxnSpPr>
                  <a:stCxn id="507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Straight Connector 509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1" name="Straight Connector 510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Straight Connector 511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6" name="Group 48"/>
              <p:cNvGrpSpPr/>
              <p:nvPr/>
            </p:nvGrpSpPr>
            <p:grpSpPr>
              <a:xfrm>
                <a:off x="1981200" y="1828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501" name="Oval 500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2" name="Straight Connector 501"/>
                <p:cNvCxnSpPr>
                  <a:stCxn id="501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Connector 502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Connector 503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Straight Connector 504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Straight Connector 505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7" name="Group 55"/>
              <p:cNvGrpSpPr/>
              <p:nvPr/>
            </p:nvGrpSpPr>
            <p:grpSpPr>
              <a:xfrm>
                <a:off x="2438400" y="24384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495" name="Oval 494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6" name="Straight Connector 495"/>
                <p:cNvCxnSpPr>
                  <a:stCxn id="495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7" name="Straight Connector 496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Straight Connector 497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Straight Connector 498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8" name="Group 62"/>
              <p:cNvGrpSpPr/>
              <p:nvPr/>
            </p:nvGrpSpPr>
            <p:grpSpPr>
              <a:xfrm>
                <a:off x="1676400" y="2590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489" name="Oval 488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0" name="Straight Connector 489"/>
                <p:cNvCxnSpPr>
                  <a:stCxn id="489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Straight Connector 490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Straight Connector 491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Straight Connector 492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Straight Connector 493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9" name="Group 69"/>
              <p:cNvGrpSpPr/>
              <p:nvPr/>
            </p:nvGrpSpPr>
            <p:grpSpPr>
              <a:xfrm>
                <a:off x="2209800" y="27432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483" name="Oval 482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4" name="Straight Connector 483"/>
                <p:cNvCxnSpPr>
                  <a:stCxn id="483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Connector 485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Straight Connector 486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Straight Connector 487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0" name="Group 76"/>
              <p:cNvGrpSpPr/>
              <p:nvPr/>
            </p:nvGrpSpPr>
            <p:grpSpPr>
              <a:xfrm>
                <a:off x="1981200" y="2590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477" name="Oval 476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8" name="Straight Connector 477"/>
                <p:cNvCxnSpPr>
                  <a:stCxn id="477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Connector 481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" name="Group 83"/>
              <p:cNvGrpSpPr/>
              <p:nvPr/>
            </p:nvGrpSpPr>
            <p:grpSpPr>
              <a:xfrm>
                <a:off x="2590800" y="24384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471" name="Oval 470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2" name="Straight Connector 471"/>
                <p:cNvCxnSpPr>
                  <a:stCxn id="471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Straight Connector 473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Straight Connector 475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2" name="Group 90"/>
              <p:cNvGrpSpPr/>
              <p:nvPr/>
            </p:nvGrpSpPr>
            <p:grpSpPr>
              <a:xfrm>
                <a:off x="2057400" y="2209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465" name="Oval 464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6" name="Straight Connector 465"/>
                <p:cNvCxnSpPr>
                  <a:stCxn id="465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466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468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Connector 469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3" name="Group 97"/>
              <p:cNvGrpSpPr/>
              <p:nvPr/>
            </p:nvGrpSpPr>
            <p:grpSpPr>
              <a:xfrm>
                <a:off x="1905000" y="20574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459" name="Oval 458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0" name="Straight Connector 459"/>
                <p:cNvCxnSpPr>
                  <a:stCxn id="459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Straight Connector 460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Straight Connector 461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Straight Connector 462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Straight Connector 463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4" name="Group 104"/>
              <p:cNvGrpSpPr/>
              <p:nvPr/>
            </p:nvGrpSpPr>
            <p:grpSpPr>
              <a:xfrm>
                <a:off x="2438400" y="1828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453" name="Oval 452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4" name="Straight Connector 453"/>
                <p:cNvCxnSpPr>
                  <a:stCxn id="453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Straight Connector 456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Straight Connector 457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Group 111"/>
              <p:cNvGrpSpPr/>
              <p:nvPr/>
            </p:nvGrpSpPr>
            <p:grpSpPr>
              <a:xfrm>
                <a:off x="2667000" y="22860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447" name="Oval 446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8" name="Straight Connector 447"/>
                <p:cNvCxnSpPr>
                  <a:stCxn id="447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6" name="Group 118"/>
              <p:cNvGrpSpPr/>
              <p:nvPr/>
            </p:nvGrpSpPr>
            <p:grpSpPr>
              <a:xfrm>
                <a:off x="2438400" y="22860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441" name="Oval 440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2" name="Straight Connector 441"/>
                <p:cNvCxnSpPr>
                  <a:stCxn id="441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7" name="Group 125"/>
              <p:cNvGrpSpPr/>
              <p:nvPr/>
            </p:nvGrpSpPr>
            <p:grpSpPr>
              <a:xfrm>
                <a:off x="2286000" y="2590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435" name="Oval 434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6" name="Straight Connector 435"/>
                <p:cNvCxnSpPr>
                  <a:stCxn id="435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Straight Connector 437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Straight Connector 439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8" name="Group 132"/>
              <p:cNvGrpSpPr/>
              <p:nvPr/>
            </p:nvGrpSpPr>
            <p:grpSpPr>
              <a:xfrm>
                <a:off x="1676400" y="2209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429" name="Oval 428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0" name="Straight Connector 429"/>
                <p:cNvCxnSpPr>
                  <a:stCxn id="429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Connector 431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Connector 433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43" name="Group 542"/>
            <p:cNvGrpSpPr/>
            <p:nvPr/>
          </p:nvGrpSpPr>
          <p:grpSpPr>
            <a:xfrm>
              <a:off x="533400" y="1828800"/>
              <a:ext cx="1143000" cy="1524000"/>
              <a:chOff x="1676400" y="1676400"/>
              <a:chExt cx="1143000" cy="1524000"/>
            </a:xfrm>
            <a:grpFill/>
          </p:grpSpPr>
          <p:grpSp>
            <p:nvGrpSpPr>
              <p:cNvPr id="544" name="Group 12"/>
              <p:cNvGrpSpPr/>
              <p:nvPr/>
            </p:nvGrpSpPr>
            <p:grpSpPr>
              <a:xfrm>
                <a:off x="2209800" y="16764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671" name="Oval 1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2" name="Straight Connector 3"/>
                <p:cNvCxnSpPr>
                  <a:stCxn id="665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3" name="Straight Connector 5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4" name="Straight Connector 7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9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11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5" name="Group 13"/>
              <p:cNvGrpSpPr/>
              <p:nvPr/>
            </p:nvGrpSpPr>
            <p:grpSpPr>
              <a:xfrm>
                <a:off x="1905000" y="2209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665" name="Oval 14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6" name="Straight Connector 15"/>
                <p:cNvCxnSpPr/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7" name="Straight Connector 16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8" name="Straight Connector 17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9" name="Straight Connector 18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0" name="Straight Connector 19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6" name="Group 20"/>
              <p:cNvGrpSpPr/>
              <p:nvPr/>
            </p:nvGrpSpPr>
            <p:grpSpPr>
              <a:xfrm>
                <a:off x="2133600" y="20574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659" name="Oval 658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0" name="Straight Connector 659"/>
                <p:cNvCxnSpPr>
                  <a:stCxn id="659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Straight Connector 660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Straight Connector 661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3" name="Straight Connector 662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4" name="Straight Connector 663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7" name="Group 27"/>
              <p:cNvGrpSpPr/>
              <p:nvPr/>
            </p:nvGrpSpPr>
            <p:grpSpPr>
              <a:xfrm>
                <a:off x="2209800" y="23622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653" name="Oval 652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4" name="Straight Connector 653"/>
                <p:cNvCxnSpPr>
                  <a:stCxn id="653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5" name="Straight Connector 654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6" name="Straight Connector 655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7" name="Straight Connector 656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8" name="Straight Connector 657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8" name="Group 34"/>
              <p:cNvGrpSpPr/>
              <p:nvPr/>
            </p:nvGrpSpPr>
            <p:grpSpPr>
              <a:xfrm>
                <a:off x="2362200" y="19812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647" name="Oval 646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8" name="Straight Connector 647"/>
                <p:cNvCxnSpPr>
                  <a:stCxn id="647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9" name="Straight Connector 648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0" name="Straight Connector 649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1" name="Straight Connector 650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Connector 651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9" name="Group 41"/>
              <p:cNvGrpSpPr/>
              <p:nvPr/>
            </p:nvGrpSpPr>
            <p:grpSpPr>
              <a:xfrm>
                <a:off x="2590800" y="20574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641" name="Oval 640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2" name="Straight Connector 641"/>
                <p:cNvCxnSpPr>
                  <a:stCxn id="641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3" name="Straight Connector 642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4" name="Straight Connector 643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5" name="Straight Connector 644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6" name="Straight Connector 645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0" name="Group 48"/>
              <p:cNvGrpSpPr/>
              <p:nvPr/>
            </p:nvGrpSpPr>
            <p:grpSpPr>
              <a:xfrm>
                <a:off x="1981200" y="1828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635" name="Oval 634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6" name="Straight Connector 635"/>
                <p:cNvCxnSpPr>
                  <a:stCxn id="635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7" name="Straight Connector 636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Straight Connector 637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Straight Connector 638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0" name="Straight Connector 639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1" name="Group 55"/>
              <p:cNvGrpSpPr/>
              <p:nvPr/>
            </p:nvGrpSpPr>
            <p:grpSpPr>
              <a:xfrm>
                <a:off x="2438400" y="24384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629" name="Oval 628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0" name="Straight Connector 629"/>
                <p:cNvCxnSpPr>
                  <a:stCxn id="629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1" name="Straight Connector 630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Straight Connector 631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3" name="Straight Connector 632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4" name="Straight Connector 633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2" name="Group 62"/>
              <p:cNvGrpSpPr/>
              <p:nvPr/>
            </p:nvGrpSpPr>
            <p:grpSpPr>
              <a:xfrm>
                <a:off x="1676400" y="2590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623" name="Oval 622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4" name="Straight Connector 623"/>
                <p:cNvCxnSpPr>
                  <a:stCxn id="623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5" name="Straight Connector 624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6" name="Straight Connector 625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7" name="Straight Connector 626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8" name="Straight Connector 627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3" name="Group 69"/>
              <p:cNvGrpSpPr/>
              <p:nvPr/>
            </p:nvGrpSpPr>
            <p:grpSpPr>
              <a:xfrm>
                <a:off x="2209800" y="27432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617" name="Oval 616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8" name="Straight Connector 617"/>
                <p:cNvCxnSpPr>
                  <a:stCxn id="617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Straight Connector 618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Straight Connector 620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2" name="Straight Connector 621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4" name="Group 76"/>
              <p:cNvGrpSpPr/>
              <p:nvPr/>
            </p:nvGrpSpPr>
            <p:grpSpPr>
              <a:xfrm>
                <a:off x="1981200" y="2590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611" name="Oval 610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2" name="Straight Connector 611"/>
                <p:cNvCxnSpPr>
                  <a:stCxn id="611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3" name="Straight Connector 612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4" name="Straight Connector 613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5" name="Straight Connector 614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Straight Connector 615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5" name="Group 83"/>
              <p:cNvGrpSpPr/>
              <p:nvPr/>
            </p:nvGrpSpPr>
            <p:grpSpPr>
              <a:xfrm>
                <a:off x="2590800" y="24384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605" name="Oval 604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06" name="Straight Connector 605"/>
                <p:cNvCxnSpPr>
                  <a:stCxn id="605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7" name="Straight Connector 606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8" name="Straight Connector 607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9" name="Straight Connector 608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0" name="Straight Connector 609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6" name="Group 90"/>
              <p:cNvGrpSpPr/>
              <p:nvPr/>
            </p:nvGrpSpPr>
            <p:grpSpPr>
              <a:xfrm>
                <a:off x="2057400" y="2209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599" name="Oval 598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00" name="Straight Connector 599"/>
                <p:cNvCxnSpPr>
                  <a:stCxn id="599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1" name="Straight Connector 600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2" name="Straight Connector 601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3" name="Straight Connector 602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4" name="Straight Connector 603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7" name="Group 97"/>
              <p:cNvGrpSpPr/>
              <p:nvPr/>
            </p:nvGrpSpPr>
            <p:grpSpPr>
              <a:xfrm>
                <a:off x="1905000" y="20574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593" name="Oval 592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4" name="Straight Connector 593"/>
                <p:cNvCxnSpPr>
                  <a:stCxn id="593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5" name="Straight Connector 594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6" name="Straight Connector 595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7" name="Straight Connector 596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8" name="Straight Connector 597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8" name="Group 104"/>
              <p:cNvGrpSpPr/>
              <p:nvPr/>
            </p:nvGrpSpPr>
            <p:grpSpPr>
              <a:xfrm>
                <a:off x="2438400" y="1828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587" name="Oval 586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8" name="Straight Connector 587"/>
                <p:cNvCxnSpPr>
                  <a:stCxn id="587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9" name="Straight Connector 588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0" name="Straight Connector 589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1" name="Straight Connector 590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2" name="Straight Connector 591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9" name="Group 111"/>
              <p:cNvGrpSpPr/>
              <p:nvPr/>
            </p:nvGrpSpPr>
            <p:grpSpPr>
              <a:xfrm>
                <a:off x="2667000" y="22860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581" name="Oval 580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2" name="Straight Connector 581"/>
                <p:cNvCxnSpPr>
                  <a:stCxn id="581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3" name="Straight Connector 582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4" name="Straight Connector 583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5" name="Straight Connector 584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6" name="Straight Connector 585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0" name="Group 118"/>
              <p:cNvGrpSpPr/>
              <p:nvPr/>
            </p:nvGrpSpPr>
            <p:grpSpPr>
              <a:xfrm>
                <a:off x="2438400" y="22860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575" name="Oval 574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6" name="Straight Connector 575"/>
                <p:cNvCxnSpPr>
                  <a:stCxn id="575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Straight Connector 576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Straight Connector 577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Straight Connector 578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Connector 579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1" name="Group 125"/>
              <p:cNvGrpSpPr/>
              <p:nvPr/>
            </p:nvGrpSpPr>
            <p:grpSpPr>
              <a:xfrm>
                <a:off x="2286000" y="2590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569" name="Oval 568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0" name="Straight Connector 569"/>
                <p:cNvCxnSpPr>
                  <a:stCxn id="569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Straight Connector 571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572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Straight Connector 573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2" name="Group 132"/>
              <p:cNvGrpSpPr/>
              <p:nvPr/>
            </p:nvGrpSpPr>
            <p:grpSpPr>
              <a:xfrm>
                <a:off x="1676400" y="2209800"/>
                <a:ext cx="152400" cy="457200"/>
                <a:chOff x="2209800" y="1676400"/>
                <a:chExt cx="1066800" cy="2590800"/>
              </a:xfrm>
              <a:grpFill/>
            </p:grpSpPr>
            <p:sp>
              <p:nvSpPr>
                <p:cNvPr id="563" name="Oval 562"/>
                <p:cNvSpPr/>
                <p:nvPr/>
              </p:nvSpPr>
              <p:spPr>
                <a:xfrm>
                  <a:off x="2209800" y="1676400"/>
                  <a:ext cx="1066800" cy="9906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4" name="Straight Connector 563"/>
                <p:cNvCxnSpPr>
                  <a:stCxn id="563" idx="4"/>
                </p:cNvCxnSpPr>
                <p:nvPr/>
              </p:nvCxnSpPr>
              <p:spPr>
                <a:xfrm rot="5400000">
                  <a:off x="2209800" y="3200400"/>
                  <a:ext cx="1066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/>
                <p:cNvCxnSpPr/>
                <p:nvPr/>
              </p:nvCxnSpPr>
              <p:spPr>
                <a:xfrm rot="5400000">
                  <a:off x="2247900" y="3771900"/>
                  <a:ext cx="533400" cy="4572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/>
                <p:cNvCxnSpPr/>
                <p:nvPr/>
              </p:nvCxnSpPr>
              <p:spPr>
                <a:xfrm rot="16200000" flipH="1">
                  <a:off x="2667000" y="3810000"/>
                  <a:ext cx="533400" cy="3810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Connector 566"/>
                <p:cNvCxnSpPr/>
                <p:nvPr/>
              </p:nvCxnSpPr>
              <p:spPr>
                <a:xfrm flipV="1">
                  <a:off x="2743200" y="3048000"/>
                  <a:ext cx="4572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8" name="Straight Connector 567"/>
                <p:cNvCxnSpPr/>
                <p:nvPr/>
              </p:nvCxnSpPr>
              <p:spPr>
                <a:xfrm rot="10800000">
                  <a:off x="2362200" y="3048000"/>
                  <a:ext cx="381000" cy="15240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87" name="Group 686"/>
          <p:cNvGrpSpPr/>
          <p:nvPr/>
        </p:nvGrpSpPr>
        <p:grpSpPr>
          <a:xfrm>
            <a:off x="5410200" y="1828800"/>
            <a:ext cx="2971800" cy="2514600"/>
            <a:chOff x="5562600" y="3276600"/>
            <a:chExt cx="2641028" cy="2209800"/>
          </a:xfrm>
        </p:grpSpPr>
        <p:pic>
          <p:nvPicPr>
            <p:cNvPr id="686" name="Picture 685" descr="Einstei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2600" y="3276600"/>
              <a:ext cx="2641028" cy="1980771"/>
            </a:xfrm>
            <a:prstGeom prst="rect">
              <a:avLst/>
            </a:prstGeom>
          </p:spPr>
        </p:pic>
        <p:grpSp>
          <p:nvGrpSpPr>
            <p:cNvPr id="682" name="Group 681"/>
            <p:cNvGrpSpPr/>
            <p:nvPr/>
          </p:nvGrpSpPr>
          <p:grpSpPr>
            <a:xfrm>
              <a:off x="6248400" y="4419600"/>
              <a:ext cx="1219200" cy="1066800"/>
              <a:chOff x="1143000" y="4876800"/>
              <a:chExt cx="1371600" cy="1371600"/>
            </a:xfrm>
          </p:grpSpPr>
          <p:sp>
            <p:nvSpPr>
              <p:cNvPr id="678" name="Rectangle 677"/>
              <p:cNvSpPr/>
              <p:nvPr/>
            </p:nvSpPr>
            <p:spPr>
              <a:xfrm>
                <a:off x="1143000" y="4876800"/>
                <a:ext cx="13716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0" name="Straight Connector 679"/>
              <p:cNvCxnSpPr>
                <a:stCxn id="678" idx="2"/>
              </p:cNvCxnSpPr>
              <p:nvPr/>
            </p:nvCxnSpPr>
            <p:spPr>
              <a:xfrm rot="5400000">
                <a:off x="1676400" y="6019800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1" name="Oval 680"/>
              <p:cNvSpPr/>
              <p:nvPr/>
            </p:nvSpPr>
            <p:spPr>
              <a:xfrm>
                <a:off x="1447800" y="6172200"/>
                <a:ext cx="7620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88" name="Rectangle 687"/>
          <p:cNvSpPr/>
          <p:nvPr/>
        </p:nvSpPr>
        <p:spPr>
          <a:xfrm>
            <a:off x="0" y="228600"/>
            <a:ext cx="65138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Work of 100 people</a:t>
            </a:r>
            <a:endParaRPr lang="en-US" sz="5400" b="1" cap="all" spc="0" dirty="0">
              <a:ln w="0"/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89" name="Rectangle 688"/>
          <p:cNvSpPr/>
          <p:nvPr/>
        </p:nvSpPr>
        <p:spPr>
          <a:xfrm>
            <a:off x="5867400" y="5029200"/>
            <a:ext cx="23750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Alone!</a:t>
            </a:r>
            <a:endParaRPr lang="en-US" sz="5400" b="1" cap="all" spc="0" dirty="0">
              <a:ln w="0"/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roup 562"/>
          <p:cNvGrpSpPr/>
          <p:nvPr/>
        </p:nvGrpSpPr>
        <p:grpSpPr>
          <a:xfrm>
            <a:off x="155575" y="-144463"/>
            <a:ext cx="8683625" cy="5565081"/>
            <a:chOff x="155575" y="-144463"/>
            <a:chExt cx="8683625" cy="5565081"/>
          </a:xfrm>
        </p:grpSpPr>
        <p:pic>
          <p:nvPicPr>
            <p:cNvPr id="562" name="Picture 561" descr="chatGpt_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15200" y="2057400"/>
              <a:ext cx="781050" cy="781050"/>
            </a:xfrm>
            <a:prstGeom prst="rect">
              <a:avLst/>
            </a:prstGeom>
          </p:spPr>
        </p:pic>
        <p:grpSp>
          <p:nvGrpSpPr>
            <p:cNvPr id="548" name="Group 547"/>
            <p:cNvGrpSpPr/>
            <p:nvPr/>
          </p:nvGrpSpPr>
          <p:grpSpPr>
            <a:xfrm>
              <a:off x="457200" y="1600200"/>
              <a:ext cx="3352800" cy="2514600"/>
              <a:chOff x="0" y="-152400"/>
              <a:chExt cx="9144000" cy="6324600"/>
            </a:xfrm>
          </p:grpSpPr>
          <p:grpSp>
            <p:nvGrpSpPr>
              <p:cNvPr id="183" name="Group 182"/>
              <p:cNvGrpSpPr/>
              <p:nvPr/>
            </p:nvGrpSpPr>
            <p:grpSpPr>
              <a:xfrm>
                <a:off x="533400" y="1066800"/>
                <a:ext cx="6248400" cy="2743200"/>
                <a:chOff x="533400" y="1066800"/>
                <a:chExt cx="6248400" cy="2743200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533400" y="1066800"/>
                  <a:ext cx="3657600" cy="2514600"/>
                  <a:chOff x="533400" y="1066800"/>
                  <a:chExt cx="3657600" cy="2514600"/>
                </a:xfrm>
              </p:grpSpPr>
              <p:grpSp>
                <p:nvGrpSpPr>
                  <p:cNvPr id="44" name="Group 43"/>
                  <p:cNvGrpSpPr/>
                  <p:nvPr/>
                </p:nvGrpSpPr>
                <p:grpSpPr>
                  <a:xfrm>
                    <a:off x="762000" y="1828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2514600" y="1066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1600200" y="2209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4" name="Straight Connector 53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Connector 54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533400" y="1066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762000" y="24384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1447800" y="28956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65" name="Rectangle 64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6" name="Straight Connector 65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Connector 66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2209800" y="27432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69" name="Rectangle 68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0" name="Straight Connector 69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2" name="Group 71"/>
                  <p:cNvGrpSpPr/>
                  <p:nvPr/>
                </p:nvGrpSpPr>
                <p:grpSpPr>
                  <a:xfrm>
                    <a:off x="1371600" y="12954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73" name="Rectangle 72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Connector 74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3124200" y="2590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77" name="Rectangle 76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Connector 78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2667000" y="20574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81" name="Rectangle 80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2209800" y="16002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3" name="Group 92"/>
                <p:cNvGrpSpPr/>
                <p:nvPr/>
              </p:nvGrpSpPr>
              <p:grpSpPr>
                <a:xfrm>
                  <a:off x="3124200" y="1295400"/>
                  <a:ext cx="3657600" cy="2514600"/>
                  <a:chOff x="533400" y="1066800"/>
                  <a:chExt cx="3657600" cy="2514600"/>
                </a:xfrm>
              </p:grpSpPr>
              <p:grpSp>
                <p:nvGrpSpPr>
                  <p:cNvPr id="94" name="Group 43"/>
                  <p:cNvGrpSpPr/>
                  <p:nvPr/>
                </p:nvGrpSpPr>
                <p:grpSpPr>
                  <a:xfrm>
                    <a:off x="762000" y="1828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135" name="Rectangle 134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6" name="Straight Connector 135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Straight Connector 136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5" name="Group 47"/>
                  <p:cNvGrpSpPr/>
                  <p:nvPr/>
                </p:nvGrpSpPr>
                <p:grpSpPr>
                  <a:xfrm>
                    <a:off x="2514600" y="1066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132" name="Rectangle 131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3" name="Straight Connector 132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Straight Connector 133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6" name="Group 51"/>
                  <p:cNvGrpSpPr/>
                  <p:nvPr/>
                </p:nvGrpSpPr>
                <p:grpSpPr>
                  <a:xfrm>
                    <a:off x="1600200" y="2209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129" name="Rectangle 128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0" name="Straight Connector 129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Straight Connector 130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7" name="Group 55"/>
                  <p:cNvGrpSpPr/>
                  <p:nvPr/>
                </p:nvGrpSpPr>
                <p:grpSpPr>
                  <a:xfrm>
                    <a:off x="533400" y="1066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7" name="Straight Connector 126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Straight Connector 127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8" name="Group 59"/>
                  <p:cNvGrpSpPr/>
                  <p:nvPr/>
                </p:nvGrpSpPr>
                <p:grpSpPr>
                  <a:xfrm>
                    <a:off x="762000" y="24384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123" name="Rectangle 122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4" name="Straight Connector 123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" name="Straight Connector 124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9" name="Group 63"/>
                  <p:cNvGrpSpPr/>
                  <p:nvPr/>
                </p:nvGrpSpPr>
                <p:grpSpPr>
                  <a:xfrm>
                    <a:off x="1447800" y="28956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120" name="Rectangle 119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1" name="Straight Connector 120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Straight Connector 121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0" name="Group 67"/>
                  <p:cNvGrpSpPr/>
                  <p:nvPr/>
                </p:nvGrpSpPr>
                <p:grpSpPr>
                  <a:xfrm>
                    <a:off x="2209800" y="27432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117" name="Rectangle 116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8" name="Straight Connector 117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Straight Connector 118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1" name="Group 71"/>
                  <p:cNvGrpSpPr/>
                  <p:nvPr/>
                </p:nvGrpSpPr>
                <p:grpSpPr>
                  <a:xfrm>
                    <a:off x="1371600" y="12954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5" name="Straight Connector 114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Straight Connector 115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2" name="Group 75"/>
                  <p:cNvGrpSpPr/>
                  <p:nvPr/>
                </p:nvGrpSpPr>
                <p:grpSpPr>
                  <a:xfrm>
                    <a:off x="3124200" y="2590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2" name="Straight Connector 111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3" name="Group 79"/>
                  <p:cNvGrpSpPr/>
                  <p:nvPr/>
                </p:nvGrpSpPr>
                <p:grpSpPr>
                  <a:xfrm>
                    <a:off x="2667000" y="20574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108" name="Rectangle 107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9" name="Straight Connector 108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Connector 109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" name="Group 83"/>
                  <p:cNvGrpSpPr/>
                  <p:nvPr/>
                </p:nvGrpSpPr>
                <p:grpSpPr>
                  <a:xfrm>
                    <a:off x="2209800" y="16002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105" name="Rectangle 104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6" name="Straight Connector 105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Straight Connector 106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84" name="Group 183"/>
              <p:cNvGrpSpPr/>
              <p:nvPr/>
            </p:nvGrpSpPr>
            <p:grpSpPr>
              <a:xfrm>
                <a:off x="0" y="-152400"/>
                <a:ext cx="6248400" cy="2743200"/>
                <a:chOff x="533400" y="1066800"/>
                <a:chExt cx="6248400" cy="2743200"/>
              </a:xfrm>
            </p:grpSpPr>
            <p:grpSp>
              <p:nvGrpSpPr>
                <p:cNvPr id="185" name="Group 87"/>
                <p:cNvGrpSpPr/>
                <p:nvPr/>
              </p:nvGrpSpPr>
              <p:grpSpPr>
                <a:xfrm>
                  <a:off x="533400" y="1066800"/>
                  <a:ext cx="3657600" cy="2514600"/>
                  <a:chOff x="533400" y="1066800"/>
                  <a:chExt cx="3657600" cy="2514600"/>
                </a:xfrm>
              </p:grpSpPr>
              <p:grpSp>
                <p:nvGrpSpPr>
                  <p:cNvPr id="231" name="Group 43"/>
                  <p:cNvGrpSpPr/>
                  <p:nvPr/>
                </p:nvGrpSpPr>
                <p:grpSpPr>
                  <a:xfrm>
                    <a:off x="762000" y="1828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272" name="Rectangle 271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73" name="Straight Connector 272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Straight Connector 273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2" name="Group 47"/>
                  <p:cNvGrpSpPr/>
                  <p:nvPr/>
                </p:nvGrpSpPr>
                <p:grpSpPr>
                  <a:xfrm>
                    <a:off x="2514600" y="1066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269" name="Rectangle 48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70" name="Straight Connector 49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1" name="Straight Connector 50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3" name="Group 51"/>
                  <p:cNvGrpSpPr/>
                  <p:nvPr/>
                </p:nvGrpSpPr>
                <p:grpSpPr>
                  <a:xfrm>
                    <a:off x="1600200" y="2209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266" name="Rectangle 52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67" name="Straight Connector 53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8" name="Straight Connector 54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4" name="Group 55"/>
                  <p:cNvGrpSpPr/>
                  <p:nvPr/>
                </p:nvGrpSpPr>
                <p:grpSpPr>
                  <a:xfrm>
                    <a:off x="533400" y="1066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263" name="Rectangle 56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64" name="Straight Connector 57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5" name="Straight Connector 58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5" name="Group 59"/>
                  <p:cNvGrpSpPr/>
                  <p:nvPr/>
                </p:nvGrpSpPr>
                <p:grpSpPr>
                  <a:xfrm>
                    <a:off x="762000" y="24384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260" name="Rectangle 259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61" name="Straight Connector 260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2" name="Straight Connector 261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6" name="Group 63"/>
                  <p:cNvGrpSpPr/>
                  <p:nvPr/>
                </p:nvGrpSpPr>
                <p:grpSpPr>
                  <a:xfrm>
                    <a:off x="1447800" y="28956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257" name="Rectangle 256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8" name="Straight Connector 257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9" name="Straight Connector 258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7" name="Group 67"/>
                  <p:cNvGrpSpPr/>
                  <p:nvPr/>
                </p:nvGrpSpPr>
                <p:grpSpPr>
                  <a:xfrm>
                    <a:off x="2209800" y="27432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254" name="Rectangle 253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5" name="Straight Connector 254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6" name="Straight Connector 255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8" name="Group 71"/>
                  <p:cNvGrpSpPr/>
                  <p:nvPr/>
                </p:nvGrpSpPr>
                <p:grpSpPr>
                  <a:xfrm>
                    <a:off x="1371600" y="12954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251" name="Rectangle 250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2" name="Straight Connector 251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3" name="Straight Connector 252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9" name="Group 75"/>
                  <p:cNvGrpSpPr/>
                  <p:nvPr/>
                </p:nvGrpSpPr>
                <p:grpSpPr>
                  <a:xfrm>
                    <a:off x="3124200" y="2590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248" name="Rectangle 247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49" name="Straight Connector 248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0" name="Straight Connector 249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0" name="Group 79"/>
                  <p:cNvGrpSpPr/>
                  <p:nvPr/>
                </p:nvGrpSpPr>
                <p:grpSpPr>
                  <a:xfrm>
                    <a:off x="2667000" y="20574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245" name="Rectangle 244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46" name="Straight Connector 245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7" name="Straight Connector 246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1" name="Group 83"/>
                  <p:cNvGrpSpPr/>
                  <p:nvPr/>
                </p:nvGrpSpPr>
                <p:grpSpPr>
                  <a:xfrm>
                    <a:off x="2209800" y="16002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242" name="Rectangle 241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43" name="Straight Connector 242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4" name="Straight Connector 243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86" name="Group 92"/>
                <p:cNvGrpSpPr/>
                <p:nvPr/>
              </p:nvGrpSpPr>
              <p:grpSpPr>
                <a:xfrm>
                  <a:off x="3124200" y="1295400"/>
                  <a:ext cx="3657600" cy="2514600"/>
                  <a:chOff x="533400" y="1066800"/>
                  <a:chExt cx="3657600" cy="2514600"/>
                </a:xfrm>
              </p:grpSpPr>
              <p:grpSp>
                <p:nvGrpSpPr>
                  <p:cNvPr id="187" name="Group 43"/>
                  <p:cNvGrpSpPr/>
                  <p:nvPr/>
                </p:nvGrpSpPr>
                <p:grpSpPr>
                  <a:xfrm>
                    <a:off x="762000" y="1828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228" name="Rectangle 227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9" name="Straight Connector 228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0" name="Straight Connector 229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8" name="Group 47"/>
                  <p:cNvGrpSpPr/>
                  <p:nvPr/>
                </p:nvGrpSpPr>
                <p:grpSpPr>
                  <a:xfrm>
                    <a:off x="2514600" y="1066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225" name="Rectangle 224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6" name="Straight Connector 225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7" name="Straight Connector 226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9" name="Group 51"/>
                  <p:cNvGrpSpPr/>
                  <p:nvPr/>
                </p:nvGrpSpPr>
                <p:grpSpPr>
                  <a:xfrm>
                    <a:off x="1600200" y="2209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222" name="Rectangle 221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3" name="Straight Connector 222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4" name="Straight Connector 223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0" name="Group 55"/>
                  <p:cNvGrpSpPr/>
                  <p:nvPr/>
                </p:nvGrpSpPr>
                <p:grpSpPr>
                  <a:xfrm>
                    <a:off x="533400" y="1066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219" name="Rectangle 218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0" name="Straight Connector 219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Straight Connector 220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1" name="Group 59"/>
                  <p:cNvGrpSpPr/>
                  <p:nvPr/>
                </p:nvGrpSpPr>
                <p:grpSpPr>
                  <a:xfrm>
                    <a:off x="762000" y="24384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216" name="Rectangle 215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7" name="Straight Connector 216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" name="Straight Connector 217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2" name="Group 63"/>
                  <p:cNvGrpSpPr/>
                  <p:nvPr/>
                </p:nvGrpSpPr>
                <p:grpSpPr>
                  <a:xfrm>
                    <a:off x="1447800" y="28956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213" name="Rectangle 212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4" name="Straight Connector 213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5" name="Straight Connector 214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3" name="Group 67"/>
                  <p:cNvGrpSpPr/>
                  <p:nvPr/>
                </p:nvGrpSpPr>
                <p:grpSpPr>
                  <a:xfrm>
                    <a:off x="2209800" y="27432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210" name="Rectangle 209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1" name="Straight Connector 210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Straight Connector 211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4" name="Group 71"/>
                  <p:cNvGrpSpPr/>
                  <p:nvPr/>
                </p:nvGrpSpPr>
                <p:grpSpPr>
                  <a:xfrm>
                    <a:off x="1371600" y="12954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207" name="Rectangle 206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08" name="Straight Connector 207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Straight Connector 208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5" name="Group 75"/>
                  <p:cNvGrpSpPr/>
                  <p:nvPr/>
                </p:nvGrpSpPr>
                <p:grpSpPr>
                  <a:xfrm>
                    <a:off x="3124200" y="2590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204" name="Rectangle 203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6" name="Group 79"/>
                  <p:cNvGrpSpPr/>
                  <p:nvPr/>
                </p:nvGrpSpPr>
                <p:grpSpPr>
                  <a:xfrm>
                    <a:off x="2667000" y="20574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201" name="Rectangle 200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02" name="Straight Connector 201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3" name="Straight Connector 202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7" name="Group 83"/>
                  <p:cNvGrpSpPr/>
                  <p:nvPr/>
                </p:nvGrpSpPr>
                <p:grpSpPr>
                  <a:xfrm>
                    <a:off x="2209800" y="16002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275" name="Group 274"/>
              <p:cNvGrpSpPr/>
              <p:nvPr/>
            </p:nvGrpSpPr>
            <p:grpSpPr>
              <a:xfrm>
                <a:off x="2895600" y="0"/>
                <a:ext cx="6248400" cy="2743200"/>
                <a:chOff x="533400" y="1066800"/>
                <a:chExt cx="6248400" cy="2743200"/>
              </a:xfrm>
            </p:grpSpPr>
            <p:grpSp>
              <p:nvGrpSpPr>
                <p:cNvPr id="276" name="Group 87"/>
                <p:cNvGrpSpPr/>
                <p:nvPr/>
              </p:nvGrpSpPr>
              <p:grpSpPr>
                <a:xfrm>
                  <a:off x="533400" y="1066800"/>
                  <a:ext cx="3657600" cy="2514600"/>
                  <a:chOff x="533400" y="1066800"/>
                  <a:chExt cx="3657600" cy="2514600"/>
                </a:xfrm>
              </p:grpSpPr>
              <p:grpSp>
                <p:nvGrpSpPr>
                  <p:cNvPr id="322" name="Group 43"/>
                  <p:cNvGrpSpPr/>
                  <p:nvPr/>
                </p:nvGrpSpPr>
                <p:grpSpPr>
                  <a:xfrm>
                    <a:off x="762000" y="1828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363" name="Rectangle 362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64" name="Straight Connector 363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5" name="Straight Connector 364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3" name="Group 47"/>
                  <p:cNvGrpSpPr/>
                  <p:nvPr/>
                </p:nvGrpSpPr>
                <p:grpSpPr>
                  <a:xfrm>
                    <a:off x="2514600" y="1066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360" name="Rectangle 48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61" name="Straight Connector 49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2" name="Straight Connector 50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4" name="Group 51"/>
                  <p:cNvGrpSpPr/>
                  <p:nvPr/>
                </p:nvGrpSpPr>
                <p:grpSpPr>
                  <a:xfrm>
                    <a:off x="1600200" y="2209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357" name="Rectangle 52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58" name="Straight Connector 53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9" name="Straight Connector 54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5" name="Group 55"/>
                  <p:cNvGrpSpPr/>
                  <p:nvPr/>
                </p:nvGrpSpPr>
                <p:grpSpPr>
                  <a:xfrm>
                    <a:off x="533400" y="1066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354" name="Rectangle 56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55" name="Straight Connector 57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6" name="Straight Connector 58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6" name="Group 59"/>
                  <p:cNvGrpSpPr/>
                  <p:nvPr/>
                </p:nvGrpSpPr>
                <p:grpSpPr>
                  <a:xfrm>
                    <a:off x="762000" y="24384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351" name="Rectangle 350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52" name="Straight Connector 351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3" name="Straight Connector 352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7" name="Group 63"/>
                  <p:cNvGrpSpPr/>
                  <p:nvPr/>
                </p:nvGrpSpPr>
                <p:grpSpPr>
                  <a:xfrm>
                    <a:off x="1447800" y="28956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348" name="Rectangle 347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49" name="Straight Connector 348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0" name="Straight Connector 349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8" name="Group 67"/>
                  <p:cNvGrpSpPr/>
                  <p:nvPr/>
                </p:nvGrpSpPr>
                <p:grpSpPr>
                  <a:xfrm>
                    <a:off x="2209800" y="27432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345" name="Rectangle 344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46" name="Straight Connector 345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7" name="Straight Connector 346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9" name="Group 71"/>
                  <p:cNvGrpSpPr/>
                  <p:nvPr/>
                </p:nvGrpSpPr>
                <p:grpSpPr>
                  <a:xfrm>
                    <a:off x="1371600" y="12954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342" name="Rectangle 341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43" name="Straight Connector 342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4" name="Straight Connector 343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0" name="Group 75"/>
                  <p:cNvGrpSpPr/>
                  <p:nvPr/>
                </p:nvGrpSpPr>
                <p:grpSpPr>
                  <a:xfrm>
                    <a:off x="3124200" y="2590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339" name="Rectangle 338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40" name="Straight Connector 339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1" name="Straight Connector 340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1" name="Group 79"/>
                  <p:cNvGrpSpPr/>
                  <p:nvPr/>
                </p:nvGrpSpPr>
                <p:grpSpPr>
                  <a:xfrm>
                    <a:off x="2667000" y="20574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336" name="Rectangle 335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37" name="Straight Connector 336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8" name="Straight Connector 337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2" name="Group 83"/>
                  <p:cNvGrpSpPr/>
                  <p:nvPr/>
                </p:nvGrpSpPr>
                <p:grpSpPr>
                  <a:xfrm>
                    <a:off x="2209800" y="16002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333" name="Rectangle 332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34" name="Straight Connector 333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5" name="Straight Connector 334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77" name="Group 92"/>
                <p:cNvGrpSpPr/>
                <p:nvPr/>
              </p:nvGrpSpPr>
              <p:grpSpPr>
                <a:xfrm>
                  <a:off x="3124200" y="1295400"/>
                  <a:ext cx="3657600" cy="2514600"/>
                  <a:chOff x="533400" y="1066800"/>
                  <a:chExt cx="3657600" cy="2514600"/>
                </a:xfrm>
              </p:grpSpPr>
              <p:grpSp>
                <p:nvGrpSpPr>
                  <p:cNvPr id="278" name="Group 43"/>
                  <p:cNvGrpSpPr/>
                  <p:nvPr/>
                </p:nvGrpSpPr>
                <p:grpSpPr>
                  <a:xfrm>
                    <a:off x="762000" y="1828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319" name="Rectangle 318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20" name="Straight Connector 319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1" name="Straight Connector 320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9" name="Group 47"/>
                  <p:cNvGrpSpPr/>
                  <p:nvPr/>
                </p:nvGrpSpPr>
                <p:grpSpPr>
                  <a:xfrm>
                    <a:off x="2514600" y="1066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316" name="Rectangle 315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17" name="Straight Connector 316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8" name="Straight Connector 317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0" name="Group 51"/>
                  <p:cNvGrpSpPr/>
                  <p:nvPr/>
                </p:nvGrpSpPr>
                <p:grpSpPr>
                  <a:xfrm>
                    <a:off x="1600200" y="2209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313" name="Rectangle 312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14" name="Straight Connector 313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5" name="Straight Connector 314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1" name="Group 55"/>
                  <p:cNvGrpSpPr/>
                  <p:nvPr/>
                </p:nvGrpSpPr>
                <p:grpSpPr>
                  <a:xfrm>
                    <a:off x="533400" y="1066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310" name="Rectangle 309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11" name="Straight Connector 310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2" name="Straight Connector 311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2" name="Group 59"/>
                  <p:cNvGrpSpPr/>
                  <p:nvPr/>
                </p:nvGrpSpPr>
                <p:grpSpPr>
                  <a:xfrm>
                    <a:off x="762000" y="24384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307" name="Rectangle 306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08" name="Straight Connector 307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9" name="Straight Connector 308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3" name="Group 63"/>
                  <p:cNvGrpSpPr/>
                  <p:nvPr/>
                </p:nvGrpSpPr>
                <p:grpSpPr>
                  <a:xfrm>
                    <a:off x="1447800" y="28956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304" name="Rectangle 303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05" name="Straight Connector 304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6" name="Straight Connector 305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4" name="Group 67"/>
                  <p:cNvGrpSpPr/>
                  <p:nvPr/>
                </p:nvGrpSpPr>
                <p:grpSpPr>
                  <a:xfrm>
                    <a:off x="2209800" y="27432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301" name="Rectangle 300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02" name="Straight Connector 301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3" name="Straight Connector 302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5" name="Group 71"/>
                  <p:cNvGrpSpPr/>
                  <p:nvPr/>
                </p:nvGrpSpPr>
                <p:grpSpPr>
                  <a:xfrm>
                    <a:off x="1371600" y="12954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298" name="Rectangle 297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99" name="Straight Connector 298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0" name="Straight Connector 299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6" name="Group 75"/>
                  <p:cNvGrpSpPr/>
                  <p:nvPr/>
                </p:nvGrpSpPr>
                <p:grpSpPr>
                  <a:xfrm>
                    <a:off x="3124200" y="2590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295" name="Rectangle 294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96" name="Straight Connector 295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Straight Connector 296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7" name="Group 79"/>
                  <p:cNvGrpSpPr/>
                  <p:nvPr/>
                </p:nvGrpSpPr>
                <p:grpSpPr>
                  <a:xfrm>
                    <a:off x="2667000" y="20574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292" name="Rectangle 291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93" name="Straight Connector 292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8" name="Group 83"/>
                  <p:cNvGrpSpPr/>
                  <p:nvPr/>
                </p:nvGrpSpPr>
                <p:grpSpPr>
                  <a:xfrm>
                    <a:off x="2209800" y="16002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289" name="Rectangle 288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90" name="Straight Connector 289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366" name="Group 365"/>
              <p:cNvGrpSpPr/>
              <p:nvPr/>
            </p:nvGrpSpPr>
            <p:grpSpPr>
              <a:xfrm>
                <a:off x="2514600" y="2209800"/>
                <a:ext cx="6248400" cy="2743200"/>
                <a:chOff x="533400" y="1066800"/>
                <a:chExt cx="6248400" cy="2743200"/>
              </a:xfrm>
            </p:grpSpPr>
            <p:grpSp>
              <p:nvGrpSpPr>
                <p:cNvPr id="367" name="Group 87"/>
                <p:cNvGrpSpPr/>
                <p:nvPr/>
              </p:nvGrpSpPr>
              <p:grpSpPr>
                <a:xfrm>
                  <a:off x="533400" y="1066800"/>
                  <a:ext cx="3657600" cy="2514600"/>
                  <a:chOff x="533400" y="1066800"/>
                  <a:chExt cx="3657600" cy="2514600"/>
                </a:xfrm>
              </p:grpSpPr>
              <p:grpSp>
                <p:nvGrpSpPr>
                  <p:cNvPr id="413" name="Group 43"/>
                  <p:cNvGrpSpPr/>
                  <p:nvPr/>
                </p:nvGrpSpPr>
                <p:grpSpPr>
                  <a:xfrm>
                    <a:off x="762000" y="1828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454" name="Rectangle 453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55" name="Straight Connector 454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6" name="Straight Connector 455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4" name="Group 47"/>
                  <p:cNvGrpSpPr/>
                  <p:nvPr/>
                </p:nvGrpSpPr>
                <p:grpSpPr>
                  <a:xfrm>
                    <a:off x="2514600" y="1066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451" name="Rectangle 48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52" name="Straight Connector 49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3" name="Straight Connector 50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5" name="Group 51"/>
                  <p:cNvGrpSpPr/>
                  <p:nvPr/>
                </p:nvGrpSpPr>
                <p:grpSpPr>
                  <a:xfrm>
                    <a:off x="1600200" y="2209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448" name="Rectangle 52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49" name="Straight Connector 53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0" name="Straight Connector 54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6" name="Group 55"/>
                  <p:cNvGrpSpPr/>
                  <p:nvPr/>
                </p:nvGrpSpPr>
                <p:grpSpPr>
                  <a:xfrm>
                    <a:off x="533400" y="1066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445" name="Rectangle 56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46" name="Straight Connector 57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7" name="Straight Connector 58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7" name="Group 59"/>
                  <p:cNvGrpSpPr/>
                  <p:nvPr/>
                </p:nvGrpSpPr>
                <p:grpSpPr>
                  <a:xfrm>
                    <a:off x="762000" y="24384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442" name="Rectangle 441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43" name="Straight Connector 442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4" name="Straight Connector 443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8" name="Group 63"/>
                  <p:cNvGrpSpPr/>
                  <p:nvPr/>
                </p:nvGrpSpPr>
                <p:grpSpPr>
                  <a:xfrm>
                    <a:off x="1447800" y="28956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439" name="Rectangle 438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40" name="Straight Connector 439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1" name="Straight Connector 440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9" name="Group 67"/>
                  <p:cNvGrpSpPr/>
                  <p:nvPr/>
                </p:nvGrpSpPr>
                <p:grpSpPr>
                  <a:xfrm>
                    <a:off x="2209800" y="27432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436" name="Rectangle 435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37" name="Straight Connector 436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8" name="Straight Connector 437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0" name="Group 71"/>
                  <p:cNvGrpSpPr/>
                  <p:nvPr/>
                </p:nvGrpSpPr>
                <p:grpSpPr>
                  <a:xfrm>
                    <a:off x="1371600" y="12954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433" name="Rectangle 432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34" name="Straight Connector 433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5" name="Straight Connector 434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1" name="Group 75"/>
                  <p:cNvGrpSpPr/>
                  <p:nvPr/>
                </p:nvGrpSpPr>
                <p:grpSpPr>
                  <a:xfrm>
                    <a:off x="3124200" y="2590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430" name="Rectangle 429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31" name="Straight Connector 430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2" name="Straight Connector 431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2" name="Group 79"/>
                  <p:cNvGrpSpPr/>
                  <p:nvPr/>
                </p:nvGrpSpPr>
                <p:grpSpPr>
                  <a:xfrm>
                    <a:off x="2667000" y="20574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427" name="Rectangle 426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8" name="Straight Connector 427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9" name="Straight Connector 428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3" name="Group 83"/>
                  <p:cNvGrpSpPr/>
                  <p:nvPr/>
                </p:nvGrpSpPr>
                <p:grpSpPr>
                  <a:xfrm>
                    <a:off x="2209800" y="16002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424" name="Rectangle 423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5" name="Straight Connector 424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6" name="Straight Connector 425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68" name="Group 92"/>
                <p:cNvGrpSpPr/>
                <p:nvPr/>
              </p:nvGrpSpPr>
              <p:grpSpPr>
                <a:xfrm>
                  <a:off x="3124200" y="1295400"/>
                  <a:ext cx="3657600" cy="2514600"/>
                  <a:chOff x="533400" y="1066800"/>
                  <a:chExt cx="3657600" cy="2514600"/>
                </a:xfrm>
              </p:grpSpPr>
              <p:grpSp>
                <p:nvGrpSpPr>
                  <p:cNvPr id="369" name="Group 43"/>
                  <p:cNvGrpSpPr/>
                  <p:nvPr/>
                </p:nvGrpSpPr>
                <p:grpSpPr>
                  <a:xfrm>
                    <a:off x="762000" y="1828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410" name="Rectangle 409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11" name="Straight Connector 410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2" name="Straight Connector 411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0" name="Group 47"/>
                  <p:cNvGrpSpPr/>
                  <p:nvPr/>
                </p:nvGrpSpPr>
                <p:grpSpPr>
                  <a:xfrm>
                    <a:off x="2514600" y="1066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407" name="Rectangle 406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08" name="Straight Connector 407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9" name="Straight Connector 408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1" name="Group 51"/>
                  <p:cNvGrpSpPr/>
                  <p:nvPr/>
                </p:nvGrpSpPr>
                <p:grpSpPr>
                  <a:xfrm>
                    <a:off x="1600200" y="2209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404" name="Rectangle 403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05" name="Straight Connector 404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6" name="Straight Connector 405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2" name="Group 55"/>
                  <p:cNvGrpSpPr/>
                  <p:nvPr/>
                </p:nvGrpSpPr>
                <p:grpSpPr>
                  <a:xfrm>
                    <a:off x="533400" y="1066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401" name="Rectangle 400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02" name="Straight Connector 401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3" name="Straight Connector 402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3" name="Group 59"/>
                  <p:cNvGrpSpPr/>
                  <p:nvPr/>
                </p:nvGrpSpPr>
                <p:grpSpPr>
                  <a:xfrm>
                    <a:off x="762000" y="24384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398" name="Rectangle 397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99" name="Straight Connector 398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0" name="Straight Connector 399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4" name="Group 63"/>
                  <p:cNvGrpSpPr/>
                  <p:nvPr/>
                </p:nvGrpSpPr>
                <p:grpSpPr>
                  <a:xfrm>
                    <a:off x="1447800" y="28956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96" name="Straight Connector 395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7" name="Straight Connector 396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5" name="Group 67"/>
                  <p:cNvGrpSpPr/>
                  <p:nvPr/>
                </p:nvGrpSpPr>
                <p:grpSpPr>
                  <a:xfrm>
                    <a:off x="2209800" y="27432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392" name="Rectangle 391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93" name="Straight Connector 392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4" name="Straight Connector 393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6" name="Group 71"/>
                  <p:cNvGrpSpPr/>
                  <p:nvPr/>
                </p:nvGrpSpPr>
                <p:grpSpPr>
                  <a:xfrm>
                    <a:off x="1371600" y="12954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389" name="Rectangle 388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90" name="Straight Connector 389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1" name="Straight Connector 390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7" name="Group 75"/>
                  <p:cNvGrpSpPr/>
                  <p:nvPr/>
                </p:nvGrpSpPr>
                <p:grpSpPr>
                  <a:xfrm>
                    <a:off x="3124200" y="2590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386" name="Rectangle 385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87" name="Straight Connector 386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8" name="Straight Connector 387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8" name="Group 79"/>
                  <p:cNvGrpSpPr/>
                  <p:nvPr/>
                </p:nvGrpSpPr>
                <p:grpSpPr>
                  <a:xfrm>
                    <a:off x="2667000" y="20574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383" name="Rectangle 382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84" name="Straight Connector 383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5" name="Straight Connector 384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9" name="Group 83"/>
                  <p:cNvGrpSpPr/>
                  <p:nvPr/>
                </p:nvGrpSpPr>
                <p:grpSpPr>
                  <a:xfrm>
                    <a:off x="2209800" y="16002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380" name="Rectangle 379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81" name="Straight Connector 380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2" name="Straight Connector 381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457" name="Group 456"/>
              <p:cNvGrpSpPr/>
              <p:nvPr/>
            </p:nvGrpSpPr>
            <p:grpSpPr>
              <a:xfrm>
                <a:off x="228600" y="3429000"/>
                <a:ext cx="6248400" cy="2743200"/>
                <a:chOff x="533400" y="1066800"/>
                <a:chExt cx="6248400" cy="2743200"/>
              </a:xfrm>
            </p:grpSpPr>
            <p:grpSp>
              <p:nvGrpSpPr>
                <p:cNvPr id="458" name="Group 87"/>
                <p:cNvGrpSpPr/>
                <p:nvPr/>
              </p:nvGrpSpPr>
              <p:grpSpPr>
                <a:xfrm>
                  <a:off x="533400" y="1066800"/>
                  <a:ext cx="3657600" cy="2514600"/>
                  <a:chOff x="533400" y="1066800"/>
                  <a:chExt cx="3657600" cy="2514600"/>
                </a:xfrm>
              </p:grpSpPr>
              <p:grpSp>
                <p:nvGrpSpPr>
                  <p:cNvPr id="504" name="Group 43"/>
                  <p:cNvGrpSpPr/>
                  <p:nvPr/>
                </p:nvGrpSpPr>
                <p:grpSpPr>
                  <a:xfrm>
                    <a:off x="762000" y="1828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545" name="Rectangle 544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46" name="Straight Connector 545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7" name="Straight Connector 546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05" name="Group 47"/>
                  <p:cNvGrpSpPr/>
                  <p:nvPr/>
                </p:nvGrpSpPr>
                <p:grpSpPr>
                  <a:xfrm>
                    <a:off x="2514600" y="1066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542" name="Rectangle 48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43" name="Straight Connector 49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4" name="Straight Connector 50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06" name="Group 51"/>
                  <p:cNvGrpSpPr/>
                  <p:nvPr/>
                </p:nvGrpSpPr>
                <p:grpSpPr>
                  <a:xfrm>
                    <a:off x="1600200" y="2209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539" name="Rectangle 52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40" name="Straight Connector 53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1" name="Straight Connector 54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07" name="Group 55"/>
                  <p:cNvGrpSpPr/>
                  <p:nvPr/>
                </p:nvGrpSpPr>
                <p:grpSpPr>
                  <a:xfrm>
                    <a:off x="533400" y="1066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536" name="Rectangle 56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37" name="Straight Connector 57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8" name="Straight Connector 58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08" name="Group 59"/>
                  <p:cNvGrpSpPr/>
                  <p:nvPr/>
                </p:nvGrpSpPr>
                <p:grpSpPr>
                  <a:xfrm>
                    <a:off x="762000" y="24384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533" name="Rectangle 532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34" name="Straight Connector 533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5" name="Straight Connector 534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09" name="Group 63"/>
                  <p:cNvGrpSpPr/>
                  <p:nvPr/>
                </p:nvGrpSpPr>
                <p:grpSpPr>
                  <a:xfrm>
                    <a:off x="1447800" y="28956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530" name="Rectangle 529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31" name="Straight Connector 530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2" name="Straight Connector 531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10" name="Group 67"/>
                  <p:cNvGrpSpPr/>
                  <p:nvPr/>
                </p:nvGrpSpPr>
                <p:grpSpPr>
                  <a:xfrm>
                    <a:off x="2209800" y="27432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527" name="Rectangle 526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28" name="Straight Connector 527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9" name="Straight Connector 528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11" name="Group 71"/>
                  <p:cNvGrpSpPr/>
                  <p:nvPr/>
                </p:nvGrpSpPr>
                <p:grpSpPr>
                  <a:xfrm>
                    <a:off x="1371600" y="12954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524" name="Rectangle 523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25" name="Straight Connector 524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6" name="Straight Connector 525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12" name="Group 75"/>
                  <p:cNvGrpSpPr/>
                  <p:nvPr/>
                </p:nvGrpSpPr>
                <p:grpSpPr>
                  <a:xfrm>
                    <a:off x="3124200" y="2590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521" name="Rectangle 520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22" name="Straight Connector 521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3" name="Straight Connector 522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13" name="Group 79"/>
                  <p:cNvGrpSpPr/>
                  <p:nvPr/>
                </p:nvGrpSpPr>
                <p:grpSpPr>
                  <a:xfrm>
                    <a:off x="2667000" y="20574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518" name="Rectangle 517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19" name="Straight Connector 518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0" name="Straight Connector 519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14" name="Group 83"/>
                  <p:cNvGrpSpPr/>
                  <p:nvPr/>
                </p:nvGrpSpPr>
                <p:grpSpPr>
                  <a:xfrm>
                    <a:off x="2209800" y="16002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515" name="Rectangle 514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16" name="Straight Connector 515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7" name="Straight Connector 516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9" name="Group 92"/>
                <p:cNvGrpSpPr/>
                <p:nvPr/>
              </p:nvGrpSpPr>
              <p:grpSpPr>
                <a:xfrm>
                  <a:off x="3124200" y="1295400"/>
                  <a:ext cx="3657600" cy="2514600"/>
                  <a:chOff x="533400" y="1066800"/>
                  <a:chExt cx="3657600" cy="2514600"/>
                </a:xfrm>
              </p:grpSpPr>
              <p:grpSp>
                <p:nvGrpSpPr>
                  <p:cNvPr id="460" name="Group 43"/>
                  <p:cNvGrpSpPr/>
                  <p:nvPr/>
                </p:nvGrpSpPr>
                <p:grpSpPr>
                  <a:xfrm>
                    <a:off x="762000" y="1828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501" name="Rectangle 500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02" name="Straight Connector 501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3" name="Straight Connector 502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1" name="Group 47"/>
                  <p:cNvGrpSpPr/>
                  <p:nvPr/>
                </p:nvGrpSpPr>
                <p:grpSpPr>
                  <a:xfrm>
                    <a:off x="2514600" y="1066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498" name="Rectangle 497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99" name="Straight Connector 498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0" name="Straight Connector 499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2" name="Group 51"/>
                  <p:cNvGrpSpPr/>
                  <p:nvPr/>
                </p:nvGrpSpPr>
                <p:grpSpPr>
                  <a:xfrm>
                    <a:off x="1600200" y="2209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495" name="Rectangle 494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96" name="Straight Connector 495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7" name="Straight Connector 496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3" name="Group 55"/>
                  <p:cNvGrpSpPr/>
                  <p:nvPr/>
                </p:nvGrpSpPr>
                <p:grpSpPr>
                  <a:xfrm>
                    <a:off x="533400" y="1066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492" name="Rectangle 491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93" name="Straight Connector 492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4" name="Straight Connector 493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4" name="Group 59"/>
                  <p:cNvGrpSpPr/>
                  <p:nvPr/>
                </p:nvGrpSpPr>
                <p:grpSpPr>
                  <a:xfrm>
                    <a:off x="762000" y="24384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489" name="Rectangle 488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90" name="Straight Connector 489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1" name="Straight Connector 490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5" name="Group 63"/>
                  <p:cNvGrpSpPr/>
                  <p:nvPr/>
                </p:nvGrpSpPr>
                <p:grpSpPr>
                  <a:xfrm>
                    <a:off x="1447800" y="28956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486" name="Rectangle 485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87" name="Straight Connector 486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8" name="Straight Connector 487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6" name="Group 67"/>
                  <p:cNvGrpSpPr/>
                  <p:nvPr/>
                </p:nvGrpSpPr>
                <p:grpSpPr>
                  <a:xfrm>
                    <a:off x="2209800" y="27432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483" name="Rectangle 482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84" name="Straight Connector 483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5" name="Straight Connector 484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7" name="Group 71"/>
                  <p:cNvGrpSpPr/>
                  <p:nvPr/>
                </p:nvGrpSpPr>
                <p:grpSpPr>
                  <a:xfrm>
                    <a:off x="1371600" y="12954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480" name="Rectangle 479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81" name="Straight Connector 480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2" name="Straight Connector 481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8" name="Group 75"/>
                  <p:cNvGrpSpPr/>
                  <p:nvPr/>
                </p:nvGrpSpPr>
                <p:grpSpPr>
                  <a:xfrm>
                    <a:off x="3124200" y="25908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477" name="Rectangle 476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8" name="Straight Connector 477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9" name="Straight Connector 478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9" name="Group 79"/>
                  <p:cNvGrpSpPr/>
                  <p:nvPr/>
                </p:nvGrpSpPr>
                <p:grpSpPr>
                  <a:xfrm>
                    <a:off x="2667000" y="20574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474" name="Rectangle 473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5" name="Straight Connector 474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6" name="Straight Connector 475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70" name="Group 83"/>
                  <p:cNvGrpSpPr/>
                  <p:nvPr/>
                </p:nvGrpSpPr>
                <p:grpSpPr>
                  <a:xfrm>
                    <a:off x="2209800" y="1600200"/>
                    <a:ext cx="1066800" cy="685800"/>
                    <a:chOff x="1981200" y="1676400"/>
                    <a:chExt cx="2057400" cy="1600200"/>
                  </a:xfrm>
                  <a:solidFill>
                    <a:schemeClr val="bg1"/>
                  </a:solidFill>
                </p:grpSpPr>
                <p:sp>
                  <p:nvSpPr>
                    <p:cNvPr id="471" name="Rectangle 470"/>
                    <p:cNvSpPr/>
                    <p:nvPr/>
                  </p:nvSpPr>
                  <p:spPr>
                    <a:xfrm>
                      <a:off x="1981200" y="1676400"/>
                      <a:ext cx="2057400" cy="1600200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2" name="Straight Connector 471"/>
                    <p:cNvCxnSpPr/>
                    <p:nvPr/>
                  </p:nvCxnSpPr>
                  <p:spPr>
                    <a:xfrm>
                      <a:off x="1981200" y="1676400"/>
                      <a:ext cx="10668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3" name="Straight Connector 472"/>
                    <p:cNvCxnSpPr/>
                    <p:nvPr/>
                  </p:nvCxnSpPr>
                  <p:spPr>
                    <a:xfrm rot="10800000" flipV="1">
                      <a:off x="3048000" y="1676400"/>
                      <a:ext cx="990600" cy="762000"/>
                    </a:xfrm>
                    <a:prstGeom prst="line">
                      <a:avLst/>
                    </a:prstGeom>
                    <a:grpFill/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sp>
          <p:nvSpPr>
            <p:cNvPr id="549" name="Rectangle 548"/>
            <p:cNvSpPr/>
            <p:nvPr/>
          </p:nvSpPr>
          <p:spPr>
            <a:xfrm>
              <a:off x="533400" y="4343400"/>
              <a:ext cx="3439600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rPr>
                <a:t>100’s of messages</a:t>
              </a:r>
            </a:p>
            <a:p>
              <a:pPr algn="ctr"/>
              <a:r>
                <a:rPr lang="en-US" sz="32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In seconds</a:t>
              </a:r>
              <a:endParaRPr lang="en-US" sz="32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  <p:sp>
          <p:nvSpPr>
            <p:cNvPr id="1026" name="AutoShape 2" descr="File:NASA logo.svg - Wikipedia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AutoShape 4" descr="File:NASA logo.svg - Wikipedia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AutoShape 6" descr="File:NASA logo.svg - Wikipedia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60" name="Group 559"/>
            <p:cNvGrpSpPr/>
            <p:nvPr/>
          </p:nvGrpSpPr>
          <p:grpSpPr>
            <a:xfrm>
              <a:off x="5715000" y="1752600"/>
              <a:ext cx="1981200" cy="1684020"/>
              <a:chOff x="5410200" y="1219200"/>
              <a:chExt cx="2609850" cy="2293620"/>
            </a:xfrm>
          </p:grpSpPr>
          <p:pic>
            <p:nvPicPr>
              <p:cNvPr id="552" name="Picture 551" descr="nasa_logo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2600" y="1219200"/>
                <a:ext cx="1303020" cy="1085850"/>
              </a:xfrm>
              <a:prstGeom prst="rect">
                <a:avLst/>
              </a:prstGeom>
            </p:spPr>
          </p:pic>
          <p:pic>
            <p:nvPicPr>
              <p:cNvPr id="554" name="Picture 553" descr="download.jp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7000" y="1905000"/>
                <a:ext cx="704850" cy="701717"/>
              </a:xfrm>
              <a:prstGeom prst="rect">
                <a:avLst/>
              </a:prstGeom>
            </p:spPr>
          </p:pic>
          <p:pic>
            <p:nvPicPr>
              <p:cNvPr id="555" name="Picture 554" descr="spotify_logo.p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91200" y="2133600"/>
                <a:ext cx="765810" cy="790066"/>
              </a:xfrm>
              <a:prstGeom prst="rect">
                <a:avLst/>
              </a:prstGeom>
            </p:spPr>
          </p:pic>
          <p:pic>
            <p:nvPicPr>
              <p:cNvPr id="556" name="Picture 555" descr="netflix_logo.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34200" y="1371600"/>
                <a:ext cx="781050" cy="781050"/>
              </a:xfrm>
              <a:prstGeom prst="rect">
                <a:avLst/>
              </a:prstGeom>
            </p:spPr>
          </p:pic>
          <p:pic>
            <p:nvPicPr>
              <p:cNvPr id="557" name="Picture 556" descr="reddit_logo.jpg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62800" y="2209800"/>
                <a:ext cx="857250" cy="857250"/>
              </a:xfrm>
              <a:prstGeom prst="rect">
                <a:avLst/>
              </a:prstGeom>
            </p:spPr>
          </p:pic>
          <p:pic>
            <p:nvPicPr>
              <p:cNvPr id="558" name="Picture 557" descr="app_icon_peepo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324600" y="2438400"/>
                <a:ext cx="1074420" cy="1074420"/>
              </a:xfrm>
              <a:prstGeom prst="rect">
                <a:avLst/>
              </a:prstGeom>
            </p:spPr>
          </p:pic>
          <p:pic>
            <p:nvPicPr>
              <p:cNvPr id="559" name="Picture 558" descr="quora_logo.jpg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10200" y="2667000"/>
                <a:ext cx="781050" cy="781050"/>
              </a:xfrm>
              <a:prstGeom prst="rect">
                <a:avLst/>
              </a:prstGeom>
            </p:spPr>
          </p:pic>
        </p:grpSp>
        <p:sp>
          <p:nvSpPr>
            <p:cNvPr id="561" name="Rectangle 560"/>
            <p:cNvSpPr/>
            <p:nvPr/>
          </p:nvSpPr>
          <p:spPr>
            <a:xfrm>
              <a:off x="4876800" y="4191000"/>
              <a:ext cx="3962400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rPr>
                <a:t>Apps that use python in some way</a:t>
              </a:r>
              <a:endParaRPr lang="en-US" sz="32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  <p:sp>
        <p:nvSpPr>
          <p:cNvPr id="564" name="TextBox 563"/>
          <p:cNvSpPr txBox="1"/>
          <p:nvPr/>
        </p:nvSpPr>
        <p:spPr>
          <a:xfrm>
            <a:off x="5410200" y="5257800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can even make Jarvis from Iron Man with Python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It also makes great backend for websites</a:t>
            </a:r>
          </a:p>
        </p:txBody>
      </p:sp>
      <p:sp>
        <p:nvSpPr>
          <p:cNvPr id="565" name="TextBox 564"/>
          <p:cNvSpPr txBox="1"/>
          <p:nvPr/>
        </p:nvSpPr>
        <p:spPr>
          <a:xfrm>
            <a:off x="990600" y="56388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is great for automation tasks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524000" y="2667000"/>
            <a:ext cx="5334000" cy="3581400"/>
            <a:chOff x="1524000" y="2667000"/>
            <a:chExt cx="5334000" cy="3581400"/>
          </a:xfrm>
        </p:grpSpPr>
        <p:grpSp>
          <p:nvGrpSpPr>
            <p:cNvPr id="52" name="Group 51"/>
            <p:cNvGrpSpPr/>
            <p:nvPr/>
          </p:nvGrpSpPr>
          <p:grpSpPr>
            <a:xfrm>
              <a:off x="1524000" y="2667000"/>
              <a:ext cx="5334000" cy="3581400"/>
              <a:chOff x="1219200" y="685800"/>
              <a:chExt cx="5334000" cy="358140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219200" y="1371600"/>
                <a:ext cx="3048000" cy="2895600"/>
                <a:chOff x="2136705" y="381000"/>
                <a:chExt cx="6781240" cy="6324602"/>
              </a:xfrm>
            </p:grpSpPr>
            <p:grpSp>
              <p:nvGrpSpPr>
                <p:cNvPr id="4" name="Group 50"/>
                <p:cNvGrpSpPr/>
                <p:nvPr/>
              </p:nvGrpSpPr>
              <p:grpSpPr>
                <a:xfrm>
                  <a:off x="2136705" y="609600"/>
                  <a:ext cx="6781240" cy="6096002"/>
                  <a:chOff x="2136705" y="609600"/>
                  <a:chExt cx="6781240" cy="6096002"/>
                </a:xfrm>
              </p:grpSpPr>
              <p:grpSp>
                <p:nvGrpSpPr>
                  <p:cNvPr id="6" name="Group 36"/>
                  <p:cNvGrpSpPr/>
                  <p:nvPr/>
                </p:nvGrpSpPr>
                <p:grpSpPr>
                  <a:xfrm rot="18730467" flipH="1">
                    <a:off x="1245368" y="3646644"/>
                    <a:ext cx="2590782" cy="808108"/>
                    <a:chOff x="1763080" y="2370544"/>
                    <a:chExt cx="4581148" cy="1149773"/>
                  </a:xfrm>
                </p:grpSpPr>
                <p:sp>
                  <p:nvSpPr>
                    <p:cNvPr id="37" name="Freeform 36"/>
                    <p:cNvSpPr/>
                    <p:nvPr/>
                  </p:nvSpPr>
                  <p:spPr>
                    <a:xfrm>
                      <a:off x="1763080" y="2370544"/>
                      <a:ext cx="4581148" cy="1149773"/>
                    </a:xfrm>
                    <a:custGeom>
                      <a:avLst/>
                      <a:gdLst>
                        <a:gd name="connsiteX0" fmla="*/ 0 w 5410200"/>
                        <a:gd name="connsiteY0" fmla="*/ 495300 h 990600"/>
                        <a:gd name="connsiteX1" fmla="*/ 2217901 w 5410200"/>
                        <a:gd name="connsiteY1" fmla="*/ 8103 h 990600"/>
                        <a:gd name="connsiteX2" fmla="*/ 2705101 w 5410200"/>
                        <a:gd name="connsiteY2" fmla="*/ 4 h 990600"/>
                        <a:gd name="connsiteX3" fmla="*/ 3192302 w 5410200"/>
                        <a:gd name="connsiteY3" fmla="*/ 8103 h 990600"/>
                        <a:gd name="connsiteX4" fmla="*/ 5410200 w 5410200"/>
                        <a:gd name="connsiteY4" fmla="*/ 495308 h 990600"/>
                        <a:gd name="connsiteX5" fmla="*/ 3192300 w 5410200"/>
                        <a:gd name="connsiteY5" fmla="*/ 982509 h 990600"/>
                        <a:gd name="connsiteX6" fmla="*/ 2705099 w 5410200"/>
                        <a:gd name="connsiteY6" fmla="*/ 990608 h 990600"/>
                        <a:gd name="connsiteX7" fmla="*/ 2217898 w 5410200"/>
                        <a:gd name="connsiteY7" fmla="*/ 982509 h 990600"/>
                        <a:gd name="connsiteX8" fmla="*/ -1 w 5410200"/>
                        <a:gd name="connsiteY8" fmla="*/ 495305 h 990600"/>
                        <a:gd name="connsiteX9" fmla="*/ 0 w 5410200"/>
                        <a:gd name="connsiteY9" fmla="*/ 495300 h 990600"/>
                        <a:gd name="connsiteX0" fmla="*/ 9 w 5410221"/>
                        <a:gd name="connsiteY0" fmla="*/ 495296 h 1066804"/>
                        <a:gd name="connsiteX1" fmla="*/ 2217910 w 5410221"/>
                        <a:gd name="connsiteY1" fmla="*/ 8099 h 1066804"/>
                        <a:gd name="connsiteX2" fmla="*/ 2705110 w 5410221"/>
                        <a:gd name="connsiteY2" fmla="*/ 0 h 1066804"/>
                        <a:gd name="connsiteX3" fmla="*/ 3192311 w 5410221"/>
                        <a:gd name="connsiteY3" fmla="*/ 8099 h 1066804"/>
                        <a:gd name="connsiteX4" fmla="*/ 5410209 w 5410221"/>
                        <a:gd name="connsiteY4" fmla="*/ 495304 h 1066804"/>
                        <a:gd name="connsiteX5" fmla="*/ 3192309 w 5410221"/>
                        <a:gd name="connsiteY5" fmla="*/ 982505 h 1066804"/>
                        <a:gd name="connsiteX6" fmla="*/ 2705108 w 5410221"/>
                        <a:gd name="connsiteY6" fmla="*/ 1066804 h 1066804"/>
                        <a:gd name="connsiteX7" fmla="*/ 2217907 w 5410221"/>
                        <a:gd name="connsiteY7" fmla="*/ 982505 h 1066804"/>
                        <a:gd name="connsiteX8" fmla="*/ 8 w 5410221"/>
                        <a:gd name="connsiteY8" fmla="*/ 495301 h 1066804"/>
                        <a:gd name="connsiteX9" fmla="*/ 9 w 5410221"/>
                        <a:gd name="connsiteY9" fmla="*/ 495296 h 1066804"/>
                        <a:gd name="connsiteX0" fmla="*/ 9 w 5410221"/>
                        <a:gd name="connsiteY0" fmla="*/ 495296 h 1079504"/>
                        <a:gd name="connsiteX1" fmla="*/ 2217910 w 5410221"/>
                        <a:gd name="connsiteY1" fmla="*/ 8099 h 1079504"/>
                        <a:gd name="connsiteX2" fmla="*/ 2705110 w 5410221"/>
                        <a:gd name="connsiteY2" fmla="*/ 0 h 1079504"/>
                        <a:gd name="connsiteX3" fmla="*/ 3192311 w 5410221"/>
                        <a:gd name="connsiteY3" fmla="*/ 8099 h 1079504"/>
                        <a:gd name="connsiteX4" fmla="*/ 5410209 w 5410221"/>
                        <a:gd name="connsiteY4" fmla="*/ 495304 h 1079504"/>
                        <a:gd name="connsiteX5" fmla="*/ 3192309 w 5410221"/>
                        <a:gd name="connsiteY5" fmla="*/ 982505 h 1079504"/>
                        <a:gd name="connsiteX6" fmla="*/ 2705108 w 5410221"/>
                        <a:gd name="connsiteY6" fmla="*/ 1066804 h 1079504"/>
                        <a:gd name="connsiteX7" fmla="*/ 2217907 w 5410221"/>
                        <a:gd name="connsiteY7" fmla="*/ 1058705 h 1079504"/>
                        <a:gd name="connsiteX8" fmla="*/ 8 w 5410221"/>
                        <a:gd name="connsiteY8" fmla="*/ 495301 h 1079504"/>
                        <a:gd name="connsiteX9" fmla="*/ 9 w 5410221"/>
                        <a:gd name="connsiteY9" fmla="*/ 495296 h 1079504"/>
                        <a:gd name="connsiteX0" fmla="*/ 9 w 5410221"/>
                        <a:gd name="connsiteY0" fmla="*/ 495296 h 1066804"/>
                        <a:gd name="connsiteX1" fmla="*/ 2217910 w 5410221"/>
                        <a:gd name="connsiteY1" fmla="*/ 8099 h 1066804"/>
                        <a:gd name="connsiteX2" fmla="*/ 2705110 w 5410221"/>
                        <a:gd name="connsiteY2" fmla="*/ 0 h 1066804"/>
                        <a:gd name="connsiteX3" fmla="*/ 3192311 w 5410221"/>
                        <a:gd name="connsiteY3" fmla="*/ 8099 h 1066804"/>
                        <a:gd name="connsiteX4" fmla="*/ 5410209 w 5410221"/>
                        <a:gd name="connsiteY4" fmla="*/ 495304 h 1066804"/>
                        <a:gd name="connsiteX5" fmla="*/ 3192309 w 5410221"/>
                        <a:gd name="connsiteY5" fmla="*/ 1058705 h 1066804"/>
                        <a:gd name="connsiteX6" fmla="*/ 2705108 w 5410221"/>
                        <a:gd name="connsiteY6" fmla="*/ 1066804 h 1066804"/>
                        <a:gd name="connsiteX7" fmla="*/ 2217907 w 5410221"/>
                        <a:gd name="connsiteY7" fmla="*/ 1058705 h 1066804"/>
                        <a:gd name="connsiteX8" fmla="*/ 8 w 5410221"/>
                        <a:gd name="connsiteY8" fmla="*/ 495301 h 1066804"/>
                        <a:gd name="connsiteX9" fmla="*/ 9 w 5410221"/>
                        <a:gd name="connsiteY9" fmla="*/ 495296 h 1066804"/>
                        <a:gd name="connsiteX0" fmla="*/ 9 w 5410221"/>
                        <a:gd name="connsiteY0" fmla="*/ 571496 h 1143004"/>
                        <a:gd name="connsiteX1" fmla="*/ 2217910 w 5410221"/>
                        <a:gd name="connsiteY1" fmla="*/ 84299 h 1143004"/>
                        <a:gd name="connsiteX2" fmla="*/ 2705110 w 5410221"/>
                        <a:gd name="connsiteY2" fmla="*/ 0 h 1143004"/>
                        <a:gd name="connsiteX3" fmla="*/ 3192311 w 5410221"/>
                        <a:gd name="connsiteY3" fmla="*/ 84299 h 1143004"/>
                        <a:gd name="connsiteX4" fmla="*/ 5410209 w 5410221"/>
                        <a:gd name="connsiteY4" fmla="*/ 571504 h 1143004"/>
                        <a:gd name="connsiteX5" fmla="*/ 3192309 w 5410221"/>
                        <a:gd name="connsiteY5" fmla="*/ 1134905 h 1143004"/>
                        <a:gd name="connsiteX6" fmla="*/ 2705108 w 5410221"/>
                        <a:gd name="connsiteY6" fmla="*/ 1143004 h 1143004"/>
                        <a:gd name="connsiteX7" fmla="*/ 2217907 w 5410221"/>
                        <a:gd name="connsiteY7" fmla="*/ 1134905 h 1143004"/>
                        <a:gd name="connsiteX8" fmla="*/ 8 w 5410221"/>
                        <a:gd name="connsiteY8" fmla="*/ 571501 h 1143004"/>
                        <a:gd name="connsiteX9" fmla="*/ 9 w 5410221"/>
                        <a:gd name="connsiteY9" fmla="*/ 571496 h 1143004"/>
                        <a:gd name="connsiteX0" fmla="*/ 9 w 5410221"/>
                        <a:gd name="connsiteY0" fmla="*/ 584196 h 1155704"/>
                        <a:gd name="connsiteX1" fmla="*/ 2217910 w 5410221"/>
                        <a:gd name="connsiteY1" fmla="*/ 96999 h 1155704"/>
                        <a:gd name="connsiteX2" fmla="*/ 2705110 w 5410221"/>
                        <a:gd name="connsiteY2" fmla="*/ 12700 h 1155704"/>
                        <a:gd name="connsiteX3" fmla="*/ 3192311 w 5410221"/>
                        <a:gd name="connsiteY3" fmla="*/ 20799 h 1155704"/>
                        <a:gd name="connsiteX4" fmla="*/ 5410209 w 5410221"/>
                        <a:gd name="connsiteY4" fmla="*/ 584204 h 1155704"/>
                        <a:gd name="connsiteX5" fmla="*/ 3192309 w 5410221"/>
                        <a:gd name="connsiteY5" fmla="*/ 1147605 h 1155704"/>
                        <a:gd name="connsiteX6" fmla="*/ 2705108 w 5410221"/>
                        <a:gd name="connsiteY6" fmla="*/ 1155704 h 1155704"/>
                        <a:gd name="connsiteX7" fmla="*/ 2217907 w 5410221"/>
                        <a:gd name="connsiteY7" fmla="*/ 1147605 h 1155704"/>
                        <a:gd name="connsiteX8" fmla="*/ 8 w 5410221"/>
                        <a:gd name="connsiteY8" fmla="*/ 584201 h 1155704"/>
                        <a:gd name="connsiteX9" fmla="*/ 9 w 5410221"/>
                        <a:gd name="connsiteY9" fmla="*/ 584196 h 1155704"/>
                        <a:gd name="connsiteX0" fmla="*/ 9 w 5410221"/>
                        <a:gd name="connsiteY0" fmla="*/ 571496 h 1143004"/>
                        <a:gd name="connsiteX1" fmla="*/ 2217910 w 5410221"/>
                        <a:gd name="connsiteY1" fmla="*/ 8099 h 1143004"/>
                        <a:gd name="connsiteX2" fmla="*/ 2705110 w 5410221"/>
                        <a:gd name="connsiteY2" fmla="*/ 0 h 1143004"/>
                        <a:gd name="connsiteX3" fmla="*/ 3192311 w 5410221"/>
                        <a:gd name="connsiteY3" fmla="*/ 8099 h 1143004"/>
                        <a:gd name="connsiteX4" fmla="*/ 5410209 w 5410221"/>
                        <a:gd name="connsiteY4" fmla="*/ 571504 h 1143004"/>
                        <a:gd name="connsiteX5" fmla="*/ 3192309 w 5410221"/>
                        <a:gd name="connsiteY5" fmla="*/ 1134905 h 1143004"/>
                        <a:gd name="connsiteX6" fmla="*/ 2705108 w 5410221"/>
                        <a:gd name="connsiteY6" fmla="*/ 1143004 h 1143004"/>
                        <a:gd name="connsiteX7" fmla="*/ 2217907 w 5410221"/>
                        <a:gd name="connsiteY7" fmla="*/ 1134905 h 1143004"/>
                        <a:gd name="connsiteX8" fmla="*/ 8 w 5410221"/>
                        <a:gd name="connsiteY8" fmla="*/ 571501 h 1143004"/>
                        <a:gd name="connsiteX9" fmla="*/ 9 w 5410221"/>
                        <a:gd name="connsiteY9" fmla="*/ 571496 h 1143004"/>
                        <a:gd name="connsiteX0" fmla="*/ 9 w 5410209"/>
                        <a:gd name="connsiteY0" fmla="*/ 571496 h 1143004"/>
                        <a:gd name="connsiteX1" fmla="*/ 2217910 w 5410209"/>
                        <a:gd name="connsiteY1" fmla="*/ 8099 h 1143004"/>
                        <a:gd name="connsiteX2" fmla="*/ 2705110 w 5410209"/>
                        <a:gd name="connsiteY2" fmla="*/ 0 h 1143004"/>
                        <a:gd name="connsiteX3" fmla="*/ 3192311 w 5410209"/>
                        <a:gd name="connsiteY3" fmla="*/ 8099 h 1143004"/>
                        <a:gd name="connsiteX4" fmla="*/ 5410209 w 5410209"/>
                        <a:gd name="connsiteY4" fmla="*/ 571504 h 1143004"/>
                        <a:gd name="connsiteX5" fmla="*/ 3192309 w 5410209"/>
                        <a:gd name="connsiteY5" fmla="*/ 1134905 h 1143004"/>
                        <a:gd name="connsiteX6" fmla="*/ 2705108 w 5410209"/>
                        <a:gd name="connsiteY6" fmla="*/ 1143004 h 1143004"/>
                        <a:gd name="connsiteX7" fmla="*/ 2217907 w 5410209"/>
                        <a:gd name="connsiteY7" fmla="*/ 1134905 h 1143004"/>
                        <a:gd name="connsiteX8" fmla="*/ 8 w 5410209"/>
                        <a:gd name="connsiteY8" fmla="*/ 571501 h 1143004"/>
                        <a:gd name="connsiteX9" fmla="*/ 9 w 5410209"/>
                        <a:gd name="connsiteY9" fmla="*/ 571496 h 1143004"/>
                        <a:gd name="connsiteX0" fmla="*/ 9 w 5438149"/>
                        <a:gd name="connsiteY0" fmla="*/ 571496 h 1143004"/>
                        <a:gd name="connsiteX1" fmla="*/ 2217910 w 5438149"/>
                        <a:gd name="connsiteY1" fmla="*/ 8099 h 1143004"/>
                        <a:gd name="connsiteX2" fmla="*/ 2705110 w 5438149"/>
                        <a:gd name="connsiteY2" fmla="*/ 0 h 1143004"/>
                        <a:gd name="connsiteX3" fmla="*/ 3192311 w 5438149"/>
                        <a:gd name="connsiteY3" fmla="*/ 8099 h 1143004"/>
                        <a:gd name="connsiteX4" fmla="*/ 5410209 w 5438149"/>
                        <a:gd name="connsiteY4" fmla="*/ 571504 h 1143004"/>
                        <a:gd name="connsiteX5" fmla="*/ 3192309 w 5438149"/>
                        <a:gd name="connsiteY5" fmla="*/ 1134905 h 1143004"/>
                        <a:gd name="connsiteX6" fmla="*/ 2705108 w 5438149"/>
                        <a:gd name="connsiteY6" fmla="*/ 1143004 h 1143004"/>
                        <a:gd name="connsiteX7" fmla="*/ 2217907 w 5438149"/>
                        <a:gd name="connsiteY7" fmla="*/ 1134905 h 1143004"/>
                        <a:gd name="connsiteX8" fmla="*/ 8 w 5438149"/>
                        <a:gd name="connsiteY8" fmla="*/ 571501 h 1143004"/>
                        <a:gd name="connsiteX9" fmla="*/ 9 w 5438149"/>
                        <a:gd name="connsiteY9" fmla="*/ 571496 h 1143004"/>
                        <a:gd name="connsiteX0" fmla="*/ 9 w 5514349"/>
                        <a:gd name="connsiteY0" fmla="*/ 571496 h 1143004"/>
                        <a:gd name="connsiteX1" fmla="*/ 2217910 w 5514349"/>
                        <a:gd name="connsiteY1" fmla="*/ 8099 h 1143004"/>
                        <a:gd name="connsiteX2" fmla="*/ 2705110 w 5514349"/>
                        <a:gd name="connsiteY2" fmla="*/ 0 h 1143004"/>
                        <a:gd name="connsiteX3" fmla="*/ 3192311 w 5514349"/>
                        <a:gd name="connsiteY3" fmla="*/ 8099 h 1143004"/>
                        <a:gd name="connsiteX4" fmla="*/ 5486409 w 5514349"/>
                        <a:gd name="connsiteY4" fmla="*/ 571504 h 1143004"/>
                        <a:gd name="connsiteX5" fmla="*/ 3192309 w 5514349"/>
                        <a:gd name="connsiteY5" fmla="*/ 1134905 h 1143004"/>
                        <a:gd name="connsiteX6" fmla="*/ 2705108 w 5514349"/>
                        <a:gd name="connsiteY6" fmla="*/ 1143004 h 1143004"/>
                        <a:gd name="connsiteX7" fmla="*/ 2217907 w 5514349"/>
                        <a:gd name="connsiteY7" fmla="*/ 1134905 h 1143004"/>
                        <a:gd name="connsiteX8" fmla="*/ 8 w 5514349"/>
                        <a:gd name="connsiteY8" fmla="*/ 571501 h 1143004"/>
                        <a:gd name="connsiteX9" fmla="*/ 9 w 5514349"/>
                        <a:gd name="connsiteY9" fmla="*/ 571496 h 1143004"/>
                        <a:gd name="connsiteX0" fmla="*/ 1447809 w 5514349"/>
                        <a:gd name="connsiteY0" fmla="*/ 571496 h 1143004"/>
                        <a:gd name="connsiteX1" fmla="*/ 2217910 w 5514349"/>
                        <a:gd name="connsiteY1" fmla="*/ 8099 h 1143004"/>
                        <a:gd name="connsiteX2" fmla="*/ 2705110 w 5514349"/>
                        <a:gd name="connsiteY2" fmla="*/ 0 h 1143004"/>
                        <a:gd name="connsiteX3" fmla="*/ 3192311 w 5514349"/>
                        <a:gd name="connsiteY3" fmla="*/ 8099 h 1143004"/>
                        <a:gd name="connsiteX4" fmla="*/ 5486409 w 5514349"/>
                        <a:gd name="connsiteY4" fmla="*/ 571504 h 1143004"/>
                        <a:gd name="connsiteX5" fmla="*/ 3192309 w 5514349"/>
                        <a:gd name="connsiteY5" fmla="*/ 1134905 h 1143004"/>
                        <a:gd name="connsiteX6" fmla="*/ 2705108 w 5514349"/>
                        <a:gd name="connsiteY6" fmla="*/ 1143004 h 1143004"/>
                        <a:gd name="connsiteX7" fmla="*/ 2217907 w 5514349"/>
                        <a:gd name="connsiteY7" fmla="*/ 1134905 h 1143004"/>
                        <a:gd name="connsiteX8" fmla="*/ 8 w 5514349"/>
                        <a:gd name="connsiteY8" fmla="*/ 571501 h 1143004"/>
                        <a:gd name="connsiteX9" fmla="*/ 1447809 w 5514349"/>
                        <a:gd name="connsiteY9" fmla="*/ 571496 h 1143004"/>
                        <a:gd name="connsiteX0" fmla="*/ 514624 w 4581164"/>
                        <a:gd name="connsiteY0" fmla="*/ 571496 h 1143004"/>
                        <a:gd name="connsiteX1" fmla="*/ 1284725 w 4581164"/>
                        <a:gd name="connsiteY1" fmla="*/ 8099 h 1143004"/>
                        <a:gd name="connsiteX2" fmla="*/ 1771925 w 4581164"/>
                        <a:gd name="connsiteY2" fmla="*/ 0 h 1143004"/>
                        <a:gd name="connsiteX3" fmla="*/ 2259126 w 4581164"/>
                        <a:gd name="connsiteY3" fmla="*/ 8099 h 1143004"/>
                        <a:gd name="connsiteX4" fmla="*/ 4553224 w 4581164"/>
                        <a:gd name="connsiteY4" fmla="*/ 571504 h 1143004"/>
                        <a:gd name="connsiteX5" fmla="*/ 2259124 w 4581164"/>
                        <a:gd name="connsiteY5" fmla="*/ 1134905 h 1143004"/>
                        <a:gd name="connsiteX6" fmla="*/ 1771923 w 4581164"/>
                        <a:gd name="connsiteY6" fmla="*/ 1143004 h 1143004"/>
                        <a:gd name="connsiteX7" fmla="*/ 1284722 w 4581164"/>
                        <a:gd name="connsiteY7" fmla="*/ 1134905 h 1143004"/>
                        <a:gd name="connsiteX8" fmla="*/ 514623 w 4581164"/>
                        <a:gd name="connsiteY8" fmla="*/ 571501 h 1143004"/>
                        <a:gd name="connsiteX9" fmla="*/ 514624 w 4581164"/>
                        <a:gd name="connsiteY9" fmla="*/ 571496 h 1143004"/>
                        <a:gd name="connsiteX0" fmla="*/ 514624 w 4581164"/>
                        <a:gd name="connsiteY0" fmla="*/ 571496 h 1143004"/>
                        <a:gd name="connsiteX1" fmla="*/ 1284725 w 4581164"/>
                        <a:gd name="connsiteY1" fmla="*/ 8099 h 1143004"/>
                        <a:gd name="connsiteX2" fmla="*/ 1771925 w 4581164"/>
                        <a:gd name="connsiteY2" fmla="*/ 0 h 1143004"/>
                        <a:gd name="connsiteX3" fmla="*/ 2259126 w 4581164"/>
                        <a:gd name="connsiteY3" fmla="*/ 8099 h 1143004"/>
                        <a:gd name="connsiteX4" fmla="*/ 4553224 w 4581164"/>
                        <a:gd name="connsiteY4" fmla="*/ 571504 h 1143004"/>
                        <a:gd name="connsiteX5" fmla="*/ 2259124 w 4581164"/>
                        <a:gd name="connsiteY5" fmla="*/ 1134905 h 1143004"/>
                        <a:gd name="connsiteX6" fmla="*/ 1771923 w 4581164"/>
                        <a:gd name="connsiteY6" fmla="*/ 1143004 h 1143004"/>
                        <a:gd name="connsiteX7" fmla="*/ 1284722 w 4581164"/>
                        <a:gd name="connsiteY7" fmla="*/ 1134905 h 1143004"/>
                        <a:gd name="connsiteX8" fmla="*/ 514623 w 4581164"/>
                        <a:gd name="connsiteY8" fmla="*/ 571501 h 1143004"/>
                        <a:gd name="connsiteX9" fmla="*/ 514624 w 4581164"/>
                        <a:gd name="connsiteY9" fmla="*/ 571496 h 1143004"/>
                        <a:gd name="connsiteX0" fmla="*/ 438424 w 4581164"/>
                        <a:gd name="connsiteY0" fmla="*/ 571496 h 1143004"/>
                        <a:gd name="connsiteX1" fmla="*/ 1284725 w 4581164"/>
                        <a:gd name="connsiteY1" fmla="*/ 8099 h 1143004"/>
                        <a:gd name="connsiteX2" fmla="*/ 1771925 w 4581164"/>
                        <a:gd name="connsiteY2" fmla="*/ 0 h 1143004"/>
                        <a:gd name="connsiteX3" fmla="*/ 2259126 w 4581164"/>
                        <a:gd name="connsiteY3" fmla="*/ 8099 h 1143004"/>
                        <a:gd name="connsiteX4" fmla="*/ 4553224 w 4581164"/>
                        <a:gd name="connsiteY4" fmla="*/ 571504 h 1143004"/>
                        <a:gd name="connsiteX5" fmla="*/ 2259124 w 4581164"/>
                        <a:gd name="connsiteY5" fmla="*/ 1134905 h 1143004"/>
                        <a:gd name="connsiteX6" fmla="*/ 1771923 w 4581164"/>
                        <a:gd name="connsiteY6" fmla="*/ 1143004 h 1143004"/>
                        <a:gd name="connsiteX7" fmla="*/ 1284722 w 4581164"/>
                        <a:gd name="connsiteY7" fmla="*/ 1134905 h 1143004"/>
                        <a:gd name="connsiteX8" fmla="*/ 514623 w 4581164"/>
                        <a:gd name="connsiteY8" fmla="*/ 571501 h 1143004"/>
                        <a:gd name="connsiteX9" fmla="*/ 438424 w 4581164"/>
                        <a:gd name="connsiteY9" fmla="*/ 571496 h 1143004"/>
                        <a:gd name="connsiteX0" fmla="*/ 438424 w 4581164"/>
                        <a:gd name="connsiteY0" fmla="*/ 571496 h 1143004"/>
                        <a:gd name="connsiteX1" fmla="*/ 1284725 w 4581164"/>
                        <a:gd name="connsiteY1" fmla="*/ 8099 h 1143004"/>
                        <a:gd name="connsiteX2" fmla="*/ 1771925 w 4581164"/>
                        <a:gd name="connsiteY2" fmla="*/ 0 h 1143004"/>
                        <a:gd name="connsiteX3" fmla="*/ 2259126 w 4581164"/>
                        <a:gd name="connsiteY3" fmla="*/ 8099 h 1143004"/>
                        <a:gd name="connsiteX4" fmla="*/ 4553224 w 4581164"/>
                        <a:gd name="connsiteY4" fmla="*/ 571504 h 1143004"/>
                        <a:gd name="connsiteX5" fmla="*/ 2259124 w 4581164"/>
                        <a:gd name="connsiteY5" fmla="*/ 1134905 h 1143004"/>
                        <a:gd name="connsiteX6" fmla="*/ 1771923 w 4581164"/>
                        <a:gd name="connsiteY6" fmla="*/ 1143004 h 1143004"/>
                        <a:gd name="connsiteX7" fmla="*/ 1284722 w 4581164"/>
                        <a:gd name="connsiteY7" fmla="*/ 1134905 h 1143004"/>
                        <a:gd name="connsiteX8" fmla="*/ 438423 w 4581164"/>
                        <a:gd name="connsiteY8" fmla="*/ 571501 h 1143004"/>
                        <a:gd name="connsiteX9" fmla="*/ 438424 w 4581164"/>
                        <a:gd name="connsiteY9" fmla="*/ 571496 h 1143004"/>
                        <a:gd name="connsiteX0" fmla="*/ 438424 w 4581164"/>
                        <a:gd name="connsiteY0" fmla="*/ 571496 h 1143004"/>
                        <a:gd name="connsiteX1" fmla="*/ 1284725 w 4581164"/>
                        <a:gd name="connsiteY1" fmla="*/ 8099 h 1143004"/>
                        <a:gd name="connsiteX2" fmla="*/ 1771925 w 4581164"/>
                        <a:gd name="connsiteY2" fmla="*/ 0 h 1143004"/>
                        <a:gd name="connsiteX3" fmla="*/ 2259126 w 4581164"/>
                        <a:gd name="connsiteY3" fmla="*/ 8099 h 1143004"/>
                        <a:gd name="connsiteX4" fmla="*/ 4553224 w 4581164"/>
                        <a:gd name="connsiteY4" fmla="*/ 571504 h 1143004"/>
                        <a:gd name="connsiteX5" fmla="*/ 2259124 w 4581164"/>
                        <a:gd name="connsiteY5" fmla="*/ 1134905 h 1143004"/>
                        <a:gd name="connsiteX6" fmla="*/ 1771923 w 4581164"/>
                        <a:gd name="connsiteY6" fmla="*/ 1143004 h 1143004"/>
                        <a:gd name="connsiteX7" fmla="*/ 1284722 w 4581164"/>
                        <a:gd name="connsiteY7" fmla="*/ 1134905 h 1143004"/>
                        <a:gd name="connsiteX8" fmla="*/ 438423 w 4581164"/>
                        <a:gd name="connsiteY8" fmla="*/ 571501 h 1143004"/>
                        <a:gd name="connsiteX9" fmla="*/ 438424 w 4581164"/>
                        <a:gd name="connsiteY9" fmla="*/ 571496 h 1143004"/>
                        <a:gd name="connsiteX0" fmla="*/ 438424 w 4581164"/>
                        <a:gd name="connsiteY0" fmla="*/ 571496 h 1143004"/>
                        <a:gd name="connsiteX1" fmla="*/ 1284725 w 4581164"/>
                        <a:gd name="connsiteY1" fmla="*/ 8099 h 1143004"/>
                        <a:gd name="connsiteX2" fmla="*/ 1771925 w 4581164"/>
                        <a:gd name="connsiteY2" fmla="*/ 0 h 1143004"/>
                        <a:gd name="connsiteX3" fmla="*/ 2259126 w 4581164"/>
                        <a:gd name="connsiteY3" fmla="*/ 8099 h 1143004"/>
                        <a:gd name="connsiteX4" fmla="*/ 4553224 w 4581164"/>
                        <a:gd name="connsiteY4" fmla="*/ 571504 h 1143004"/>
                        <a:gd name="connsiteX5" fmla="*/ 2259124 w 4581164"/>
                        <a:gd name="connsiteY5" fmla="*/ 1134905 h 1143004"/>
                        <a:gd name="connsiteX6" fmla="*/ 1771923 w 4581164"/>
                        <a:gd name="connsiteY6" fmla="*/ 1143004 h 1143004"/>
                        <a:gd name="connsiteX7" fmla="*/ 1284722 w 4581164"/>
                        <a:gd name="connsiteY7" fmla="*/ 1134905 h 1143004"/>
                        <a:gd name="connsiteX8" fmla="*/ 438423 w 4581164"/>
                        <a:gd name="connsiteY8" fmla="*/ 571501 h 1143004"/>
                        <a:gd name="connsiteX9" fmla="*/ 438424 w 4581164"/>
                        <a:gd name="connsiteY9" fmla="*/ 571496 h 1143004"/>
                        <a:gd name="connsiteX0" fmla="*/ 438408 w 4581148"/>
                        <a:gd name="connsiteY0" fmla="*/ 571496 h 1560755"/>
                        <a:gd name="connsiteX1" fmla="*/ 1284709 w 4581148"/>
                        <a:gd name="connsiteY1" fmla="*/ 8099 h 1560755"/>
                        <a:gd name="connsiteX2" fmla="*/ 1771909 w 4581148"/>
                        <a:gd name="connsiteY2" fmla="*/ 0 h 1560755"/>
                        <a:gd name="connsiteX3" fmla="*/ 2259110 w 4581148"/>
                        <a:gd name="connsiteY3" fmla="*/ 8099 h 1560755"/>
                        <a:gd name="connsiteX4" fmla="*/ 4553208 w 4581148"/>
                        <a:gd name="connsiteY4" fmla="*/ 571504 h 1560755"/>
                        <a:gd name="connsiteX5" fmla="*/ 2259108 w 4581148"/>
                        <a:gd name="connsiteY5" fmla="*/ 1134905 h 1560755"/>
                        <a:gd name="connsiteX6" fmla="*/ 1771907 w 4581148"/>
                        <a:gd name="connsiteY6" fmla="*/ 1143004 h 1560755"/>
                        <a:gd name="connsiteX7" fmla="*/ 1284706 w 4581148"/>
                        <a:gd name="connsiteY7" fmla="*/ 1134905 h 1560755"/>
                        <a:gd name="connsiteX8" fmla="*/ 325488 w 4581148"/>
                        <a:gd name="connsiteY8" fmla="*/ 1466855 h 1560755"/>
                        <a:gd name="connsiteX9" fmla="*/ 438407 w 4581148"/>
                        <a:gd name="connsiteY9" fmla="*/ 571501 h 1560755"/>
                        <a:gd name="connsiteX10" fmla="*/ 438408 w 4581148"/>
                        <a:gd name="connsiteY10" fmla="*/ 571496 h 1560755"/>
                        <a:gd name="connsiteX0" fmla="*/ 438408 w 4581148"/>
                        <a:gd name="connsiteY0" fmla="*/ 571496 h 1149773"/>
                        <a:gd name="connsiteX1" fmla="*/ 1284709 w 4581148"/>
                        <a:gd name="connsiteY1" fmla="*/ 8099 h 1149773"/>
                        <a:gd name="connsiteX2" fmla="*/ 1771909 w 4581148"/>
                        <a:gd name="connsiteY2" fmla="*/ 0 h 1149773"/>
                        <a:gd name="connsiteX3" fmla="*/ 2259110 w 4581148"/>
                        <a:gd name="connsiteY3" fmla="*/ 8099 h 1149773"/>
                        <a:gd name="connsiteX4" fmla="*/ 4553208 w 4581148"/>
                        <a:gd name="connsiteY4" fmla="*/ 571504 h 1149773"/>
                        <a:gd name="connsiteX5" fmla="*/ 2259108 w 4581148"/>
                        <a:gd name="connsiteY5" fmla="*/ 1134905 h 1149773"/>
                        <a:gd name="connsiteX6" fmla="*/ 1771907 w 4581148"/>
                        <a:gd name="connsiteY6" fmla="*/ 1143004 h 1149773"/>
                        <a:gd name="connsiteX7" fmla="*/ 1284706 w 4581148"/>
                        <a:gd name="connsiteY7" fmla="*/ 1134905 h 1149773"/>
                        <a:gd name="connsiteX8" fmla="*/ 620977 w 4581148"/>
                        <a:gd name="connsiteY8" fmla="*/ 1053799 h 1149773"/>
                        <a:gd name="connsiteX9" fmla="*/ 438407 w 4581148"/>
                        <a:gd name="connsiteY9" fmla="*/ 571501 h 1149773"/>
                        <a:gd name="connsiteX10" fmla="*/ 438408 w 4581148"/>
                        <a:gd name="connsiteY10" fmla="*/ 571496 h 11497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581148" h="1149773">
                          <a:moveTo>
                            <a:pt x="438408" y="571496"/>
                          </a:moveTo>
                          <a:cubicBezTo>
                            <a:pt x="575576" y="240917"/>
                            <a:pt x="-1" y="51168"/>
                            <a:pt x="1284709" y="8099"/>
                          </a:cubicBezTo>
                          <a:cubicBezTo>
                            <a:pt x="1445440" y="2711"/>
                            <a:pt x="1609509" y="0"/>
                            <a:pt x="1771909" y="0"/>
                          </a:cubicBezTo>
                          <a:cubicBezTo>
                            <a:pt x="1934309" y="0"/>
                            <a:pt x="2098379" y="2711"/>
                            <a:pt x="2259110" y="8099"/>
                          </a:cubicBezTo>
                          <a:cubicBezTo>
                            <a:pt x="3543835" y="51170"/>
                            <a:pt x="4537980" y="111382"/>
                            <a:pt x="4553208" y="571504"/>
                          </a:cubicBezTo>
                          <a:cubicBezTo>
                            <a:pt x="4581148" y="1115444"/>
                            <a:pt x="3543824" y="1091834"/>
                            <a:pt x="2259108" y="1134905"/>
                          </a:cubicBezTo>
                          <a:cubicBezTo>
                            <a:pt x="2098377" y="1140294"/>
                            <a:pt x="1934307" y="1143004"/>
                            <a:pt x="1771907" y="1143004"/>
                          </a:cubicBezTo>
                          <a:cubicBezTo>
                            <a:pt x="1609507" y="1143004"/>
                            <a:pt x="1476527" y="1149772"/>
                            <a:pt x="1284706" y="1134905"/>
                          </a:cubicBezTo>
                          <a:cubicBezTo>
                            <a:pt x="1092885" y="1120038"/>
                            <a:pt x="762027" y="1147700"/>
                            <a:pt x="620977" y="1053799"/>
                          </a:cubicBezTo>
                          <a:cubicBezTo>
                            <a:pt x="479927" y="959898"/>
                            <a:pt x="439680" y="641352"/>
                            <a:pt x="438407" y="571501"/>
                          </a:cubicBezTo>
                          <a:cubicBezTo>
                            <a:pt x="438407" y="548639"/>
                            <a:pt x="438408" y="571498"/>
                            <a:pt x="438408" y="571496"/>
                          </a:cubicBezTo>
                          <a:close/>
                        </a:path>
                      </a:pathLst>
                    </a:custGeom>
                    <a:solidFill>
                      <a:srgbClr val="F2F2F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Freeform 37"/>
                    <p:cNvSpPr/>
                    <p:nvPr/>
                  </p:nvSpPr>
                  <p:spPr>
                    <a:xfrm>
                      <a:off x="2298192" y="2554224"/>
                      <a:ext cx="3468624" cy="658368"/>
                    </a:xfrm>
                    <a:custGeom>
                      <a:avLst/>
                      <a:gdLst>
                        <a:gd name="connsiteX0" fmla="*/ 12192 w 3468624"/>
                        <a:gd name="connsiteY0" fmla="*/ 0 h 658368"/>
                        <a:gd name="connsiteX1" fmla="*/ 2670048 w 3468624"/>
                        <a:gd name="connsiteY1" fmla="*/ 0 h 658368"/>
                        <a:gd name="connsiteX2" fmla="*/ 2676144 w 3468624"/>
                        <a:gd name="connsiteY2" fmla="*/ 262128 h 658368"/>
                        <a:gd name="connsiteX3" fmla="*/ 3468624 w 3468624"/>
                        <a:gd name="connsiteY3" fmla="*/ 627888 h 658368"/>
                        <a:gd name="connsiteX4" fmla="*/ 3157728 w 3468624"/>
                        <a:gd name="connsiteY4" fmla="*/ 658368 h 658368"/>
                        <a:gd name="connsiteX5" fmla="*/ 3261360 w 3468624"/>
                        <a:gd name="connsiteY5" fmla="*/ 652272 h 658368"/>
                        <a:gd name="connsiteX6" fmla="*/ 2566416 w 3468624"/>
                        <a:gd name="connsiteY6" fmla="*/ 316992 h 658368"/>
                        <a:gd name="connsiteX7" fmla="*/ 2566416 w 3468624"/>
                        <a:gd name="connsiteY7" fmla="*/ 121920 h 658368"/>
                        <a:gd name="connsiteX8" fmla="*/ 0 w 3468624"/>
                        <a:gd name="connsiteY8" fmla="*/ 109728 h 658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468624" h="658368">
                          <a:moveTo>
                            <a:pt x="12192" y="0"/>
                          </a:moveTo>
                          <a:lnTo>
                            <a:pt x="2670048" y="0"/>
                          </a:lnTo>
                          <a:lnTo>
                            <a:pt x="2676144" y="262128"/>
                          </a:lnTo>
                          <a:lnTo>
                            <a:pt x="3468624" y="627888"/>
                          </a:lnTo>
                          <a:lnTo>
                            <a:pt x="3157728" y="658368"/>
                          </a:lnTo>
                          <a:lnTo>
                            <a:pt x="3261360" y="652272"/>
                          </a:lnTo>
                          <a:lnTo>
                            <a:pt x="2566416" y="316992"/>
                          </a:lnTo>
                          <a:lnTo>
                            <a:pt x="2566416" y="121920"/>
                          </a:lnTo>
                          <a:lnTo>
                            <a:pt x="0" y="109728"/>
                          </a:lnTo>
                        </a:path>
                      </a:pathLst>
                    </a:custGeom>
                    <a:solidFill>
                      <a:srgbClr val="73E9F9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" name="Group 33"/>
                  <p:cNvGrpSpPr/>
                  <p:nvPr/>
                </p:nvGrpSpPr>
                <p:grpSpPr>
                  <a:xfrm rot="5400000">
                    <a:off x="4663290" y="3490110"/>
                    <a:ext cx="2590782" cy="1096962"/>
                    <a:chOff x="1847559" y="2199107"/>
                    <a:chExt cx="4581148" cy="1560755"/>
                  </a:xfrm>
                </p:grpSpPr>
                <p:sp>
                  <p:nvSpPr>
                    <p:cNvPr id="35" name="Freeform 34"/>
                    <p:cNvSpPr/>
                    <p:nvPr/>
                  </p:nvSpPr>
                  <p:spPr>
                    <a:xfrm>
                      <a:off x="1847559" y="2199107"/>
                      <a:ext cx="4581148" cy="1560755"/>
                    </a:xfrm>
                    <a:custGeom>
                      <a:avLst/>
                      <a:gdLst>
                        <a:gd name="connsiteX0" fmla="*/ 0 w 5410200"/>
                        <a:gd name="connsiteY0" fmla="*/ 495300 h 990600"/>
                        <a:gd name="connsiteX1" fmla="*/ 2217901 w 5410200"/>
                        <a:gd name="connsiteY1" fmla="*/ 8103 h 990600"/>
                        <a:gd name="connsiteX2" fmla="*/ 2705101 w 5410200"/>
                        <a:gd name="connsiteY2" fmla="*/ 4 h 990600"/>
                        <a:gd name="connsiteX3" fmla="*/ 3192302 w 5410200"/>
                        <a:gd name="connsiteY3" fmla="*/ 8103 h 990600"/>
                        <a:gd name="connsiteX4" fmla="*/ 5410200 w 5410200"/>
                        <a:gd name="connsiteY4" fmla="*/ 495308 h 990600"/>
                        <a:gd name="connsiteX5" fmla="*/ 3192300 w 5410200"/>
                        <a:gd name="connsiteY5" fmla="*/ 982509 h 990600"/>
                        <a:gd name="connsiteX6" fmla="*/ 2705099 w 5410200"/>
                        <a:gd name="connsiteY6" fmla="*/ 990608 h 990600"/>
                        <a:gd name="connsiteX7" fmla="*/ 2217898 w 5410200"/>
                        <a:gd name="connsiteY7" fmla="*/ 982509 h 990600"/>
                        <a:gd name="connsiteX8" fmla="*/ -1 w 5410200"/>
                        <a:gd name="connsiteY8" fmla="*/ 495305 h 990600"/>
                        <a:gd name="connsiteX9" fmla="*/ 0 w 5410200"/>
                        <a:gd name="connsiteY9" fmla="*/ 495300 h 990600"/>
                        <a:gd name="connsiteX0" fmla="*/ 9 w 5410221"/>
                        <a:gd name="connsiteY0" fmla="*/ 495296 h 1066804"/>
                        <a:gd name="connsiteX1" fmla="*/ 2217910 w 5410221"/>
                        <a:gd name="connsiteY1" fmla="*/ 8099 h 1066804"/>
                        <a:gd name="connsiteX2" fmla="*/ 2705110 w 5410221"/>
                        <a:gd name="connsiteY2" fmla="*/ 0 h 1066804"/>
                        <a:gd name="connsiteX3" fmla="*/ 3192311 w 5410221"/>
                        <a:gd name="connsiteY3" fmla="*/ 8099 h 1066804"/>
                        <a:gd name="connsiteX4" fmla="*/ 5410209 w 5410221"/>
                        <a:gd name="connsiteY4" fmla="*/ 495304 h 1066804"/>
                        <a:gd name="connsiteX5" fmla="*/ 3192309 w 5410221"/>
                        <a:gd name="connsiteY5" fmla="*/ 982505 h 1066804"/>
                        <a:gd name="connsiteX6" fmla="*/ 2705108 w 5410221"/>
                        <a:gd name="connsiteY6" fmla="*/ 1066804 h 1066804"/>
                        <a:gd name="connsiteX7" fmla="*/ 2217907 w 5410221"/>
                        <a:gd name="connsiteY7" fmla="*/ 982505 h 1066804"/>
                        <a:gd name="connsiteX8" fmla="*/ 8 w 5410221"/>
                        <a:gd name="connsiteY8" fmla="*/ 495301 h 1066804"/>
                        <a:gd name="connsiteX9" fmla="*/ 9 w 5410221"/>
                        <a:gd name="connsiteY9" fmla="*/ 495296 h 1066804"/>
                        <a:gd name="connsiteX0" fmla="*/ 9 w 5410221"/>
                        <a:gd name="connsiteY0" fmla="*/ 495296 h 1079504"/>
                        <a:gd name="connsiteX1" fmla="*/ 2217910 w 5410221"/>
                        <a:gd name="connsiteY1" fmla="*/ 8099 h 1079504"/>
                        <a:gd name="connsiteX2" fmla="*/ 2705110 w 5410221"/>
                        <a:gd name="connsiteY2" fmla="*/ 0 h 1079504"/>
                        <a:gd name="connsiteX3" fmla="*/ 3192311 w 5410221"/>
                        <a:gd name="connsiteY3" fmla="*/ 8099 h 1079504"/>
                        <a:gd name="connsiteX4" fmla="*/ 5410209 w 5410221"/>
                        <a:gd name="connsiteY4" fmla="*/ 495304 h 1079504"/>
                        <a:gd name="connsiteX5" fmla="*/ 3192309 w 5410221"/>
                        <a:gd name="connsiteY5" fmla="*/ 982505 h 1079504"/>
                        <a:gd name="connsiteX6" fmla="*/ 2705108 w 5410221"/>
                        <a:gd name="connsiteY6" fmla="*/ 1066804 h 1079504"/>
                        <a:gd name="connsiteX7" fmla="*/ 2217907 w 5410221"/>
                        <a:gd name="connsiteY7" fmla="*/ 1058705 h 1079504"/>
                        <a:gd name="connsiteX8" fmla="*/ 8 w 5410221"/>
                        <a:gd name="connsiteY8" fmla="*/ 495301 h 1079504"/>
                        <a:gd name="connsiteX9" fmla="*/ 9 w 5410221"/>
                        <a:gd name="connsiteY9" fmla="*/ 495296 h 1079504"/>
                        <a:gd name="connsiteX0" fmla="*/ 9 w 5410221"/>
                        <a:gd name="connsiteY0" fmla="*/ 495296 h 1066804"/>
                        <a:gd name="connsiteX1" fmla="*/ 2217910 w 5410221"/>
                        <a:gd name="connsiteY1" fmla="*/ 8099 h 1066804"/>
                        <a:gd name="connsiteX2" fmla="*/ 2705110 w 5410221"/>
                        <a:gd name="connsiteY2" fmla="*/ 0 h 1066804"/>
                        <a:gd name="connsiteX3" fmla="*/ 3192311 w 5410221"/>
                        <a:gd name="connsiteY3" fmla="*/ 8099 h 1066804"/>
                        <a:gd name="connsiteX4" fmla="*/ 5410209 w 5410221"/>
                        <a:gd name="connsiteY4" fmla="*/ 495304 h 1066804"/>
                        <a:gd name="connsiteX5" fmla="*/ 3192309 w 5410221"/>
                        <a:gd name="connsiteY5" fmla="*/ 1058705 h 1066804"/>
                        <a:gd name="connsiteX6" fmla="*/ 2705108 w 5410221"/>
                        <a:gd name="connsiteY6" fmla="*/ 1066804 h 1066804"/>
                        <a:gd name="connsiteX7" fmla="*/ 2217907 w 5410221"/>
                        <a:gd name="connsiteY7" fmla="*/ 1058705 h 1066804"/>
                        <a:gd name="connsiteX8" fmla="*/ 8 w 5410221"/>
                        <a:gd name="connsiteY8" fmla="*/ 495301 h 1066804"/>
                        <a:gd name="connsiteX9" fmla="*/ 9 w 5410221"/>
                        <a:gd name="connsiteY9" fmla="*/ 495296 h 1066804"/>
                        <a:gd name="connsiteX0" fmla="*/ 9 w 5410221"/>
                        <a:gd name="connsiteY0" fmla="*/ 571496 h 1143004"/>
                        <a:gd name="connsiteX1" fmla="*/ 2217910 w 5410221"/>
                        <a:gd name="connsiteY1" fmla="*/ 84299 h 1143004"/>
                        <a:gd name="connsiteX2" fmla="*/ 2705110 w 5410221"/>
                        <a:gd name="connsiteY2" fmla="*/ 0 h 1143004"/>
                        <a:gd name="connsiteX3" fmla="*/ 3192311 w 5410221"/>
                        <a:gd name="connsiteY3" fmla="*/ 84299 h 1143004"/>
                        <a:gd name="connsiteX4" fmla="*/ 5410209 w 5410221"/>
                        <a:gd name="connsiteY4" fmla="*/ 571504 h 1143004"/>
                        <a:gd name="connsiteX5" fmla="*/ 3192309 w 5410221"/>
                        <a:gd name="connsiteY5" fmla="*/ 1134905 h 1143004"/>
                        <a:gd name="connsiteX6" fmla="*/ 2705108 w 5410221"/>
                        <a:gd name="connsiteY6" fmla="*/ 1143004 h 1143004"/>
                        <a:gd name="connsiteX7" fmla="*/ 2217907 w 5410221"/>
                        <a:gd name="connsiteY7" fmla="*/ 1134905 h 1143004"/>
                        <a:gd name="connsiteX8" fmla="*/ 8 w 5410221"/>
                        <a:gd name="connsiteY8" fmla="*/ 571501 h 1143004"/>
                        <a:gd name="connsiteX9" fmla="*/ 9 w 5410221"/>
                        <a:gd name="connsiteY9" fmla="*/ 571496 h 1143004"/>
                        <a:gd name="connsiteX0" fmla="*/ 9 w 5410221"/>
                        <a:gd name="connsiteY0" fmla="*/ 584196 h 1155704"/>
                        <a:gd name="connsiteX1" fmla="*/ 2217910 w 5410221"/>
                        <a:gd name="connsiteY1" fmla="*/ 96999 h 1155704"/>
                        <a:gd name="connsiteX2" fmla="*/ 2705110 w 5410221"/>
                        <a:gd name="connsiteY2" fmla="*/ 12700 h 1155704"/>
                        <a:gd name="connsiteX3" fmla="*/ 3192311 w 5410221"/>
                        <a:gd name="connsiteY3" fmla="*/ 20799 h 1155704"/>
                        <a:gd name="connsiteX4" fmla="*/ 5410209 w 5410221"/>
                        <a:gd name="connsiteY4" fmla="*/ 584204 h 1155704"/>
                        <a:gd name="connsiteX5" fmla="*/ 3192309 w 5410221"/>
                        <a:gd name="connsiteY5" fmla="*/ 1147605 h 1155704"/>
                        <a:gd name="connsiteX6" fmla="*/ 2705108 w 5410221"/>
                        <a:gd name="connsiteY6" fmla="*/ 1155704 h 1155704"/>
                        <a:gd name="connsiteX7" fmla="*/ 2217907 w 5410221"/>
                        <a:gd name="connsiteY7" fmla="*/ 1147605 h 1155704"/>
                        <a:gd name="connsiteX8" fmla="*/ 8 w 5410221"/>
                        <a:gd name="connsiteY8" fmla="*/ 584201 h 1155704"/>
                        <a:gd name="connsiteX9" fmla="*/ 9 w 5410221"/>
                        <a:gd name="connsiteY9" fmla="*/ 584196 h 1155704"/>
                        <a:gd name="connsiteX0" fmla="*/ 9 w 5410221"/>
                        <a:gd name="connsiteY0" fmla="*/ 571496 h 1143004"/>
                        <a:gd name="connsiteX1" fmla="*/ 2217910 w 5410221"/>
                        <a:gd name="connsiteY1" fmla="*/ 8099 h 1143004"/>
                        <a:gd name="connsiteX2" fmla="*/ 2705110 w 5410221"/>
                        <a:gd name="connsiteY2" fmla="*/ 0 h 1143004"/>
                        <a:gd name="connsiteX3" fmla="*/ 3192311 w 5410221"/>
                        <a:gd name="connsiteY3" fmla="*/ 8099 h 1143004"/>
                        <a:gd name="connsiteX4" fmla="*/ 5410209 w 5410221"/>
                        <a:gd name="connsiteY4" fmla="*/ 571504 h 1143004"/>
                        <a:gd name="connsiteX5" fmla="*/ 3192309 w 5410221"/>
                        <a:gd name="connsiteY5" fmla="*/ 1134905 h 1143004"/>
                        <a:gd name="connsiteX6" fmla="*/ 2705108 w 5410221"/>
                        <a:gd name="connsiteY6" fmla="*/ 1143004 h 1143004"/>
                        <a:gd name="connsiteX7" fmla="*/ 2217907 w 5410221"/>
                        <a:gd name="connsiteY7" fmla="*/ 1134905 h 1143004"/>
                        <a:gd name="connsiteX8" fmla="*/ 8 w 5410221"/>
                        <a:gd name="connsiteY8" fmla="*/ 571501 h 1143004"/>
                        <a:gd name="connsiteX9" fmla="*/ 9 w 5410221"/>
                        <a:gd name="connsiteY9" fmla="*/ 571496 h 1143004"/>
                        <a:gd name="connsiteX0" fmla="*/ 9 w 5410209"/>
                        <a:gd name="connsiteY0" fmla="*/ 571496 h 1143004"/>
                        <a:gd name="connsiteX1" fmla="*/ 2217910 w 5410209"/>
                        <a:gd name="connsiteY1" fmla="*/ 8099 h 1143004"/>
                        <a:gd name="connsiteX2" fmla="*/ 2705110 w 5410209"/>
                        <a:gd name="connsiteY2" fmla="*/ 0 h 1143004"/>
                        <a:gd name="connsiteX3" fmla="*/ 3192311 w 5410209"/>
                        <a:gd name="connsiteY3" fmla="*/ 8099 h 1143004"/>
                        <a:gd name="connsiteX4" fmla="*/ 5410209 w 5410209"/>
                        <a:gd name="connsiteY4" fmla="*/ 571504 h 1143004"/>
                        <a:gd name="connsiteX5" fmla="*/ 3192309 w 5410209"/>
                        <a:gd name="connsiteY5" fmla="*/ 1134905 h 1143004"/>
                        <a:gd name="connsiteX6" fmla="*/ 2705108 w 5410209"/>
                        <a:gd name="connsiteY6" fmla="*/ 1143004 h 1143004"/>
                        <a:gd name="connsiteX7" fmla="*/ 2217907 w 5410209"/>
                        <a:gd name="connsiteY7" fmla="*/ 1134905 h 1143004"/>
                        <a:gd name="connsiteX8" fmla="*/ 8 w 5410209"/>
                        <a:gd name="connsiteY8" fmla="*/ 571501 h 1143004"/>
                        <a:gd name="connsiteX9" fmla="*/ 9 w 5410209"/>
                        <a:gd name="connsiteY9" fmla="*/ 571496 h 1143004"/>
                        <a:gd name="connsiteX0" fmla="*/ 9 w 5438149"/>
                        <a:gd name="connsiteY0" fmla="*/ 571496 h 1143004"/>
                        <a:gd name="connsiteX1" fmla="*/ 2217910 w 5438149"/>
                        <a:gd name="connsiteY1" fmla="*/ 8099 h 1143004"/>
                        <a:gd name="connsiteX2" fmla="*/ 2705110 w 5438149"/>
                        <a:gd name="connsiteY2" fmla="*/ 0 h 1143004"/>
                        <a:gd name="connsiteX3" fmla="*/ 3192311 w 5438149"/>
                        <a:gd name="connsiteY3" fmla="*/ 8099 h 1143004"/>
                        <a:gd name="connsiteX4" fmla="*/ 5410209 w 5438149"/>
                        <a:gd name="connsiteY4" fmla="*/ 571504 h 1143004"/>
                        <a:gd name="connsiteX5" fmla="*/ 3192309 w 5438149"/>
                        <a:gd name="connsiteY5" fmla="*/ 1134905 h 1143004"/>
                        <a:gd name="connsiteX6" fmla="*/ 2705108 w 5438149"/>
                        <a:gd name="connsiteY6" fmla="*/ 1143004 h 1143004"/>
                        <a:gd name="connsiteX7" fmla="*/ 2217907 w 5438149"/>
                        <a:gd name="connsiteY7" fmla="*/ 1134905 h 1143004"/>
                        <a:gd name="connsiteX8" fmla="*/ 8 w 5438149"/>
                        <a:gd name="connsiteY8" fmla="*/ 571501 h 1143004"/>
                        <a:gd name="connsiteX9" fmla="*/ 9 w 5438149"/>
                        <a:gd name="connsiteY9" fmla="*/ 571496 h 1143004"/>
                        <a:gd name="connsiteX0" fmla="*/ 9 w 5514349"/>
                        <a:gd name="connsiteY0" fmla="*/ 571496 h 1143004"/>
                        <a:gd name="connsiteX1" fmla="*/ 2217910 w 5514349"/>
                        <a:gd name="connsiteY1" fmla="*/ 8099 h 1143004"/>
                        <a:gd name="connsiteX2" fmla="*/ 2705110 w 5514349"/>
                        <a:gd name="connsiteY2" fmla="*/ 0 h 1143004"/>
                        <a:gd name="connsiteX3" fmla="*/ 3192311 w 5514349"/>
                        <a:gd name="connsiteY3" fmla="*/ 8099 h 1143004"/>
                        <a:gd name="connsiteX4" fmla="*/ 5486409 w 5514349"/>
                        <a:gd name="connsiteY4" fmla="*/ 571504 h 1143004"/>
                        <a:gd name="connsiteX5" fmla="*/ 3192309 w 5514349"/>
                        <a:gd name="connsiteY5" fmla="*/ 1134905 h 1143004"/>
                        <a:gd name="connsiteX6" fmla="*/ 2705108 w 5514349"/>
                        <a:gd name="connsiteY6" fmla="*/ 1143004 h 1143004"/>
                        <a:gd name="connsiteX7" fmla="*/ 2217907 w 5514349"/>
                        <a:gd name="connsiteY7" fmla="*/ 1134905 h 1143004"/>
                        <a:gd name="connsiteX8" fmla="*/ 8 w 5514349"/>
                        <a:gd name="connsiteY8" fmla="*/ 571501 h 1143004"/>
                        <a:gd name="connsiteX9" fmla="*/ 9 w 5514349"/>
                        <a:gd name="connsiteY9" fmla="*/ 571496 h 1143004"/>
                        <a:gd name="connsiteX0" fmla="*/ 1447809 w 5514349"/>
                        <a:gd name="connsiteY0" fmla="*/ 571496 h 1143004"/>
                        <a:gd name="connsiteX1" fmla="*/ 2217910 w 5514349"/>
                        <a:gd name="connsiteY1" fmla="*/ 8099 h 1143004"/>
                        <a:gd name="connsiteX2" fmla="*/ 2705110 w 5514349"/>
                        <a:gd name="connsiteY2" fmla="*/ 0 h 1143004"/>
                        <a:gd name="connsiteX3" fmla="*/ 3192311 w 5514349"/>
                        <a:gd name="connsiteY3" fmla="*/ 8099 h 1143004"/>
                        <a:gd name="connsiteX4" fmla="*/ 5486409 w 5514349"/>
                        <a:gd name="connsiteY4" fmla="*/ 571504 h 1143004"/>
                        <a:gd name="connsiteX5" fmla="*/ 3192309 w 5514349"/>
                        <a:gd name="connsiteY5" fmla="*/ 1134905 h 1143004"/>
                        <a:gd name="connsiteX6" fmla="*/ 2705108 w 5514349"/>
                        <a:gd name="connsiteY6" fmla="*/ 1143004 h 1143004"/>
                        <a:gd name="connsiteX7" fmla="*/ 2217907 w 5514349"/>
                        <a:gd name="connsiteY7" fmla="*/ 1134905 h 1143004"/>
                        <a:gd name="connsiteX8" fmla="*/ 8 w 5514349"/>
                        <a:gd name="connsiteY8" fmla="*/ 571501 h 1143004"/>
                        <a:gd name="connsiteX9" fmla="*/ 1447809 w 5514349"/>
                        <a:gd name="connsiteY9" fmla="*/ 571496 h 1143004"/>
                        <a:gd name="connsiteX0" fmla="*/ 514624 w 4581164"/>
                        <a:gd name="connsiteY0" fmla="*/ 571496 h 1143004"/>
                        <a:gd name="connsiteX1" fmla="*/ 1284725 w 4581164"/>
                        <a:gd name="connsiteY1" fmla="*/ 8099 h 1143004"/>
                        <a:gd name="connsiteX2" fmla="*/ 1771925 w 4581164"/>
                        <a:gd name="connsiteY2" fmla="*/ 0 h 1143004"/>
                        <a:gd name="connsiteX3" fmla="*/ 2259126 w 4581164"/>
                        <a:gd name="connsiteY3" fmla="*/ 8099 h 1143004"/>
                        <a:gd name="connsiteX4" fmla="*/ 4553224 w 4581164"/>
                        <a:gd name="connsiteY4" fmla="*/ 571504 h 1143004"/>
                        <a:gd name="connsiteX5" fmla="*/ 2259124 w 4581164"/>
                        <a:gd name="connsiteY5" fmla="*/ 1134905 h 1143004"/>
                        <a:gd name="connsiteX6" fmla="*/ 1771923 w 4581164"/>
                        <a:gd name="connsiteY6" fmla="*/ 1143004 h 1143004"/>
                        <a:gd name="connsiteX7" fmla="*/ 1284722 w 4581164"/>
                        <a:gd name="connsiteY7" fmla="*/ 1134905 h 1143004"/>
                        <a:gd name="connsiteX8" fmla="*/ 514623 w 4581164"/>
                        <a:gd name="connsiteY8" fmla="*/ 571501 h 1143004"/>
                        <a:gd name="connsiteX9" fmla="*/ 514624 w 4581164"/>
                        <a:gd name="connsiteY9" fmla="*/ 571496 h 1143004"/>
                        <a:gd name="connsiteX0" fmla="*/ 514624 w 4581164"/>
                        <a:gd name="connsiteY0" fmla="*/ 571496 h 1143004"/>
                        <a:gd name="connsiteX1" fmla="*/ 1284725 w 4581164"/>
                        <a:gd name="connsiteY1" fmla="*/ 8099 h 1143004"/>
                        <a:gd name="connsiteX2" fmla="*/ 1771925 w 4581164"/>
                        <a:gd name="connsiteY2" fmla="*/ 0 h 1143004"/>
                        <a:gd name="connsiteX3" fmla="*/ 2259126 w 4581164"/>
                        <a:gd name="connsiteY3" fmla="*/ 8099 h 1143004"/>
                        <a:gd name="connsiteX4" fmla="*/ 4553224 w 4581164"/>
                        <a:gd name="connsiteY4" fmla="*/ 571504 h 1143004"/>
                        <a:gd name="connsiteX5" fmla="*/ 2259124 w 4581164"/>
                        <a:gd name="connsiteY5" fmla="*/ 1134905 h 1143004"/>
                        <a:gd name="connsiteX6" fmla="*/ 1771923 w 4581164"/>
                        <a:gd name="connsiteY6" fmla="*/ 1143004 h 1143004"/>
                        <a:gd name="connsiteX7" fmla="*/ 1284722 w 4581164"/>
                        <a:gd name="connsiteY7" fmla="*/ 1134905 h 1143004"/>
                        <a:gd name="connsiteX8" fmla="*/ 514623 w 4581164"/>
                        <a:gd name="connsiteY8" fmla="*/ 571501 h 1143004"/>
                        <a:gd name="connsiteX9" fmla="*/ 514624 w 4581164"/>
                        <a:gd name="connsiteY9" fmla="*/ 571496 h 1143004"/>
                        <a:gd name="connsiteX0" fmla="*/ 438424 w 4581164"/>
                        <a:gd name="connsiteY0" fmla="*/ 571496 h 1143004"/>
                        <a:gd name="connsiteX1" fmla="*/ 1284725 w 4581164"/>
                        <a:gd name="connsiteY1" fmla="*/ 8099 h 1143004"/>
                        <a:gd name="connsiteX2" fmla="*/ 1771925 w 4581164"/>
                        <a:gd name="connsiteY2" fmla="*/ 0 h 1143004"/>
                        <a:gd name="connsiteX3" fmla="*/ 2259126 w 4581164"/>
                        <a:gd name="connsiteY3" fmla="*/ 8099 h 1143004"/>
                        <a:gd name="connsiteX4" fmla="*/ 4553224 w 4581164"/>
                        <a:gd name="connsiteY4" fmla="*/ 571504 h 1143004"/>
                        <a:gd name="connsiteX5" fmla="*/ 2259124 w 4581164"/>
                        <a:gd name="connsiteY5" fmla="*/ 1134905 h 1143004"/>
                        <a:gd name="connsiteX6" fmla="*/ 1771923 w 4581164"/>
                        <a:gd name="connsiteY6" fmla="*/ 1143004 h 1143004"/>
                        <a:gd name="connsiteX7" fmla="*/ 1284722 w 4581164"/>
                        <a:gd name="connsiteY7" fmla="*/ 1134905 h 1143004"/>
                        <a:gd name="connsiteX8" fmla="*/ 514623 w 4581164"/>
                        <a:gd name="connsiteY8" fmla="*/ 571501 h 1143004"/>
                        <a:gd name="connsiteX9" fmla="*/ 438424 w 4581164"/>
                        <a:gd name="connsiteY9" fmla="*/ 571496 h 1143004"/>
                        <a:gd name="connsiteX0" fmla="*/ 438424 w 4581164"/>
                        <a:gd name="connsiteY0" fmla="*/ 571496 h 1143004"/>
                        <a:gd name="connsiteX1" fmla="*/ 1284725 w 4581164"/>
                        <a:gd name="connsiteY1" fmla="*/ 8099 h 1143004"/>
                        <a:gd name="connsiteX2" fmla="*/ 1771925 w 4581164"/>
                        <a:gd name="connsiteY2" fmla="*/ 0 h 1143004"/>
                        <a:gd name="connsiteX3" fmla="*/ 2259126 w 4581164"/>
                        <a:gd name="connsiteY3" fmla="*/ 8099 h 1143004"/>
                        <a:gd name="connsiteX4" fmla="*/ 4553224 w 4581164"/>
                        <a:gd name="connsiteY4" fmla="*/ 571504 h 1143004"/>
                        <a:gd name="connsiteX5" fmla="*/ 2259124 w 4581164"/>
                        <a:gd name="connsiteY5" fmla="*/ 1134905 h 1143004"/>
                        <a:gd name="connsiteX6" fmla="*/ 1771923 w 4581164"/>
                        <a:gd name="connsiteY6" fmla="*/ 1143004 h 1143004"/>
                        <a:gd name="connsiteX7" fmla="*/ 1284722 w 4581164"/>
                        <a:gd name="connsiteY7" fmla="*/ 1134905 h 1143004"/>
                        <a:gd name="connsiteX8" fmla="*/ 438423 w 4581164"/>
                        <a:gd name="connsiteY8" fmla="*/ 571501 h 1143004"/>
                        <a:gd name="connsiteX9" fmla="*/ 438424 w 4581164"/>
                        <a:gd name="connsiteY9" fmla="*/ 571496 h 1143004"/>
                        <a:gd name="connsiteX0" fmla="*/ 438424 w 4581164"/>
                        <a:gd name="connsiteY0" fmla="*/ 571496 h 1143004"/>
                        <a:gd name="connsiteX1" fmla="*/ 1284725 w 4581164"/>
                        <a:gd name="connsiteY1" fmla="*/ 8099 h 1143004"/>
                        <a:gd name="connsiteX2" fmla="*/ 1771925 w 4581164"/>
                        <a:gd name="connsiteY2" fmla="*/ 0 h 1143004"/>
                        <a:gd name="connsiteX3" fmla="*/ 2259126 w 4581164"/>
                        <a:gd name="connsiteY3" fmla="*/ 8099 h 1143004"/>
                        <a:gd name="connsiteX4" fmla="*/ 4553224 w 4581164"/>
                        <a:gd name="connsiteY4" fmla="*/ 571504 h 1143004"/>
                        <a:gd name="connsiteX5" fmla="*/ 2259124 w 4581164"/>
                        <a:gd name="connsiteY5" fmla="*/ 1134905 h 1143004"/>
                        <a:gd name="connsiteX6" fmla="*/ 1771923 w 4581164"/>
                        <a:gd name="connsiteY6" fmla="*/ 1143004 h 1143004"/>
                        <a:gd name="connsiteX7" fmla="*/ 1284722 w 4581164"/>
                        <a:gd name="connsiteY7" fmla="*/ 1134905 h 1143004"/>
                        <a:gd name="connsiteX8" fmla="*/ 438423 w 4581164"/>
                        <a:gd name="connsiteY8" fmla="*/ 571501 h 1143004"/>
                        <a:gd name="connsiteX9" fmla="*/ 438424 w 4581164"/>
                        <a:gd name="connsiteY9" fmla="*/ 571496 h 1143004"/>
                        <a:gd name="connsiteX0" fmla="*/ 438424 w 4581164"/>
                        <a:gd name="connsiteY0" fmla="*/ 571496 h 1143004"/>
                        <a:gd name="connsiteX1" fmla="*/ 1284725 w 4581164"/>
                        <a:gd name="connsiteY1" fmla="*/ 8099 h 1143004"/>
                        <a:gd name="connsiteX2" fmla="*/ 1771925 w 4581164"/>
                        <a:gd name="connsiteY2" fmla="*/ 0 h 1143004"/>
                        <a:gd name="connsiteX3" fmla="*/ 2259126 w 4581164"/>
                        <a:gd name="connsiteY3" fmla="*/ 8099 h 1143004"/>
                        <a:gd name="connsiteX4" fmla="*/ 4553224 w 4581164"/>
                        <a:gd name="connsiteY4" fmla="*/ 571504 h 1143004"/>
                        <a:gd name="connsiteX5" fmla="*/ 2259124 w 4581164"/>
                        <a:gd name="connsiteY5" fmla="*/ 1134905 h 1143004"/>
                        <a:gd name="connsiteX6" fmla="*/ 1771923 w 4581164"/>
                        <a:gd name="connsiteY6" fmla="*/ 1143004 h 1143004"/>
                        <a:gd name="connsiteX7" fmla="*/ 1284722 w 4581164"/>
                        <a:gd name="connsiteY7" fmla="*/ 1134905 h 1143004"/>
                        <a:gd name="connsiteX8" fmla="*/ 438423 w 4581164"/>
                        <a:gd name="connsiteY8" fmla="*/ 571501 h 1143004"/>
                        <a:gd name="connsiteX9" fmla="*/ 438424 w 4581164"/>
                        <a:gd name="connsiteY9" fmla="*/ 571496 h 1143004"/>
                        <a:gd name="connsiteX0" fmla="*/ 438408 w 4581148"/>
                        <a:gd name="connsiteY0" fmla="*/ 571496 h 1560755"/>
                        <a:gd name="connsiteX1" fmla="*/ 1284709 w 4581148"/>
                        <a:gd name="connsiteY1" fmla="*/ 8099 h 1560755"/>
                        <a:gd name="connsiteX2" fmla="*/ 1771909 w 4581148"/>
                        <a:gd name="connsiteY2" fmla="*/ 0 h 1560755"/>
                        <a:gd name="connsiteX3" fmla="*/ 2259110 w 4581148"/>
                        <a:gd name="connsiteY3" fmla="*/ 8099 h 1560755"/>
                        <a:gd name="connsiteX4" fmla="*/ 4553208 w 4581148"/>
                        <a:gd name="connsiteY4" fmla="*/ 571504 h 1560755"/>
                        <a:gd name="connsiteX5" fmla="*/ 2259108 w 4581148"/>
                        <a:gd name="connsiteY5" fmla="*/ 1134905 h 1560755"/>
                        <a:gd name="connsiteX6" fmla="*/ 1771907 w 4581148"/>
                        <a:gd name="connsiteY6" fmla="*/ 1143004 h 1560755"/>
                        <a:gd name="connsiteX7" fmla="*/ 1284706 w 4581148"/>
                        <a:gd name="connsiteY7" fmla="*/ 1134905 h 1560755"/>
                        <a:gd name="connsiteX8" fmla="*/ 325488 w 4581148"/>
                        <a:gd name="connsiteY8" fmla="*/ 1466855 h 1560755"/>
                        <a:gd name="connsiteX9" fmla="*/ 438407 w 4581148"/>
                        <a:gd name="connsiteY9" fmla="*/ 571501 h 1560755"/>
                        <a:gd name="connsiteX10" fmla="*/ 438408 w 4581148"/>
                        <a:gd name="connsiteY10" fmla="*/ 571496 h 15607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581148" h="1560755">
                          <a:moveTo>
                            <a:pt x="438408" y="571496"/>
                          </a:moveTo>
                          <a:cubicBezTo>
                            <a:pt x="575576" y="240917"/>
                            <a:pt x="-1" y="51168"/>
                            <a:pt x="1284709" y="8099"/>
                          </a:cubicBezTo>
                          <a:cubicBezTo>
                            <a:pt x="1445440" y="2711"/>
                            <a:pt x="1609509" y="0"/>
                            <a:pt x="1771909" y="0"/>
                          </a:cubicBezTo>
                          <a:cubicBezTo>
                            <a:pt x="1934309" y="0"/>
                            <a:pt x="2098379" y="2711"/>
                            <a:pt x="2259110" y="8099"/>
                          </a:cubicBezTo>
                          <a:cubicBezTo>
                            <a:pt x="3543835" y="51170"/>
                            <a:pt x="4537980" y="111382"/>
                            <a:pt x="4553208" y="571504"/>
                          </a:cubicBezTo>
                          <a:cubicBezTo>
                            <a:pt x="4581148" y="1115444"/>
                            <a:pt x="3543824" y="1091834"/>
                            <a:pt x="2259108" y="1134905"/>
                          </a:cubicBezTo>
                          <a:cubicBezTo>
                            <a:pt x="2098377" y="1140294"/>
                            <a:pt x="1934307" y="1143004"/>
                            <a:pt x="1771907" y="1143004"/>
                          </a:cubicBezTo>
                          <a:cubicBezTo>
                            <a:pt x="1609507" y="1143004"/>
                            <a:pt x="1525776" y="1080930"/>
                            <a:pt x="1284706" y="1134905"/>
                          </a:cubicBezTo>
                          <a:cubicBezTo>
                            <a:pt x="1043636" y="1188880"/>
                            <a:pt x="466538" y="1560756"/>
                            <a:pt x="325488" y="1466855"/>
                          </a:cubicBezTo>
                          <a:cubicBezTo>
                            <a:pt x="184438" y="1372954"/>
                            <a:pt x="439680" y="641352"/>
                            <a:pt x="438407" y="571501"/>
                          </a:cubicBezTo>
                          <a:cubicBezTo>
                            <a:pt x="438407" y="548639"/>
                            <a:pt x="438408" y="571498"/>
                            <a:pt x="438408" y="571496"/>
                          </a:cubicBezTo>
                          <a:close/>
                        </a:path>
                      </a:pathLst>
                    </a:custGeom>
                    <a:solidFill>
                      <a:srgbClr val="F2F2F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Freeform 35"/>
                    <p:cNvSpPr/>
                    <p:nvPr/>
                  </p:nvSpPr>
                  <p:spPr>
                    <a:xfrm>
                      <a:off x="2298192" y="2554224"/>
                      <a:ext cx="3468624" cy="658368"/>
                    </a:xfrm>
                    <a:custGeom>
                      <a:avLst/>
                      <a:gdLst>
                        <a:gd name="connsiteX0" fmla="*/ 12192 w 3468624"/>
                        <a:gd name="connsiteY0" fmla="*/ 0 h 658368"/>
                        <a:gd name="connsiteX1" fmla="*/ 2670048 w 3468624"/>
                        <a:gd name="connsiteY1" fmla="*/ 0 h 658368"/>
                        <a:gd name="connsiteX2" fmla="*/ 2676144 w 3468624"/>
                        <a:gd name="connsiteY2" fmla="*/ 262128 h 658368"/>
                        <a:gd name="connsiteX3" fmla="*/ 3468624 w 3468624"/>
                        <a:gd name="connsiteY3" fmla="*/ 627888 h 658368"/>
                        <a:gd name="connsiteX4" fmla="*/ 3157728 w 3468624"/>
                        <a:gd name="connsiteY4" fmla="*/ 658368 h 658368"/>
                        <a:gd name="connsiteX5" fmla="*/ 3261360 w 3468624"/>
                        <a:gd name="connsiteY5" fmla="*/ 652272 h 658368"/>
                        <a:gd name="connsiteX6" fmla="*/ 2566416 w 3468624"/>
                        <a:gd name="connsiteY6" fmla="*/ 316992 h 658368"/>
                        <a:gd name="connsiteX7" fmla="*/ 2566416 w 3468624"/>
                        <a:gd name="connsiteY7" fmla="*/ 121920 h 658368"/>
                        <a:gd name="connsiteX8" fmla="*/ 0 w 3468624"/>
                        <a:gd name="connsiteY8" fmla="*/ 109728 h 658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468624" h="658368">
                          <a:moveTo>
                            <a:pt x="12192" y="0"/>
                          </a:moveTo>
                          <a:lnTo>
                            <a:pt x="2670048" y="0"/>
                          </a:lnTo>
                          <a:lnTo>
                            <a:pt x="2676144" y="262128"/>
                          </a:lnTo>
                          <a:lnTo>
                            <a:pt x="3468624" y="627888"/>
                          </a:lnTo>
                          <a:lnTo>
                            <a:pt x="3157728" y="658368"/>
                          </a:lnTo>
                          <a:lnTo>
                            <a:pt x="3261360" y="652272"/>
                          </a:lnTo>
                          <a:lnTo>
                            <a:pt x="2566416" y="316992"/>
                          </a:lnTo>
                          <a:lnTo>
                            <a:pt x="2566416" y="121920"/>
                          </a:lnTo>
                          <a:lnTo>
                            <a:pt x="0" y="109728"/>
                          </a:lnTo>
                        </a:path>
                      </a:pathLst>
                    </a:custGeom>
                    <a:solidFill>
                      <a:srgbClr val="73E9F9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" name="Group 29"/>
                  <p:cNvGrpSpPr/>
                  <p:nvPr/>
                </p:nvGrpSpPr>
                <p:grpSpPr>
                  <a:xfrm>
                    <a:off x="2893056" y="2895600"/>
                    <a:ext cx="2897614" cy="3045478"/>
                    <a:chOff x="1447800" y="986119"/>
                    <a:chExt cx="4513729" cy="5410201"/>
                  </a:xfrm>
                </p:grpSpPr>
                <p:sp>
                  <p:nvSpPr>
                    <p:cNvPr id="27" name="Rounded Rectangle 26"/>
                    <p:cNvSpPr/>
                    <p:nvPr/>
                  </p:nvSpPr>
                  <p:spPr>
                    <a:xfrm>
                      <a:off x="1570463" y="986119"/>
                      <a:ext cx="4277155" cy="5410201"/>
                    </a:xfrm>
                    <a:prstGeom prst="roundRect">
                      <a:avLst>
                        <a:gd name="adj" fmla="val 9887"/>
                      </a:avLst>
                    </a:prstGeom>
                    <a:solidFill>
                      <a:srgbClr val="F2F2F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Freeform 27"/>
                    <p:cNvSpPr/>
                    <p:nvPr/>
                  </p:nvSpPr>
                  <p:spPr>
                    <a:xfrm>
                      <a:off x="4876800" y="986119"/>
                      <a:ext cx="1084729" cy="1909481"/>
                    </a:xfrm>
                    <a:custGeom>
                      <a:avLst/>
                      <a:gdLst>
                        <a:gd name="connsiteX0" fmla="*/ 0 w 1210235"/>
                        <a:gd name="connsiteY0" fmla="*/ 0 h 1927411"/>
                        <a:gd name="connsiteX1" fmla="*/ 26894 w 1210235"/>
                        <a:gd name="connsiteY1" fmla="*/ 1927411 h 1927411"/>
                        <a:gd name="connsiteX2" fmla="*/ 1210235 w 1210235"/>
                        <a:gd name="connsiteY2" fmla="*/ 1927411 h 19274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0235" h="1927411">
                          <a:moveTo>
                            <a:pt x="0" y="0"/>
                          </a:moveTo>
                          <a:lnTo>
                            <a:pt x="26894" y="1927411"/>
                          </a:lnTo>
                          <a:lnTo>
                            <a:pt x="1210235" y="1927411"/>
                          </a:lnTo>
                        </a:path>
                      </a:pathLst>
                    </a:custGeom>
                    <a:solidFill>
                      <a:srgbClr val="F2F2F2"/>
                    </a:solidFill>
                    <a:ln w="57150">
                      <a:solidFill>
                        <a:srgbClr val="73E9F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Freeform 28"/>
                    <p:cNvSpPr/>
                    <p:nvPr/>
                  </p:nvSpPr>
                  <p:spPr>
                    <a:xfrm>
                      <a:off x="2796988" y="3173506"/>
                      <a:ext cx="788894" cy="788894"/>
                    </a:xfrm>
                    <a:custGeom>
                      <a:avLst/>
                      <a:gdLst>
                        <a:gd name="connsiteX0" fmla="*/ 0 w 788894"/>
                        <a:gd name="connsiteY0" fmla="*/ 0 h 591670"/>
                        <a:gd name="connsiteX1" fmla="*/ 788894 w 788894"/>
                        <a:gd name="connsiteY1" fmla="*/ 0 h 591670"/>
                        <a:gd name="connsiteX2" fmla="*/ 412377 w 788894"/>
                        <a:gd name="connsiteY2" fmla="*/ 0 h 591670"/>
                        <a:gd name="connsiteX3" fmla="*/ 403412 w 788894"/>
                        <a:gd name="connsiteY3" fmla="*/ 591670 h 591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88894" h="591670">
                          <a:moveTo>
                            <a:pt x="0" y="0"/>
                          </a:moveTo>
                          <a:lnTo>
                            <a:pt x="788894" y="0"/>
                          </a:lnTo>
                          <a:lnTo>
                            <a:pt x="412377" y="0"/>
                          </a:lnTo>
                          <a:lnTo>
                            <a:pt x="403412" y="591670"/>
                          </a:lnTo>
                        </a:path>
                      </a:pathLst>
                    </a:custGeom>
                    <a:solidFill>
                      <a:srgbClr val="F2F2F2"/>
                    </a:solidFill>
                    <a:ln w="19050">
                      <a:solidFill>
                        <a:srgbClr val="73E9F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Freeform 29"/>
                    <p:cNvSpPr/>
                    <p:nvPr/>
                  </p:nvSpPr>
                  <p:spPr>
                    <a:xfrm>
                      <a:off x="3550024" y="3325906"/>
                      <a:ext cx="914400" cy="663388"/>
                    </a:xfrm>
                    <a:custGeom>
                      <a:avLst/>
                      <a:gdLst>
                        <a:gd name="connsiteX0" fmla="*/ 0 w 914400"/>
                        <a:gd name="connsiteY0" fmla="*/ 0 h 663388"/>
                        <a:gd name="connsiteX1" fmla="*/ 152400 w 914400"/>
                        <a:gd name="connsiteY1" fmla="*/ 663388 h 663388"/>
                        <a:gd name="connsiteX2" fmla="*/ 412376 w 914400"/>
                        <a:gd name="connsiteY2" fmla="*/ 259976 h 663388"/>
                        <a:gd name="connsiteX3" fmla="*/ 582705 w 914400"/>
                        <a:gd name="connsiteY3" fmla="*/ 627529 h 663388"/>
                        <a:gd name="connsiteX4" fmla="*/ 824752 w 914400"/>
                        <a:gd name="connsiteY4" fmla="*/ 44823 h 663388"/>
                        <a:gd name="connsiteX5" fmla="*/ 914400 w 914400"/>
                        <a:gd name="connsiteY5" fmla="*/ 0 h 6633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14400" h="663388">
                          <a:moveTo>
                            <a:pt x="0" y="0"/>
                          </a:moveTo>
                          <a:lnTo>
                            <a:pt x="152400" y="663388"/>
                          </a:lnTo>
                          <a:lnTo>
                            <a:pt x="412376" y="259976"/>
                          </a:lnTo>
                          <a:lnTo>
                            <a:pt x="582705" y="627529"/>
                          </a:lnTo>
                          <a:lnTo>
                            <a:pt x="824752" y="44823"/>
                          </a:lnTo>
                          <a:lnTo>
                            <a:pt x="914400" y="0"/>
                          </a:lnTo>
                        </a:path>
                      </a:pathLst>
                    </a:custGeom>
                    <a:solidFill>
                      <a:srgbClr val="F2F2F2"/>
                    </a:solidFill>
                    <a:ln w="19050">
                      <a:solidFill>
                        <a:srgbClr val="73E9F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Block Arc 30"/>
                    <p:cNvSpPr/>
                    <p:nvPr/>
                  </p:nvSpPr>
                  <p:spPr>
                    <a:xfrm rot="9241312">
                      <a:off x="2610311" y="2544675"/>
                      <a:ext cx="1857730" cy="1909296"/>
                    </a:xfrm>
                    <a:prstGeom prst="blockArc">
                      <a:avLst>
                        <a:gd name="adj1" fmla="val 11578021"/>
                        <a:gd name="adj2" fmla="val 7544808"/>
                        <a:gd name="adj3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rgbClr val="73E9F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2" name="Freeform 31"/>
                    <p:cNvSpPr/>
                    <p:nvPr/>
                  </p:nvSpPr>
                  <p:spPr>
                    <a:xfrm>
                      <a:off x="4353327" y="3283857"/>
                      <a:ext cx="122788" cy="95007"/>
                    </a:xfrm>
                    <a:custGeom>
                      <a:avLst/>
                      <a:gdLst>
                        <a:gd name="connsiteX0" fmla="*/ 84053 w 95528"/>
                        <a:gd name="connsiteY0" fmla="*/ 4233 h 93797"/>
                        <a:gd name="connsiteX1" fmla="*/ 53573 w 95528"/>
                        <a:gd name="connsiteY1" fmla="*/ 19473 h 93797"/>
                        <a:gd name="connsiteX2" fmla="*/ 38333 w 95528"/>
                        <a:gd name="connsiteY2" fmla="*/ 29633 h 93797"/>
                        <a:gd name="connsiteX3" fmla="*/ 30713 w 95528"/>
                        <a:gd name="connsiteY3" fmla="*/ 47413 h 93797"/>
                        <a:gd name="connsiteX4" fmla="*/ 20553 w 95528"/>
                        <a:gd name="connsiteY4" fmla="*/ 62653 h 93797"/>
                        <a:gd name="connsiteX5" fmla="*/ 10393 w 95528"/>
                        <a:gd name="connsiteY5" fmla="*/ 77893 h 93797"/>
                        <a:gd name="connsiteX6" fmla="*/ 5313 w 95528"/>
                        <a:gd name="connsiteY6" fmla="*/ 93133 h 93797"/>
                        <a:gd name="connsiteX7" fmla="*/ 25633 w 95528"/>
                        <a:gd name="connsiteY7" fmla="*/ 90593 h 93797"/>
                        <a:gd name="connsiteX8" fmla="*/ 33253 w 95528"/>
                        <a:gd name="connsiteY8" fmla="*/ 88053 h 93797"/>
                        <a:gd name="connsiteX9" fmla="*/ 48493 w 95528"/>
                        <a:gd name="connsiteY9" fmla="*/ 77893 h 93797"/>
                        <a:gd name="connsiteX10" fmla="*/ 71353 w 95528"/>
                        <a:gd name="connsiteY10" fmla="*/ 65193 h 93797"/>
                        <a:gd name="connsiteX11" fmla="*/ 86593 w 95528"/>
                        <a:gd name="connsiteY11" fmla="*/ 52493 h 93797"/>
                        <a:gd name="connsiteX12" fmla="*/ 94213 w 95528"/>
                        <a:gd name="connsiteY12" fmla="*/ 37253 h 93797"/>
                        <a:gd name="connsiteX13" fmla="*/ 86593 w 95528"/>
                        <a:gd name="connsiteY13" fmla="*/ 32173 h 93797"/>
                        <a:gd name="connsiteX14" fmla="*/ 78973 w 95528"/>
                        <a:gd name="connsiteY14" fmla="*/ 14393 h 93797"/>
                        <a:gd name="connsiteX15" fmla="*/ 86593 w 95528"/>
                        <a:gd name="connsiteY15" fmla="*/ 9313 h 93797"/>
                        <a:gd name="connsiteX16" fmla="*/ 86593 w 95528"/>
                        <a:gd name="connsiteY16" fmla="*/ 27093 h 93797"/>
                        <a:gd name="connsiteX17" fmla="*/ 89133 w 95528"/>
                        <a:gd name="connsiteY17" fmla="*/ 44873 h 93797"/>
                        <a:gd name="connsiteX18" fmla="*/ 84053 w 95528"/>
                        <a:gd name="connsiteY18" fmla="*/ 4233 h 93797"/>
                        <a:gd name="connsiteX0" fmla="*/ 84053 w 95528"/>
                        <a:gd name="connsiteY0" fmla="*/ 4233 h 93797"/>
                        <a:gd name="connsiteX1" fmla="*/ 53573 w 95528"/>
                        <a:gd name="connsiteY1" fmla="*/ 19473 h 93797"/>
                        <a:gd name="connsiteX2" fmla="*/ 38333 w 95528"/>
                        <a:gd name="connsiteY2" fmla="*/ 29633 h 93797"/>
                        <a:gd name="connsiteX3" fmla="*/ 30713 w 95528"/>
                        <a:gd name="connsiteY3" fmla="*/ 47413 h 93797"/>
                        <a:gd name="connsiteX4" fmla="*/ 20553 w 95528"/>
                        <a:gd name="connsiteY4" fmla="*/ 62653 h 93797"/>
                        <a:gd name="connsiteX5" fmla="*/ 10393 w 95528"/>
                        <a:gd name="connsiteY5" fmla="*/ 77893 h 93797"/>
                        <a:gd name="connsiteX6" fmla="*/ 5313 w 95528"/>
                        <a:gd name="connsiteY6" fmla="*/ 93133 h 93797"/>
                        <a:gd name="connsiteX7" fmla="*/ 25633 w 95528"/>
                        <a:gd name="connsiteY7" fmla="*/ 90593 h 93797"/>
                        <a:gd name="connsiteX8" fmla="*/ 33253 w 95528"/>
                        <a:gd name="connsiteY8" fmla="*/ 88053 h 93797"/>
                        <a:gd name="connsiteX9" fmla="*/ 48493 w 95528"/>
                        <a:gd name="connsiteY9" fmla="*/ 77893 h 93797"/>
                        <a:gd name="connsiteX10" fmla="*/ 71353 w 95528"/>
                        <a:gd name="connsiteY10" fmla="*/ 65193 h 93797"/>
                        <a:gd name="connsiteX11" fmla="*/ 86593 w 95528"/>
                        <a:gd name="connsiteY11" fmla="*/ 52493 h 93797"/>
                        <a:gd name="connsiteX12" fmla="*/ 94213 w 95528"/>
                        <a:gd name="connsiteY12" fmla="*/ 37253 h 93797"/>
                        <a:gd name="connsiteX13" fmla="*/ 86593 w 95528"/>
                        <a:gd name="connsiteY13" fmla="*/ 32173 h 93797"/>
                        <a:gd name="connsiteX14" fmla="*/ 78973 w 95528"/>
                        <a:gd name="connsiteY14" fmla="*/ 14393 h 93797"/>
                        <a:gd name="connsiteX15" fmla="*/ 86593 w 95528"/>
                        <a:gd name="connsiteY15" fmla="*/ 9313 h 93797"/>
                        <a:gd name="connsiteX16" fmla="*/ 86593 w 95528"/>
                        <a:gd name="connsiteY16" fmla="*/ 27093 h 93797"/>
                        <a:gd name="connsiteX17" fmla="*/ 89133 w 95528"/>
                        <a:gd name="connsiteY17" fmla="*/ 44873 h 93797"/>
                        <a:gd name="connsiteX18" fmla="*/ 84053 w 95528"/>
                        <a:gd name="connsiteY18" fmla="*/ 4233 h 93797"/>
                        <a:gd name="connsiteX0" fmla="*/ 84053 w 122788"/>
                        <a:gd name="connsiteY0" fmla="*/ 5443 h 95007"/>
                        <a:gd name="connsiteX1" fmla="*/ 53573 w 122788"/>
                        <a:gd name="connsiteY1" fmla="*/ 20683 h 95007"/>
                        <a:gd name="connsiteX2" fmla="*/ 38333 w 122788"/>
                        <a:gd name="connsiteY2" fmla="*/ 30843 h 95007"/>
                        <a:gd name="connsiteX3" fmla="*/ 30713 w 122788"/>
                        <a:gd name="connsiteY3" fmla="*/ 48623 h 95007"/>
                        <a:gd name="connsiteX4" fmla="*/ 20553 w 122788"/>
                        <a:gd name="connsiteY4" fmla="*/ 63863 h 95007"/>
                        <a:gd name="connsiteX5" fmla="*/ 10393 w 122788"/>
                        <a:gd name="connsiteY5" fmla="*/ 79103 h 95007"/>
                        <a:gd name="connsiteX6" fmla="*/ 5313 w 122788"/>
                        <a:gd name="connsiteY6" fmla="*/ 94343 h 95007"/>
                        <a:gd name="connsiteX7" fmla="*/ 25633 w 122788"/>
                        <a:gd name="connsiteY7" fmla="*/ 91803 h 95007"/>
                        <a:gd name="connsiteX8" fmla="*/ 33253 w 122788"/>
                        <a:gd name="connsiteY8" fmla="*/ 89263 h 95007"/>
                        <a:gd name="connsiteX9" fmla="*/ 48493 w 122788"/>
                        <a:gd name="connsiteY9" fmla="*/ 79103 h 95007"/>
                        <a:gd name="connsiteX10" fmla="*/ 71353 w 122788"/>
                        <a:gd name="connsiteY10" fmla="*/ 66403 h 95007"/>
                        <a:gd name="connsiteX11" fmla="*/ 86593 w 122788"/>
                        <a:gd name="connsiteY11" fmla="*/ 53703 h 95007"/>
                        <a:gd name="connsiteX12" fmla="*/ 94213 w 122788"/>
                        <a:gd name="connsiteY12" fmla="*/ 38463 h 95007"/>
                        <a:gd name="connsiteX13" fmla="*/ 86593 w 122788"/>
                        <a:gd name="connsiteY13" fmla="*/ 33383 h 95007"/>
                        <a:gd name="connsiteX14" fmla="*/ 78973 w 122788"/>
                        <a:gd name="connsiteY14" fmla="*/ 15603 h 95007"/>
                        <a:gd name="connsiteX15" fmla="*/ 86593 w 122788"/>
                        <a:gd name="connsiteY15" fmla="*/ 10523 h 95007"/>
                        <a:gd name="connsiteX16" fmla="*/ 86593 w 122788"/>
                        <a:gd name="connsiteY16" fmla="*/ 28303 h 95007"/>
                        <a:gd name="connsiteX17" fmla="*/ 89133 w 122788"/>
                        <a:gd name="connsiteY17" fmla="*/ 46083 h 95007"/>
                        <a:gd name="connsiteX18" fmla="*/ 84053 w 122788"/>
                        <a:gd name="connsiteY18" fmla="*/ 5443 h 950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122788" h="95007">
                          <a:moveTo>
                            <a:pt x="84053" y="5443"/>
                          </a:moveTo>
                          <a:cubicBezTo>
                            <a:pt x="78126" y="1210"/>
                            <a:pt x="73522" y="5167"/>
                            <a:pt x="53573" y="20683"/>
                          </a:cubicBezTo>
                          <a:cubicBezTo>
                            <a:pt x="48754" y="24431"/>
                            <a:pt x="38333" y="30843"/>
                            <a:pt x="38333" y="30843"/>
                          </a:cubicBezTo>
                          <a:cubicBezTo>
                            <a:pt x="31041" y="60012"/>
                            <a:pt x="41238" y="24066"/>
                            <a:pt x="30713" y="48623"/>
                          </a:cubicBezTo>
                          <a:cubicBezTo>
                            <a:pt x="24152" y="63931"/>
                            <a:pt x="33946" y="54934"/>
                            <a:pt x="20553" y="63863"/>
                          </a:cubicBezTo>
                          <a:cubicBezTo>
                            <a:pt x="12150" y="89072"/>
                            <a:pt x="26248" y="50563"/>
                            <a:pt x="10393" y="79103"/>
                          </a:cubicBezTo>
                          <a:cubicBezTo>
                            <a:pt x="7792" y="83784"/>
                            <a:pt x="0" y="95007"/>
                            <a:pt x="5313" y="94343"/>
                          </a:cubicBezTo>
                          <a:lnTo>
                            <a:pt x="25633" y="91803"/>
                          </a:lnTo>
                          <a:cubicBezTo>
                            <a:pt x="28173" y="90956"/>
                            <a:pt x="30913" y="90563"/>
                            <a:pt x="33253" y="89263"/>
                          </a:cubicBezTo>
                          <a:cubicBezTo>
                            <a:pt x="38590" y="86298"/>
                            <a:pt x="42701" y="81034"/>
                            <a:pt x="48493" y="79103"/>
                          </a:cubicBezTo>
                          <a:cubicBezTo>
                            <a:pt x="58075" y="75909"/>
                            <a:pt x="62619" y="75137"/>
                            <a:pt x="71353" y="66403"/>
                          </a:cubicBezTo>
                          <a:cubicBezTo>
                            <a:pt x="81132" y="56624"/>
                            <a:pt x="75984" y="60776"/>
                            <a:pt x="86593" y="53703"/>
                          </a:cubicBezTo>
                          <a:cubicBezTo>
                            <a:pt x="87663" y="52098"/>
                            <a:pt x="95528" y="41749"/>
                            <a:pt x="94213" y="38463"/>
                          </a:cubicBezTo>
                          <a:cubicBezTo>
                            <a:pt x="93079" y="35629"/>
                            <a:pt x="89133" y="35076"/>
                            <a:pt x="86593" y="33383"/>
                          </a:cubicBezTo>
                          <a:cubicBezTo>
                            <a:pt x="84039" y="29552"/>
                            <a:pt x="77151" y="21070"/>
                            <a:pt x="78973" y="15603"/>
                          </a:cubicBezTo>
                          <a:cubicBezTo>
                            <a:pt x="79938" y="12707"/>
                            <a:pt x="84053" y="12216"/>
                            <a:pt x="86593" y="10523"/>
                          </a:cubicBezTo>
                          <a:cubicBezTo>
                            <a:pt x="92683" y="28793"/>
                            <a:pt x="86593" y="5977"/>
                            <a:pt x="86593" y="28303"/>
                          </a:cubicBezTo>
                          <a:cubicBezTo>
                            <a:pt x="122788" y="0"/>
                            <a:pt x="87240" y="40403"/>
                            <a:pt x="89133" y="46083"/>
                          </a:cubicBezTo>
                          <a:cubicBezTo>
                            <a:pt x="89890" y="48355"/>
                            <a:pt x="89980" y="9676"/>
                            <a:pt x="84053" y="5443"/>
                          </a:cubicBez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Freeform 32"/>
                    <p:cNvSpPr/>
                    <p:nvPr/>
                  </p:nvSpPr>
                  <p:spPr>
                    <a:xfrm>
                      <a:off x="1447800" y="4495800"/>
                      <a:ext cx="4470400" cy="731520"/>
                    </a:xfrm>
                    <a:custGeom>
                      <a:avLst/>
                      <a:gdLst>
                        <a:gd name="connsiteX0" fmla="*/ 0 w 4470400"/>
                        <a:gd name="connsiteY0" fmla="*/ 519853 h 731520"/>
                        <a:gd name="connsiteX1" fmla="*/ 528320 w 4470400"/>
                        <a:gd name="connsiteY1" fmla="*/ 540173 h 731520"/>
                        <a:gd name="connsiteX2" fmla="*/ 883920 w 4470400"/>
                        <a:gd name="connsiteY2" fmla="*/ 154093 h 731520"/>
                        <a:gd name="connsiteX3" fmla="*/ 1422400 w 4470400"/>
                        <a:gd name="connsiteY3" fmla="*/ 143933 h 731520"/>
                        <a:gd name="connsiteX4" fmla="*/ 1615440 w 4470400"/>
                        <a:gd name="connsiteY4" fmla="*/ 570653 h 731520"/>
                        <a:gd name="connsiteX5" fmla="*/ 2397760 w 4470400"/>
                        <a:gd name="connsiteY5" fmla="*/ 631613 h 731520"/>
                        <a:gd name="connsiteX6" fmla="*/ 2763520 w 4470400"/>
                        <a:gd name="connsiteY6" fmla="*/ 82973 h 731520"/>
                        <a:gd name="connsiteX7" fmla="*/ 3434080 w 4470400"/>
                        <a:gd name="connsiteY7" fmla="*/ 133773 h 731520"/>
                        <a:gd name="connsiteX8" fmla="*/ 3566160 w 4470400"/>
                        <a:gd name="connsiteY8" fmla="*/ 641773 h 731520"/>
                        <a:gd name="connsiteX9" fmla="*/ 4236720 w 4470400"/>
                        <a:gd name="connsiteY9" fmla="*/ 672253 h 731520"/>
                        <a:gd name="connsiteX10" fmla="*/ 4470400 w 4470400"/>
                        <a:gd name="connsiteY10" fmla="*/ 326813 h 731520"/>
                        <a:gd name="connsiteX0" fmla="*/ 0 w 4470400"/>
                        <a:gd name="connsiteY0" fmla="*/ 519853 h 731520"/>
                        <a:gd name="connsiteX1" fmla="*/ 528320 w 4470400"/>
                        <a:gd name="connsiteY1" fmla="*/ 540173 h 731520"/>
                        <a:gd name="connsiteX2" fmla="*/ 807720 w 4470400"/>
                        <a:gd name="connsiteY2" fmla="*/ 154093 h 731520"/>
                        <a:gd name="connsiteX3" fmla="*/ 1422400 w 4470400"/>
                        <a:gd name="connsiteY3" fmla="*/ 143933 h 731520"/>
                        <a:gd name="connsiteX4" fmla="*/ 1615440 w 4470400"/>
                        <a:gd name="connsiteY4" fmla="*/ 570653 h 731520"/>
                        <a:gd name="connsiteX5" fmla="*/ 2397760 w 4470400"/>
                        <a:gd name="connsiteY5" fmla="*/ 631613 h 731520"/>
                        <a:gd name="connsiteX6" fmla="*/ 2763520 w 4470400"/>
                        <a:gd name="connsiteY6" fmla="*/ 82973 h 731520"/>
                        <a:gd name="connsiteX7" fmla="*/ 3434080 w 4470400"/>
                        <a:gd name="connsiteY7" fmla="*/ 133773 h 731520"/>
                        <a:gd name="connsiteX8" fmla="*/ 3566160 w 4470400"/>
                        <a:gd name="connsiteY8" fmla="*/ 641773 h 731520"/>
                        <a:gd name="connsiteX9" fmla="*/ 4236720 w 4470400"/>
                        <a:gd name="connsiteY9" fmla="*/ 672253 h 731520"/>
                        <a:gd name="connsiteX10" fmla="*/ 4470400 w 4470400"/>
                        <a:gd name="connsiteY10" fmla="*/ 326813 h 731520"/>
                        <a:gd name="connsiteX0" fmla="*/ 0 w 4470400"/>
                        <a:gd name="connsiteY0" fmla="*/ 519853 h 731520"/>
                        <a:gd name="connsiteX1" fmla="*/ 528320 w 4470400"/>
                        <a:gd name="connsiteY1" fmla="*/ 540173 h 731520"/>
                        <a:gd name="connsiteX2" fmla="*/ 807720 w 4470400"/>
                        <a:gd name="connsiteY2" fmla="*/ 154093 h 731520"/>
                        <a:gd name="connsiteX3" fmla="*/ 1422400 w 4470400"/>
                        <a:gd name="connsiteY3" fmla="*/ 143933 h 731520"/>
                        <a:gd name="connsiteX4" fmla="*/ 1615440 w 4470400"/>
                        <a:gd name="connsiteY4" fmla="*/ 570653 h 731520"/>
                        <a:gd name="connsiteX5" fmla="*/ 2397760 w 4470400"/>
                        <a:gd name="connsiteY5" fmla="*/ 631613 h 731520"/>
                        <a:gd name="connsiteX6" fmla="*/ 2763520 w 4470400"/>
                        <a:gd name="connsiteY6" fmla="*/ 82973 h 731520"/>
                        <a:gd name="connsiteX7" fmla="*/ 3434080 w 4470400"/>
                        <a:gd name="connsiteY7" fmla="*/ 133773 h 731520"/>
                        <a:gd name="connsiteX8" fmla="*/ 3566160 w 4470400"/>
                        <a:gd name="connsiteY8" fmla="*/ 641773 h 731520"/>
                        <a:gd name="connsiteX9" fmla="*/ 4236720 w 4470400"/>
                        <a:gd name="connsiteY9" fmla="*/ 672253 h 731520"/>
                        <a:gd name="connsiteX10" fmla="*/ 4470400 w 4470400"/>
                        <a:gd name="connsiteY10" fmla="*/ 326813 h 7315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470400" h="731520">
                          <a:moveTo>
                            <a:pt x="0" y="519853"/>
                          </a:moveTo>
                          <a:cubicBezTo>
                            <a:pt x="190500" y="560493"/>
                            <a:pt x="393700" y="601133"/>
                            <a:pt x="528320" y="540173"/>
                          </a:cubicBezTo>
                          <a:cubicBezTo>
                            <a:pt x="662940" y="479213"/>
                            <a:pt x="658707" y="220133"/>
                            <a:pt x="807720" y="154093"/>
                          </a:cubicBezTo>
                          <a:cubicBezTo>
                            <a:pt x="956733" y="88053"/>
                            <a:pt x="1287780" y="74506"/>
                            <a:pt x="1422400" y="143933"/>
                          </a:cubicBezTo>
                          <a:cubicBezTo>
                            <a:pt x="1557020" y="213360"/>
                            <a:pt x="1452880" y="489373"/>
                            <a:pt x="1615440" y="570653"/>
                          </a:cubicBezTo>
                          <a:cubicBezTo>
                            <a:pt x="1778000" y="651933"/>
                            <a:pt x="2206413" y="712893"/>
                            <a:pt x="2397760" y="631613"/>
                          </a:cubicBezTo>
                          <a:cubicBezTo>
                            <a:pt x="2589107" y="550333"/>
                            <a:pt x="2590800" y="165946"/>
                            <a:pt x="2763520" y="82973"/>
                          </a:cubicBezTo>
                          <a:cubicBezTo>
                            <a:pt x="2936240" y="0"/>
                            <a:pt x="3300307" y="40640"/>
                            <a:pt x="3434080" y="133773"/>
                          </a:cubicBezTo>
                          <a:cubicBezTo>
                            <a:pt x="3567853" y="226906"/>
                            <a:pt x="3432387" y="552026"/>
                            <a:pt x="3566160" y="641773"/>
                          </a:cubicBezTo>
                          <a:cubicBezTo>
                            <a:pt x="3699933" y="731520"/>
                            <a:pt x="4086013" y="724746"/>
                            <a:pt x="4236720" y="672253"/>
                          </a:cubicBezTo>
                          <a:cubicBezTo>
                            <a:pt x="4387427" y="619760"/>
                            <a:pt x="4428913" y="473286"/>
                            <a:pt x="4470400" y="326813"/>
                          </a:cubicBezTo>
                        </a:path>
                      </a:pathLst>
                    </a:custGeom>
                    <a:solidFill>
                      <a:srgbClr val="F2F2F2"/>
                    </a:solidFill>
                    <a:ln w="38100">
                      <a:solidFill>
                        <a:srgbClr val="73E9F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Freeform 33"/>
                    <p:cNvSpPr/>
                    <p:nvPr/>
                  </p:nvSpPr>
                  <p:spPr>
                    <a:xfrm>
                      <a:off x="1447800" y="5280521"/>
                      <a:ext cx="4513729" cy="556400"/>
                    </a:xfrm>
                    <a:custGeom>
                      <a:avLst/>
                      <a:gdLst>
                        <a:gd name="connsiteX0" fmla="*/ 0 w 4470400"/>
                        <a:gd name="connsiteY0" fmla="*/ 519853 h 731520"/>
                        <a:gd name="connsiteX1" fmla="*/ 528320 w 4470400"/>
                        <a:gd name="connsiteY1" fmla="*/ 540173 h 731520"/>
                        <a:gd name="connsiteX2" fmla="*/ 883920 w 4470400"/>
                        <a:gd name="connsiteY2" fmla="*/ 154093 h 731520"/>
                        <a:gd name="connsiteX3" fmla="*/ 1422400 w 4470400"/>
                        <a:gd name="connsiteY3" fmla="*/ 143933 h 731520"/>
                        <a:gd name="connsiteX4" fmla="*/ 1615440 w 4470400"/>
                        <a:gd name="connsiteY4" fmla="*/ 570653 h 731520"/>
                        <a:gd name="connsiteX5" fmla="*/ 2397760 w 4470400"/>
                        <a:gd name="connsiteY5" fmla="*/ 631613 h 731520"/>
                        <a:gd name="connsiteX6" fmla="*/ 2763520 w 4470400"/>
                        <a:gd name="connsiteY6" fmla="*/ 82973 h 731520"/>
                        <a:gd name="connsiteX7" fmla="*/ 3434080 w 4470400"/>
                        <a:gd name="connsiteY7" fmla="*/ 133773 h 731520"/>
                        <a:gd name="connsiteX8" fmla="*/ 3566160 w 4470400"/>
                        <a:gd name="connsiteY8" fmla="*/ 641773 h 731520"/>
                        <a:gd name="connsiteX9" fmla="*/ 4236720 w 4470400"/>
                        <a:gd name="connsiteY9" fmla="*/ 672253 h 731520"/>
                        <a:gd name="connsiteX10" fmla="*/ 4470400 w 4470400"/>
                        <a:gd name="connsiteY10" fmla="*/ 326813 h 731520"/>
                        <a:gd name="connsiteX0" fmla="*/ 0 w 4470400"/>
                        <a:gd name="connsiteY0" fmla="*/ 519853 h 731520"/>
                        <a:gd name="connsiteX1" fmla="*/ 528320 w 4470400"/>
                        <a:gd name="connsiteY1" fmla="*/ 540173 h 731520"/>
                        <a:gd name="connsiteX2" fmla="*/ 807720 w 4470400"/>
                        <a:gd name="connsiteY2" fmla="*/ 154093 h 731520"/>
                        <a:gd name="connsiteX3" fmla="*/ 1422400 w 4470400"/>
                        <a:gd name="connsiteY3" fmla="*/ 143933 h 731520"/>
                        <a:gd name="connsiteX4" fmla="*/ 1615440 w 4470400"/>
                        <a:gd name="connsiteY4" fmla="*/ 570653 h 731520"/>
                        <a:gd name="connsiteX5" fmla="*/ 2397760 w 4470400"/>
                        <a:gd name="connsiteY5" fmla="*/ 631613 h 731520"/>
                        <a:gd name="connsiteX6" fmla="*/ 2763520 w 4470400"/>
                        <a:gd name="connsiteY6" fmla="*/ 82973 h 731520"/>
                        <a:gd name="connsiteX7" fmla="*/ 3434080 w 4470400"/>
                        <a:gd name="connsiteY7" fmla="*/ 133773 h 731520"/>
                        <a:gd name="connsiteX8" fmla="*/ 3566160 w 4470400"/>
                        <a:gd name="connsiteY8" fmla="*/ 641773 h 731520"/>
                        <a:gd name="connsiteX9" fmla="*/ 4236720 w 4470400"/>
                        <a:gd name="connsiteY9" fmla="*/ 672253 h 731520"/>
                        <a:gd name="connsiteX10" fmla="*/ 4470400 w 4470400"/>
                        <a:gd name="connsiteY10" fmla="*/ 326813 h 731520"/>
                        <a:gd name="connsiteX0" fmla="*/ 0 w 4470400"/>
                        <a:gd name="connsiteY0" fmla="*/ 519853 h 731520"/>
                        <a:gd name="connsiteX1" fmla="*/ 528320 w 4470400"/>
                        <a:gd name="connsiteY1" fmla="*/ 540173 h 731520"/>
                        <a:gd name="connsiteX2" fmla="*/ 807720 w 4470400"/>
                        <a:gd name="connsiteY2" fmla="*/ 154093 h 731520"/>
                        <a:gd name="connsiteX3" fmla="*/ 1422400 w 4470400"/>
                        <a:gd name="connsiteY3" fmla="*/ 143933 h 731520"/>
                        <a:gd name="connsiteX4" fmla="*/ 1615440 w 4470400"/>
                        <a:gd name="connsiteY4" fmla="*/ 570653 h 731520"/>
                        <a:gd name="connsiteX5" fmla="*/ 2397760 w 4470400"/>
                        <a:gd name="connsiteY5" fmla="*/ 631613 h 731520"/>
                        <a:gd name="connsiteX6" fmla="*/ 2763520 w 4470400"/>
                        <a:gd name="connsiteY6" fmla="*/ 82973 h 731520"/>
                        <a:gd name="connsiteX7" fmla="*/ 3434080 w 4470400"/>
                        <a:gd name="connsiteY7" fmla="*/ 133773 h 731520"/>
                        <a:gd name="connsiteX8" fmla="*/ 3566160 w 4470400"/>
                        <a:gd name="connsiteY8" fmla="*/ 641773 h 731520"/>
                        <a:gd name="connsiteX9" fmla="*/ 4236720 w 4470400"/>
                        <a:gd name="connsiteY9" fmla="*/ 672253 h 731520"/>
                        <a:gd name="connsiteX10" fmla="*/ 4470400 w 4470400"/>
                        <a:gd name="connsiteY10" fmla="*/ 326813 h 7315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470400" h="731520">
                          <a:moveTo>
                            <a:pt x="0" y="519853"/>
                          </a:moveTo>
                          <a:cubicBezTo>
                            <a:pt x="190500" y="560493"/>
                            <a:pt x="393700" y="601133"/>
                            <a:pt x="528320" y="540173"/>
                          </a:cubicBezTo>
                          <a:cubicBezTo>
                            <a:pt x="662940" y="479213"/>
                            <a:pt x="658707" y="220133"/>
                            <a:pt x="807720" y="154093"/>
                          </a:cubicBezTo>
                          <a:cubicBezTo>
                            <a:pt x="956733" y="88053"/>
                            <a:pt x="1287780" y="74506"/>
                            <a:pt x="1422400" y="143933"/>
                          </a:cubicBezTo>
                          <a:cubicBezTo>
                            <a:pt x="1557020" y="213360"/>
                            <a:pt x="1452880" y="489373"/>
                            <a:pt x="1615440" y="570653"/>
                          </a:cubicBezTo>
                          <a:cubicBezTo>
                            <a:pt x="1778000" y="651933"/>
                            <a:pt x="2206413" y="712893"/>
                            <a:pt x="2397760" y="631613"/>
                          </a:cubicBezTo>
                          <a:cubicBezTo>
                            <a:pt x="2589107" y="550333"/>
                            <a:pt x="2590800" y="165946"/>
                            <a:pt x="2763520" y="82973"/>
                          </a:cubicBezTo>
                          <a:cubicBezTo>
                            <a:pt x="2936240" y="0"/>
                            <a:pt x="3300307" y="40640"/>
                            <a:pt x="3434080" y="133773"/>
                          </a:cubicBezTo>
                          <a:cubicBezTo>
                            <a:pt x="3567853" y="226906"/>
                            <a:pt x="3432387" y="552026"/>
                            <a:pt x="3566160" y="641773"/>
                          </a:cubicBezTo>
                          <a:cubicBezTo>
                            <a:pt x="3699933" y="731520"/>
                            <a:pt x="4086013" y="724746"/>
                            <a:pt x="4236720" y="672253"/>
                          </a:cubicBezTo>
                          <a:cubicBezTo>
                            <a:pt x="4387427" y="619760"/>
                            <a:pt x="4428913" y="473286"/>
                            <a:pt x="4470400" y="326813"/>
                          </a:cubicBezTo>
                        </a:path>
                      </a:pathLst>
                    </a:custGeom>
                    <a:solidFill>
                      <a:srgbClr val="F2F2F2"/>
                    </a:solidFill>
                    <a:ln w="38100">
                      <a:solidFill>
                        <a:srgbClr val="73E9F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" name="Group 15"/>
                  <p:cNvGrpSpPr/>
                  <p:nvPr/>
                </p:nvGrpSpPr>
                <p:grpSpPr>
                  <a:xfrm>
                    <a:off x="2916125" y="609600"/>
                    <a:ext cx="6001820" cy="2743200"/>
                    <a:chOff x="3070860" y="1219200"/>
                    <a:chExt cx="6146735" cy="2590800"/>
                  </a:xfrm>
                </p:grpSpPr>
                <p:sp>
                  <p:nvSpPr>
                    <p:cNvPr id="20" name="Rounded Rectangle 19"/>
                    <p:cNvSpPr/>
                    <p:nvPr/>
                  </p:nvSpPr>
                  <p:spPr>
                    <a:xfrm>
                      <a:off x="6093395" y="1363133"/>
                      <a:ext cx="3124200" cy="2057400"/>
                    </a:xfrm>
                    <a:prstGeom prst="roundRect">
                      <a:avLst/>
                    </a:prstGeom>
                    <a:solidFill>
                      <a:srgbClr val="F2F2F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ounded Rectangle 4"/>
                    <p:cNvSpPr/>
                    <p:nvPr/>
                  </p:nvSpPr>
                  <p:spPr>
                    <a:xfrm>
                      <a:off x="3200400" y="1524000"/>
                      <a:ext cx="2667000" cy="1828800"/>
                    </a:xfrm>
                    <a:prstGeom prst="roundRect">
                      <a:avLst/>
                    </a:prstGeom>
                    <a:solidFill>
                      <a:srgbClr val="03017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ectangle 5"/>
                    <p:cNvSpPr/>
                    <p:nvPr/>
                  </p:nvSpPr>
                  <p:spPr>
                    <a:xfrm>
                      <a:off x="4122821" y="1219200"/>
                      <a:ext cx="842213" cy="304801"/>
                    </a:xfrm>
                    <a:prstGeom prst="rect">
                      <a:avLst/>
                    </a:prstGeom>
                    <a:solidFill>
                      <a:srgbClr val="73E9F9"/>
                    </a:solidFill>
                    <a:ln 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Freeform 7"/>
                    <p:cNvSpPr/>
                    <p:nvPr/>
                  </p:nvSpPr>
                  <p:spPr>
                    <a:xfrm>
                      <a:off x="3070860" y="3302039"/>
                      <a:ext cx="2961614" cy="203166"/>
                    </a:xfrm>
                    <a:custGeom>
                      <a:avLst/>
                      <a:gdLst>
                        <a:gd name="connsiteX0" fmla="*/ 0 w 3048000"/>
                        <a:gd name="connsiteY0" fmla="*/ 76200 h 152400"/>
                        <a:gd name="connsiteX1" fmla="*/ 1447895 w 3048000"/>
                        <a:gd name="connsiteY1" fmla="*/ 97 h 152400"/>
                        <a:gd name="connsiteX2" fmla="*/ 1524000 w 3048000"/>
                        <a:gd name="connsiteY2" fmla="*/ 2 h 152400"/>
                        <a:gd name="connsiteX3" fmla="*/ 1600105 w 3048000"/>
                        <a:gd name="connsiteY3" fmla="*/ 97 h 152400"/>
                        <a:gd name="connsiteX4" fmla="*/ 3048000 w 3048000"/>
                        <a:gd name="connsiteY4" fmla="*/ 76205 h 152400"/>
                        <a:gd name="connsiteX5" fmla="*/ 1600105 w 3048000"/>
                        <a:gd name="connsiteY5" fmla="*/ 152310 h 152400"/>
                        <a:gd name="connsiteX6" fmla="*/ 1524000 w 3048000"/>
                        <a:gd name="connsiteY6" fmla="*/ 152405 h 152400"/>
                        <a:gd name="connsiteX7" fmla="*/ 1447895 w 3048000"/>
                        <a:gd name="connsiteY7" fmla="*/ 152310 h 152400"/>
                        <a:gd name="connsiteX8" fmla="*/ 0 w 3048000"/>
                        <a:gd name="connsiteY8" fmla="*/ 76203 h 152400"/>
                        <a:gd name="connsiteX9" fmla="*/ 0 w 3048000"/>
                        <a:gd name="connsiteY9" fmla="*/ 76200 h 152400"/>
                        <a:gd name="connsiteX0" fmla="*/ 19 w 3048047"/>
                        <a:gd name="connsiteY0" fmla="*/ 40604 h 193009"/>
                        <a:gd name="connsiteX1" fmla="*/ 1447914 w 3048047"/>
                        <a:gd name="connsiteY1" fmla="*/ 40701 h 193009"/>
                        <a:gd name="connsiteX2" fmla="*/ 1524019 w 3048047"/>
                        <a:gd name="connsiteY2" fmla="*/ 40606 h 193009"/>
                        <a:gd name="connsiteX3" fmla="*/ 1600124 w 3048047"/>
                        <a:gd name="connsiteY3" fmla="*/ 40701 h 193009"/>
                        <a:gd name="connsiteX4" fmla="*/ 3048019 w 3048047"/>
                        <a:gd name="connsiteY4" fmla="*/ 116809 h 193009"/>
                        <a:gd name="connsiteX5" fmla="*/ 1600124 w 3048047"/>
                        <a:gd name="connsiteY5" fmla="*/ 192914 h 193009"/>
                        <a:gd name="connsiteX6" fmla="*/ 1524019 w 3048047"/>
                        <a:gd name="connsiteY6" fmla="*/ 193009 h 193009"/>
                        <a:gd name="connsiteX7" fmla="*/ 1447914 w 3048047"/>
                        <a:gd name="connsiteY7" fmla="*/ 192914 h 193009"/>
                        <a:gd name="connsiteX8" fmla="*/ 19 w 3048047"/>
                        <a:gd name="connsiteY8" fmla="*/ 116807 h 193009"/>
                        <a:gd name="connsiteX9" fmla="*/ 19 w 3048047"/>
                        <a:gd name="connsiteY9" fmla="*/ 40604 h 193009"/>
                        <a:gd name="connsiteX0" fmla="*/ 53340 w 3101368"/>
                        <a:gd name="connsiteY0" fmla="*/ 40604 h 193009"/>
                        <a:gd name="connsiteX1" fmla="*/ 1501235 w 3101368"/>
                        <a:gd name="connsiteY1" fmla="*/ 40701 h 193009"/>
                        <a:gd name="connsiteX2" fmla="*/ 1577340 w 3101368"/>
                        <a:gd name="connsiteY2" fmla="*/ 40606 h 193009"/>
                        <a:gd name="connsiteX3" fmla="*/ 1653445 w 3101368"/>
                        <a:gd name="connsiteY3" fmla="*/ 40701 h 193009"/>
                        <a:gd name="connsiteX4" fmla="*/ 3101340 w 3101368"/>
                        <a:gd name="connsiteY4" fmla="*/ 116809 h 193009"/>
                        <a:gd name="connsiteX5" fmla="*/ 1653445 w 3101368"/>
                        <a:gd name="connsiteY5" fmla="*/ 192914 h 193009"/>
                        <a:gd name="connsiteX6" fmla="*/ 1577340 w 3101368"/>
                        <a:gd name="connsiteY6" fmla="*/ 193009 h 193009"/>
                        <a:gd name="connsiteX7" fmla="*/ 1501235 w 3101368"/>
                        <a:gd name="connsiteY7" fmla="*/ 192914 h 193009"/>
                        <a:gd name="connsiteX8" fmla="*/ 53340 w 3101368"/>
                        <a:gd name="connsiteY8" fmla="*/ 116807 h 193009"/>
                        <a:gd name="connsiteX9" fmla="*/ 53340 w 3101368"/>
                        <a:gd name="connsiteY9" fmla="*/ 40604 h 193009"/>
                        <a:gd name="connsiteX0" fmla="*/ 53340 w 3101368"/>
                        <a:gd name="connsiteY0" fmla="*/ 40604 h 193009"/>
                        <a:gd name="connsiteX1" fmla="*/ 1501235 w 3101368"/>
                        <a:gd name="connsiteY1" fmla="*/ 40701 h 193009"/>
                        <a:gd name="connsiteX2" fmla="*/ 1577340 w 3101368"/>
                        <a:gd name="connsiteY2" fmla="*/ 40606 h 193009"/>
                        <a:gd name="connsiteX3" fmla="*/ 1653445 w 3101368"/>
                        <a:gd name="connsiteY3" fmla="*/ 40701 h 193009"/>
                        <a:gd name="connsiteX4" fmla="*/ 3101340 w 3101368"/>
                        <a:gd name="connsiteY4" fmla="*/ 116809 h 193009"/>
                        <a:gd name="connsiteX5" fmla="*/ 1653445 w 3101368"/>
                        <a:gd name="connsiteY5" fmla="*/ 192914 h 193009"/>
                        <a:gd name="connsiteX6" fmla="*/ 1577340 w 3101368"/>
                        <a:gd name="connsiteY6" fmla="*/ 193009 h 193009"/>
                        <a:gd name="connsiteX7" fmla="*/ 1501235 w 3101368"/>
                        <a:gd name="connsiteY7" fmla="*/ 192914 h 193009"/>
                        <a:gd name="connsiteX8" fmla="*/ 53340 w 3101368"/>
                        <a:gd name="connsiteY8" fmla="*/ 116807 h 193009"/>
                        <a:gd name="connsiteX9" fmla="*/ 53340 w 3101368"/>
                        <a:gd name="connsiteY9" fmla="*/ 40604 h 193009"/>
                        <a:gd name="connsiteX0" fmla="*/ 53340 w 3101368"/>
                        <a:gd name="connsiteY0" fmla="*/ 40604 h 193009"/>
                        <a:gd name="connsiteX1" fmla="*/ 1501235 w 3101368"/>
                        <a:gd name="connsiteY1" fmla="*/ 40701 h 193009"/>
                        <a:gd name="connsiteX2" fmla="*/ 1577340 w 3101368"/>
                        <a:gd name="connsiteY2" fmla="*/ 40606 h 193009"/>
                        <a:gd name="connsiteX3" fmla="*/ 1653445 w 3101368"/>
                        <a:gd name="connsiteY3" fmla="*/ 40701 h 193009"/>
                        <a:gd name="connsiteX4" fmla="*/ 3101340 w 3101368"/>
                        <a:gd name="connsiteY4" fmla="*/ 116809 h 193009"/>
                        <a:gd name="connsiteX5" fmla="*/ 1653445 w 3101368"/>
                        <a:gd name="connsiteY5" fmla="*/ 192914 h 193009"/>
                        <a:gd name="connsiteX6" fmla="*/ 1577340 w 3101368"/>
                        <a:gd name="connsiteY6" fmla="*/ 193009 h 193009"/>
                        <a:gd name="connsiteX7" fmla="*/ 1501235 w 3101368"/>
                        <a:gd name="connsiteY7" fmla="*/ 192914 h 193009"/>
                        <a:gd name="connsiteX8" fmla="*/ 53340 w 3101368"/>
                        <a:gd name="connsiteY8" fmla="*/ 116807 h 193009"/>
                        <a:gd name="connsiteX9" fmla="*/ 53340 w 3101368"/>
                        <a:gd name="connsiteY9" fmla="*/ 40604 h 193009"/>
                        <a:gd name="connsiteX0" fmla="*/ 53340 w 3101368"/>
                        <a:gd name="connsiteY0" fmla="*/ 40604 h 193009"/>
                        <a:gd name="connsiteX1" fmla="*/ 1501235 w 3101368"/>
                        <a:gd name="connsiteY1" fmla="*/ 40701 h 193009"/>
                        <a:gd name="connsiteX2" fmla="*/ 1577340 w 3101368"/>
                        <a:gd name="connsiteY2" fmla="*/ 40606 h 193009"/>
                        <a:gd name="connsiteX3" fmla="*/ 1653445 w 3101368"/>
                        <a:gd name="connsiteY3" fmla="*/ 40701 h 193009"/>
                        <a:gd name="connsiteX4" fmla="*/ 3101340 w 3101368"/>
                        <a:gd name="connsiteY4" fmla="*/ 40609 h 193009"/>
                        <a:gd name="connsiteX5" fmla="*/ 1653445 w 3101368"/>
                        <a:gd name="connsiteY5" fmla="*/ 192914 h 193009"/>
                        <a:gd name="connsiteX6" fmla="*/ 1577340 w 3101368"/>
                        <a:gd name="connsiteY6" fmla="*/ 193009 h 193009"/>
                        <a:gd name="connsiteX7" fmla="*/ 1501235 w 3101368"/>
                        <a:gd name="connsiteY7" fmla="*/ 192914 h 193009"/>
                        <a:gd name="connsiteX8" fmla="*/ 53340 w 3101368"/>
                        <a:gd name="connsiteY8" fmla="*/ 116807 h 193009"/>
                        <a:gd name="connsiteX9" fmla="*/ 53340 w 3101368"/>
                        <a:gd name="connsiteY9" fmla="*/ 40604 h 193009"/>
                        <a:gd name="connsiteX0" fmla="*/ 53340 w 3128052"/>
                        <a:gd name="connsiteY0" fmla="*/ 40604 h 193009"/>
                        <a:gd name="connsiteX1" fmla="*/ 1501235 w 3128052"/>
                        <a:gd name="connsiteY1" fmla="*/ 40701 h 193009"/>
                        <a:gd name="connsiteX2" fmla="*/ 1577340 w 3128052"/>
                        <a:gd name="connsiteY2" fmla="*/ 40606 h 193009"/>
                        <a:gd name="connsiteX3" fmla="*/ 1653445 w 3128052"/>
                        <a:gd name="connsiteY3" fmla="*/ 40701 h 193009"/>
                        <a:gd name="connsiteX4" fmla="*/ 3101340 w 3128052"/>
                        <a:gd name="connsiteY4" fmla="*/ 40609 h 193009"/>
                        <a:gd name="connsiteX5" fmla="*/ 1653445 w 3128052"/>
                        <a:gd name="connsiteY5" fmla="*/ 192914 h 193009"/>
                        <a:gd name="connsiteX6" fmla="*/ 1577340 w 3128052"/>
                        <a:gd name="connsiteY6" fmla="*/ 193009 h 193009"/>
                        <a:gd name="connsiteX7" fmla="*/ 1501235 w 3128052"/>
                        <a:gd name="connsiteY7" fmla="*/ 192914 h 193009"/>
                        <a:gd name="connsiteX8" fmla="*/ 53340 w 3128052"/>
                        <a:gd name="connsiteY8" fmla="*/ 116807 h 193009"/>
                        <a:gd name="connsiteX9" fmla="*/ 53340 w 3128052"/>
                        <a:gd name="connsiteY9" fmla="*/ 40604 h 193009"/>
                        <a:gd name="connsiteX0" fmla="*/ 53340 w 3114696"/>
                        <a:gd name="connsiteY0" fmla="*/ 40604 h 193009"/>
                        <a:gd name="connsiteX1" fmla="*/ 1501235 w 3114696"/>
                        <a:gd name="connsiteY1" fmla="*/ 40701 h 193009"/>
                        <a:gd name="connsiteX2" fmla="*/ 1577340 w 3114696"/>
                        <a:gd name="connsiteY2" fmla="*/ 40606 h 193009"/>
                        <a:gd name="connsiteX3" fmla="*/ 1653445 w 3114696"/>
                        <a:gd name="connsiteY3" fmla="*/ 40701 h 193009"/>
                        <a:gd name="connsiteX4" fmla="*/ 3101340 w 3114696"/>
                        <a:gd name="connsiteY4" fmla="*/ 40609 h 193009"/>
                        <a:gd name="connsiteX5" fmla="*/ 1653445 w 3114696"/>
                        <a:gd name="connsiteY5" fmla="*/ 192914 h 193009"/>
                        <a:gd name="connsiteX6" fmla="*/ 1577340 w 3114696"/>
                        <a:gd name="connsiteY6" fmla="*/ 193009 h 193009"/>
                        <a:gd name="connsiteX7" fmla="*/ 1501235 w 3114696"/>
                        <a:gd name="connsiteY7" fmla="*/ 192914 h 193009"/>
                        <a:gd name="connsiteX8" fmla="*/ 53340 w 3114696"/>
                        <a:gd name="connsiteY8" fmla="*/ 116807 h 193009"/>
                        <a:gd name="connsiteX9" fmla="*/ 53340 w 3114696"/>
                        <a:gd name="connsiteY9" fmla="*/ 40604 h 193009"/>
                        <a:gd name="connsiteX0" fmla="*/ 53340 w 3114696"/>
                        <a:gd name="connsiteY0" fmla="*/ 50761 h 203166"/>
                        <a:gd name="connsiteX1" fmla="*/ 1501235 w 3114696"/>
                        <a:gd name="connsiteY1" fmla="*/ 50858 h 203166"/>
                        <a:gd name="connsiteX2" fmla="*/ 1577340 w 3114696"/>
                        <a:gd name="connsiteY2" fmla="*/ 50763 h 203166"/>
                        <a:gd name="connsiteX3" fmla="*/ 1653445 w 3114696"/>
                        <a:gd name="connsiteY3" fmla="*/ 50858 h 203166"/>
                        <a:gd name="connsiteX4" fmla="*/ 3101340 w 3114696"/>
                        <a:gd name="connsiteY4" fmla="*/ 50766 h 203166"/>
                        <a:gd name="connsiteX5" fmla="*/ 1653445 w 3114696"/>
                        <a:gd name="connsiteY5" fmla="*/ 203071 h 203166"/>
                        <a:gd name="connsiteX6" fmla="*/ 1577340 w 3114696"/>
                        <a:gd name="connsiteY6" fmla="*/ 203166 h 203166"/>
                        <a:gd name="connsiteX7" fmla="*/ 1501235 w 3114696"/>
                        <a:gd name="connsiteY7" fmla="*/ 203071 h 203166"/>
                        <a:gd name="connsiteX8" fmla="*/ 53340 w 3114696"/>
                        <a:gd name="connsiteY8" fmla="*/ 126964 h 203166"/>
                        <a:gd name="connsiteX9" fmla="*/ 53340 w 3114696"/>
                        <a:gd name="connsiteY9" fmla="*/ 50761 h 2031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3114696" h="203166">
                          <a:moveTo>
                            <a:pt x="53340" y="50761"/>
                          </a:moveTo>
                          <a:cubicBezTo>
                            <a:pt x="81299" y="10157"/>
                            <a:pt x="690162" y="52886"/>
                            <a:pt x="1501235" y="50858"/>
                          </a:cubicBezTo>
                          <a:lnTo>
                            <a:pt x="1577340" y="50763"/>
                          </a:lnTo>
                          <a:lnTo>
                            <a:pt x="1653445" y="50858"/>
                          </a:lnTo>
                          <a:cubicBezTo>
                            <a:pt x="2464552" y="52886"/>
                            <a:pt x="3021229" y="0"/>
                            <a:pt x="3101340" y="50766"/>
                          </a:cubicBezTo>
                          <a:cubicBezTo>
                            <a:pt x="3114696" y="200591"/>
                            <a:pt x="2464532" y="201043"/>
                            <a:pt x="1653445" y="203071"/>
                          </a:cubicBezTo>
                          <a:lnTo>
                            <a:pt x="1577340" y="203166"/>
                          </a:lnTo>
                          <a:lnTo>
                            <a:pt x="1501235" y="203071"/>
                          </a:lnTo>
                          <a:cubicBezTo>
                            <a:pt x="690134" y="201043"/>
                            <a:pt x="53321" y="167570"/>
                            <a:pt x="53340" y="126964"/>
                          </a:cubicBezTo>
                          <a:cubicBezTo>
                            <a:pt x="53340" y="101563"/>
                            <a:pt x="0" y="96482"/>
                            <a:pt x="53340" y="50761"/>
                          </a:cubicBez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Oval 8"/>
                    <p:cNvSpPr/>
                    <p:nvPr/>
                  </p:nvSpPr>
                  <p:spPr>
                    <a:xfrm>
                      <a:off x="4343400" y="3352800"/>
                      <a:ext cx="457200" cy="457200"/>
                    </a:xfrm>
                    <a:prstGeom prst="ellipse">
                      <a:avLst/>
                    </a:prstGeom>
                    <a:solidFill>
                      <a:srgbClr val="FAD344"/>
                    </a:solidFill>
                    <a:ln w="6350">
                      <a:solidFill>
                        <a:srgbClr val="FAD34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Freeform 13"/>
                    <p:cNvSpPr/>
                    <p:nvPr/>
                  </p:nvSpPr>
                  <p:spPr>
                    <a:xfrm rot="10800000">
                      <a:off x="4343400" y="3575049"/>
                      <a:ext cx="461010" cy="26035"/>
                    </a:xfrm>
                    <a:custGeom>
                      <a:avLst/>
                      <a:gdLst>
                        <a:gd name="connsiteX0" fmla="*/ 0 w 461010"/>
                        <a:gd name="connsiteY0" fmla="*/ 0 h 0"/>
                        <a:gd name="connsiteX1" fmla="*/ 461010 w 461010"/>
                        <a:gd name="connsiteY1" fmla="*/ 0 h 0"/>
                        <a:gd name="connsiteX0" fmla="*/ 0 w 461010"/>
                        <a:gd name="connsiteY0" fmla="*/ 0 h 0"/>
                        <a:gd name="connsiteX1" fmla="*/ 232410 w 461010"/>
                        <a:gd name="connsiteY1" fmla="*/ 0 h 0"/>
                        <a:gd name="connsiteX2" fmla="*/ 461010 w 461010"/>
                        <a:gd name="connsiteY2" fmla="*/ 0 h 0"/>
                        <a:gd name="connsiteX0" fmla="*/ 0 w 461010"/>
                        <a:gd name="connsiteY0" fmla="*/ 0 h 76200"/>
                        <a:gd name="connsiteX1" fmla="*/ 232410 w 461010"/>
                        <a:gd name="connsiteY1" fmla="*/ 76200 h 76200"/>
                        <a:gd name="connsiteX2" fmla="*/ 461010 w 461010"/>
                        <a:gd name="connsiteY2" fmla="*/ 0 h 76200"/>
                        <a:gd name="connsiteX0" fmla="*/ 0 w 461010"/>
                        <a:gd name="connsiteY0" fmla="*/ 0 h 0"/>
                        <a:gd name="connsiteX1" fmla="*/ 232410 w 461010"/>
                        <a:gd name="connsiteY1" fmla="*/ 0 h 0"/>
                        <a:gd name="connsiteX2" fmla="*/ 461010 w 461010"/>
                        <a:gd name="connsiteY2" fmla="*/ 0 h 0"/>
                        <a:gd name="connsiteX0" fmla="*/ 0 w 461010"/>
                        <a:gd name="connsiteY0" fmla="*/ 0 h 76200"/>
                        <a:gd name="connsiteX1" fmla="*/ 232410 w 461010"/>
                        <a:gd name="connsiteY1" fmla="*/ 76200 h 76200"/>
                        <a:gd name="connsiteX2" fmla="*/ 461010 w 461010"/>
                        <a:gd name="connsiteY2" fmla="*/ 0 h 76200"/>
                        <a:gd name="connsiteX0" fmla="*/ 0 w 461010"/>
                        <a:gd name="connsiteY0" fmla="*/ 0 h 76200"/>
                        <a:gd name="connsiteX1" fmla="*/ 232410 w 461010"/>
                        <a:gd name="connsiteY1" fmla="*/ 76200 h 76200"/>
                        <a:gd name="connsiteX2" fmla="*/ 461010 w 461010"/>
                        <a:gd name="connsiteY2" fmla="*/ 0 h 76200"/>
                        <a:gd name="connsiteX0" fmla="*/ 0 w 461010"/>
                        <a:gd name="connsiteY0" fmla="*/ 0 h 77470"/>
                        <a:gd name="connsiteX1" fmla="*/ 232410 w 461010"/>
                        <a:gd name="connsiteY1" fmla="*/ 76200 h 77470"/>
                        <a:gd name="connsiteX2" fmla="*/ 461010 w 461010"/>
                        <a:gd name="connsiteY2" fmla="*/ 0 h 77470"/>
                        <a:gd name="connsiteX0" fmla="*/ 0 w 461010"/>
                        <a:gd name="connsiteY0" fmla="*/ 635 h 26035"/>
                        <a:gd name="connsiteX1" fmla="*/ 232410 w 461010"/>
                        <a:gd name="connsiteY1" fmla="*/ 635 h 26035"/>
                        <a:gd name="connsiteX2" fmla="*/ 461010 w 461010"/>
                        <a:gd name="connsiteY2" fmla="*/ 635 h 260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461010" h="26035">
                          <a:moveTo>
                            <a:pt x="0" y="635"/>
                          </a:moveTo>
                          <a:cubicBezTo>
                            <a:pt x="77470" y="26035"/>
                            <a:pt x="107315" y="1905"/>
                            <a:pt x="232410" y="635"/>
                          </a:cubicBezTo>
                          <a:cubicBezTo>
                            <a:pt x="342900" y="0"/>
                            <a:pt x="384810" y="26035"/>
                            <a:pt x="461010" y="635"/>
                          </a:cubicBezTo>
                        </a:path>
                      </a:pathLst>
                    </a:custGeom>
                    <a:solidFill>
                      <a:srgbClr val="C55A11"/>
                    </a:solidFill>
                    <a:ln w="28575">
                      <a:solidFill>
                        <a:srgbClr val="C55A1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Oval 14"/>
                    <p:cNvSpPr/>
                    <p:nvPr/>
                  </p:nvSpPr>
                  <p:spPr>
                    <a:xfrm>
                      <a:off x="4572000" y="3581400"/>
                      <a:ext cx="45719" cy="762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C55A1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" name="Group 41"/>
                  <p:cNvGrpSpPr/>
                  <p:nvPr/>
                </p:nvGrpSpPr>
                <p:grpSpPr>
                  <a:xfrm>
                    <a:off x="3808094" y="5486401"/>
                    <a:ext cx="915036" cy="1219201"/>
                    <a:chOff x="3886200" y="3124200"/>
                    <a:chExt cx="1219200" cy="1600200"/>
                  </a:xfrm>
                  <a:solidFill>
                    <a:srgbClr val="D9D9D9"/>
                  </a:solidFill>
                </p:grpSpPr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4343400" y="3810000"/>
                      <a:ext cx="304800" cy="914400"/>
                    </a:xfrm>
                    <a:prstGeom prst="ellipse">
                      <a:avLst/>
                    </a:prstGeom>
                    <a:grp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Freeform 18"/>
                    <p:cNvSpPr/>
                    <p:nvPr/>
                  </p:nvSpPr>
                  <p:spPr>
                    <a:xfrm>
                      <a:off x="3886200" y="3124200"/>
                      <a:ext cx="1219200" cy="1371600"/>
                    </a:xfrm>
                    <a:custGeom>
                      <a:avLst/>
                      <a:gdLst>
                        <a:gd name="connsiteX0" fmla="*/ 0 w 1981200"/>
                        <a:gd name="connsiteY0" fmla="*/ 1981200 h 3962400"/>
                        <a:gd name="connsiteX1" fmla="*/ 104581 w 1981200"/>
                        <a:gd name="connsiteY1" fmla="*/ 1095180 h 3962400"/>
                        <a:gd name="connsiteX2" fmla="*/ 990604 w 1981200"/>
                        <a:gd name="connsiteY2" fmla="*/ 2 h 3962400"/>
                        <a:gd name="connsiteX3" fmla="*/ 1876622 w 1981200"/>
                        <a:gd name="connsiteY3" fmla="*/ 1095184 h 3962400"/>
                        <a:gd name="connsiteX4" fmla="*/ 1981202 w 1981200"/>
                        <a:gd name="connsiteY4" fmla="*/ 1981203 h 3962400"/>
                        <a:gd name="connsiteX5" fmla="*/ 1876621 w 1981200"/>
                        <a:gd name="connsiteY5" fmla="*/ 2867223 h 3962400"/>
                        <a:gd name="connsiteX6" fmla="*/ 990600 w 1981200"/>
                        <a:gd name="connsiteY6" fmla="*/ 3962403 h 3962400"/>
                        <a:gd name="connsiteX7" fmla="*/ 104581 w 1981200"/>
                        <a:gd name="connsiteY7" fmla="*/ 2867221 h 3962400"/>
                        <a:gd name="connsiteX8" fmla="*/ 1 w 1981200"/>
                        <a:gd name="connsiteY8" fmla="*/ 1981202 h 3962400"/>
                        <a:gd name="connsiteX9" fmla="*/ 0 w 1981200"/>
                        <a:gd name="connsiteY9" fmla="*/ 1981200 h 3962400"/>
                        <a:gd name="connsiteX0" fmla="*/ 0 w 1981202"/>
                        <a:gd name="connsiteY0" fmla="*/ 1981201 h 3538423"/>
                        <a:gd name="connsiteX1" fmla="*/ 104581 w 1981202"/>
                        <a:gd name="connsiteY1" fmla="*/ 1095181 h 3538423"/>
                        <a:gd name="connsiteX2" fmla="*/ 990604 w 1981202"/>
                        <a:gd name="connsiteY2" fmla="*/ 3 h 3538423"/>
                        <a:gd name="connsiteX3" fmla="*/ 1876622 w 1981202"/>
                        <a:gd name="connsiteY3" fmla="*/ 1095185 h 3538423"/>
                        <a:gd name="connsiteX4" fmla="*/ 1981202 w 1981202"/>
                        <a:gd name="connsiteY4" fmla="*/ 1981204 h 3538423"/>
                        <a:gd name="connsiteX5" fmla="*/ 1876621 w 1981202"/>
                        <a:gd name="connsiteY5" fmla="*/ 2867224 h 3538423"/>
                        <a:gd name="connsiteX6" fmla="*/ 990600 w 1981202"/>
                        <a:gd name="connsiteY6" fmla="*/ 3429004 h 3538423"/>
                        <a:gd name="connsiteX7" fmla="*/ 104581 w 1981202"/>
                        <a:gd name="connsiteY7" fmla="*/ 2867222 h 3538423"/>
                        <a:gd name="connsiteX8" fmla="*/ 1 w 1981202"/>
                        <a:gd name="connsiteY8" fmla="*/ 1981203 h 3538423"/>
                        <a:gd name="connsiteX9" fmla="*/ 0 w 1981202"/>
                        <a:gd name="connsiteY9" fmla="*/ 1981201 h 3538423"/>
                        <a:gd name="connsiteX0" fmla="*/ 0 w 1981202"/>
                        <a:gd name="connsiteY0" fmla="*/ 1981201 h 3538423"/>
                        <a:gd name="connsiteX1" fmla="*/ 104581 w 1981202"/>
                        <a:gd name="connsiteY1" fmla="*/ 1095181 h 3538423"/>
                        <a:gd name="connsiteX2" fmla="*/ 990604 w 1981202"/>
                        <a:gd name="connsiteY2" fmla="*/ 3 h 3538423"/>
                        <a:gd name="connsiteX3" fmla="*/ 1876622 w 1981202"/>
                        <a:gd name="connsiteY3" fmla="*/ 1095185 h 3538423"/>
                        <a:gd name="connsiteX4" fmla="*/ 1981202 w 1981202"/>
                        <a:gd name="connsiteY4" fmla="*/ 1981204 h 3538423"/>
                        <a:gd name="connsiteX5" fmla="*/ 1876621 w 1981202"/>
                        <a:gd name="connsiteY5" fmla="*/ 2867224 h 3538423"/>
                        <a:gd name="connsiteX6" fmla="*/ 990601 w 1981202"/>
                        <a:gd name="connsiteY6" fmla="*/ 3035847 h 3538423"/>
                        <a:gd name="connsiteX7" fmla="*/ 104581 w 1981202"/>
                        <a:gd name="connsiteY7" fmla="*/ 2867222 h 3538423"/>
                        <a:gd name="connsiteX8" fmla="*/ 1 w 1981202"/>
                        <a:gd name="connsiteY8" fmla="*/ 1981203 h 3538423"/>
                        <a:gd name="connsiteX9" fmla="*/ 0 w 1981202"/>
                        <a:gd name="connsiteY9" fmla="*/ 1981201 h 3538423"/>
                        <a:gd name="connsiteX0" fmla="*/ 0 w 1981202"/>
                        <a:gd name="connsiteY0" fmla="*/ 1981201 h 3538423"/>
                        <a:gd name="connsiteX1" fmla="*/ 104581 w 1981202"/>
                        <a:gd name="connsiteY1" fmla="*/ 1095181 h 3538423"/>
                        <a:gd name="connsiteX2" fmla="*/ 990604 w 1981202"/>
                        <a:gd name="connsiteY2" fmla="*/ 3 h 3538423"/>
                        <a:gd name="connsiteX3" fmla="*/ 1876622 w 1981202"/>
                        <a:gd name="connsiteY3" fmla="*/ 1095185 h 3538423"/>
                        <a:gd name="connsiteX4" fmla="*/ 1981202 w 1981202"/>
                        <a:gd name="connsiteY4" fmla="*/ 1981204 h 3538423"/>
                        <a:gd name="connsiteX5" fmla="*/ 1876622 w 1981202"/>
                        <a:gd name="connsiteY5" fmla="*/ 2474065 h 3538423"/>
                        <a:gd name="connsiteX6" fmla="*/ 990601 w 1981202"/>
                        <a:gd name="connsiteY6" fmla="*/ 3035847 h 3538423"/>
                        <a:gd name="connsiteX7" fmla="*/ 104581 w 1981202"/>
                        <a:gd name="connsiteY7" fmla="*/ 2867222 h 3538423"/>
                        <a:gd name="connsiteX8" fmla="*/ 1 w 1981202"/>
                        <a:gd name="connsiteY8" fmla="*/ 1981203 h 3538423"/>
                        <a:gd name="connsiteX9" fmla="*/ 0 w 1981202"/>
                        <a:gd name="connsiteY9" fmla="*/ 1981201 h 3538423"/>
                        <a:gd name="connsiteX0" fmla="*/ 0 w 1981202"/>
                        <a:gd name="connsiteY0" fmla="*/ 1981201 h 3145265"/>
                        <a:gd name="connsiteX1" fmla="*/ 104581 w 1981202"/>
                        <a:gd name="connsiteY1" fmla="*/ 1095181 h 3145265"/>
                        <a:gd name="connsiteX2" fmla="*/ 990604 w 1981202"/>
                        <a:gd name="connsiteY2" fmla="*/ 3 h 3145265"/>
                        <a:gd name="connsiteX3" fmla="*/ 1876622 w 1981202"/>
                        <a:gd name="connsiteY3" fmla="*/ 1095185 h 3145265"/>
                        <a:gd name="connsiteX4" fmla="*/ 1981202 w 1981202"/>
                        <a:gd name="connsiteY4" fmla="*/ 1981204 h 3145265"/>
                        <a:gd name="connsiteX5" fmla="*/ 1876622 w 1981202"/>
                        <a:gd name="connsiteY5" fmla="*/ 2474065 h 3145265"/>
                        <a:gd name="connsiteX6" fmla="*/ 990601 w 1981202"/>
                        <a:gd name="connsiteY6" fmla="*/ 3035847 h 3145265"/>
                        <a:gd name="connsiteX7" fmla="*/ 104583 w 1981202"/>
                        <a:gd name="connsiteY7" fmla="*/ 2474065 h 3145265"/>
                        <a:gd name="connsiteX8" fmla="*/ 1 w 1981202"/>
                        <a:gd name="connsiteY8" fmla="*/ 1981203 h 3145265"/>
                        <a:gd name="connsiteX9" fmla="*/ 0 w 1981202"/>
                        <a:gd name="connsiteY9" fmla="*/ 1981201 h 3145265"/>
                        <a:gd name="connsiteX0" fmla="*/ 0 w 1981202"/>
                        <a:gd name="connsiteY0" fmla="*/ 1981201 h 3145265"/>
                        <a:gd name="connsiteX1" fmla="*/ 104581 w 1981202"/>
                        <a:gd name="connsiteY1" fmla="*/ 1095181 h 3145265"/>
                        <a:gd name="connsiteX2" fmla="*/ 990604 w 1981202"/>
                        <a:gd name="connsiteY2" fmla="*/ 3 h 3145265"/>
                        <a:gd name="connsiteX3" fmla="*/ 1876622 w 1981202"/>
                        <a:gd name="connsiteY3" fmla="*/ 1095185 h 3145265"/>
                        <a:gd name="connsiteX4" fmla="*/ 1981202 w 1981202"/>
                        <a:gd name="connsiteY4" fmla="*/ 1981204 h 3145265"/>
                        <a:gd name="connsiteX5" fmla="*/ 1876622 w 1981202"/>
                        <a:gd name="connsiteY5" fmla="*/ 2474065 h 3145265"/>
                        <a:gd name="connsiteX6" fmla="*/ 990601 w 1981202"/>
                        <a:gd name="connsiteY6" fmla="*/ 2642689 h 3145265"/>
                        <a:gd name="connsiteX7" fmla="*/ 104583 w 1981202"/>
                        <a:gd name="connsiteY7" fmla="*/ 2474065 h 3145265"/>
                        <a:gd name="connsiteX8" fmla="*/ 1 w 1981202"/>
                        <a:gd name="connsiteY8" fmla="*/ 1981203 h 3145265"/>
                        <a:gd name="connsiteX9" fmla="*/ 0 w 1981202"/>
                        <a:gd name="connsiteY9" fmla="*/ 1981201 h 3145265"/>
                        <a:gd name="connsiteX0" fmla="*/ 0 w 1981202"/>
                        <a:gd name="connsiteY0" fmla="*/ 1981201 h 3145265"/>
                        <a:gd name="connsiteX1" fmla="*/ 104581 w 1981202"/>
                        <a:gd name="connsiteY1" fmla="*/ 1095181 h 3145265"/>
                        <a:gd name="connsiteX2" fmla="*/ 990604 w 1981202"/>
                        <a:gd name="connsiteY2" fmla="*/ 3 h 3145265"/>
                        <a:gd name="connsiteX3" fmla="*/ 1876622 w 1981202"/>
                        <a:gd name="connsiteY3" fmla="*/ 1095185 h 3145265"/>
                        <a:gd name="connsiteX4" fmla="*/ 1981202 w 1981202"/>
                        <a:gd name="connsiteY4" fmla="*/ 1981204 h 3145265"/>
                        <a:gd name="connsiteX5" fmla="*/ 1876622 w 1981202"/>
                        <a:gd name="connsiteY5" fmla="*/ 2474065 h 3145265"/>
                        <a:gd name="connsiteX6" fmla="*/ 990601 w 1981202"/>
                        <a:gd name="connsiteY6" fmla="*/ 2642689 h 3145265"/>
                        <a:gd name="connsiteX7" fmla="*/ 104583 w 1981202"/>
                        <a:gd name="connsiteY7" fmla="*/ 2474065 h 3145265"/>
                        <a:gd name="connsiteX8" fmla="*/ 1 w 1981202"/>
                        <a:gd name="connsiteY8" fmla="*/ 1981203 h 3145265"/>
                        <a:gd name="connsiteX9" fmla="*/ 0 w 1981202"/>
                        <a:gd name="connsiteY9" fmla="*/ 1981201 h 3145265"/>
                        <a:gd name="connsiteX0" fmla="*/ 0 w 1981202"/>
                        <a:gd name="connsiteY0" fmla="*/ 1981201 h 3145265"/>
                        <a:gd name="connsiteX1" fmla="*/ 104581 w 1981202"/>
                        <a:gd name="connsiteY1" fmla="*/ 1095181 h 3145265"/>
                        <a:gd name="connsiteX2" fmla="*/ 990604 w 1981202"/>
                        <a:gd name="connsiteY2" fmla="*/ 3 h 3145265"/>
                        <a:gd name="connsiteX3" fmla="*/ 1876622 w 1981202"/>
                        <a:gd name="connsiteY3" fmla="*/ 1095185 h 3145265"/>
                        <a:gd name="connsiteX4" fmla="*/ 1981202 w 1981202"/>
                        <a:gd name="connsiteY4" fmla="*/ 1981204 h 3145265"/>
                        <a:gd name="connsiteX5" fmla="*/ 1876622 w 1981202"/>
                        <a:gd name="connsiteY5" fmla="*/ 2474065 h 3145265"/>
                        <a:gd name="connsiteX6" fmla="*/ 990601 w 1981202"/>
                        <a:gd name="connsiteY6" fmla="*/ 2642689 h 3145265"/>
                        <a:gd name="connsiteX7" fmla="*/ 104583 w 1981202"/>
                        <a:gd name="connsiteY7" fmla="*/ 2474065 h 3145265"/>
                        <a:gd name="connsiteX8" fmla="*/ 1 w 1981202"/>
                        <a:gd name="connsiteY8" fmla="*/ 1981203 h 3145265"/>
                        <a:gd name="connsiteX9" fmla="*/ 0 w 1981202"/>
                        <a:gd name="connsiteY9" fmla="*/ 1981201 h 3145265"/>
                        <a:gd name="connsiteX0" fmla="*/ 0 w 1981202"/>
                        <a:gd name="connsiteY0" fmla="*/ 1981201 h 3145265"/>
                        <a:gd name="connsiteX1" fmla="*/ 104581 w 1981202"/>
                        <a:gd name="connsiteY1" fmla="*/ 1095181 h 3145265"/>
                        <a:gd name="connsiteX2" fmla="*/ 990604 w 1981202"/>
                        <a:gd name="connsiteY2" fmla="*/ 3 h 3145265"/>
                        <a:gd name="connsiteX3" fmla="*/ 1876622 w 1981202"/>
                        <a:gd name="connsiteY3" fmla="*/ 1095185 h 3145265"/>
                        <a:gd name="connsiteX4" fmla="*/ 1981202 w 1981202"/>
                        <a:gd name="connsiteY4" fmla="*/ 1981204 h 3145265"/>
                        <a:gd name="connsiteX5" fmla="*/ 1876622 w 1981202"/>
                        <a:gd name="connsiteY5" fmla="*/ 2474065 h 3145265"/>
                        <a:gd name="connsiteX6" fmla="*/ 990601 w 1981202"/>
                        <a:gd name="connsiteY6" fmla="*/ 2642689 h 3145265"/>
                        <a:gd name="connsiteX7" fmla="*/ 104583 w 1981202"/>
                        <a:gd name="connsiteY7" fmla="*/ 2474065 h 3145265"/>
                        <a:gd name="connsiteX8" fmla="*/ 1 w 1981202"/>
                        <a:gd name="connsiteY8" fmla="*/ 1981203 h 3145265"/>
                        <a:gd name="connsiteX9" fmla="*/ 0 w 1981202"/>
                        <a:gd name="connsiteY9" fmla="*/ 1981201 h 3145265"/>
                        <a:gd name="connsiteX0" fmla="*/ 0 w 1981202"/>
                        <a:gd name="connsiteY0" fmla="*/ 1981201 h 3145265"/>
                        <a:gd name="connsiteX1" fmla="*/ 104581 w 1981202"/>
                        <a:gd name="connsiteY1" fmla="*/ 1095181 h 3145265"/>
                        <a:gd name="connsiteX2" fmla="*/ 990604 w 1981202"/>
                        <a:gd name="connsiteY2" fmla="*/ 3 h 3145265"/>
                        <a:gd name="connsiteX3" fmla="*/ 1876622 w 1981202"/>
                        <a:gd name="connsiteY3" fmla="*/ 1095185 h 3145265"/>
                        <a:gd name="connsiteX4" fmla="*/ 1981202 w 1981202"/>
                        <a:gd name="connsiteY4" fmla="*/ 1981204 h 3145265"/>
                        <a:gd name="connsiteX5" fmla="*/ 1876622 w 1981202"/>
                        <a:gd name="connsiteY5" fmla="*/ 2474065 h 3145265"/>
                        <a:gd name="connsiteX6" fmla="*/ 990601 w 1981202"/>
                        <a:gd name="connsiteY6" fmla="*/ 2642689 h 3145265"/>
                        <a:gd name="connsiteX7" fmla="*/ 104583 w 1981202"/>
                        <a:gd name="connsiteY7" fmla="*/ 2474065 h 3145265"/>
                        <a:gd name="connsiteX8" fmla="*/ 1 w 1981202"/>
                        <a:gd name="connsiteY8" fmla="*/ 1981203 h 3145265"/>
                        <a:gd name="connsiteX9" fmla="*/ 0 w 1981202"/>
                        <a:gd name="connsiteY9" fmla="*/ 1981201 h 31452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981202" h="3145265">
                          <a:moveTo>
                            <a:pt x="0" y="1981201"/>
                          </a:moveTo>
                          <a:cubicBezTo>
                            <a:pt x="0" y="1673629"/>
                            <a:pt x="35806" y="1370281"/>
                            <a:pt x="104581" y="1095181"/>
                          </a:cubicBezTo>
                          <a:cubicBezTo>
                            <a:pt x="272381" y="423981"/>
                            <a:pt x="615391" y="0"/>
                            <a:pt x="990604" y="3"/>
                          </a:cubicBezTo>
                          <a:cubicBezTo>
                            <a:pt x="1365815" y="5"/>
                            <a:pt x="1708823" y="423987"/>
                            <a:pt x="1876622" y="1095185"/>
                          </a:cubicBezTo>
                          <a:cubicBezTo>
                            <a:pt x="1945397" y="1370285"/>
                            <a:pt x="1981202" y="1751391"/>
                            <a:pt x="1981202" y="1981204"/>
                          </a:cubicBezTo>
                          <a:cubicBezTo>
                            <a:pt x="1981202" y="2211017"/>
                            <a:pt x="1945398" y="2198964"/>
                            <a:pt x="1876622" y="2474065"/>
                          </a:cubicBezTo>
                          <a:cubicBezTo>
                            <a:pt x="1708822" y="3145264"/>
                            <a:pt x="1646805" y="2524742"/>
                            <a:pt x="990601" y="2642689"/>
                          </a:cubicBezTo>
                          <a:cubicBezTo>
                            <a:pt x="291947" y="2544400"/>
                            <a:pt x="272383" y="3145264"/>
                            <a:pt x="104583" y="2474065"/>
                          </a:cubicBezTo>
                          <a:cubicBezTo>
                            <a:pt x="35808" y="2198965"/>
                            <a:pt x="1" y="2288774"/>
                            <a:pt x="1" y="1981203"/>
                          </a:cubicBezTo>
                          <a:cubicBezTo>
                            <a:pt x="1" y="1981202"/>
                            <a:pt x="0" y="1981202"/>
                            <a:pt x="0" y="1981201"/>
                          </a:cubicBezTo>
                          <a:close/>
                        </a:path>
                      </a:pathLst>
                    </a:cu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1" name="Moon 10"/>
                  <p:cNvSpPr/>
                  <p:nvPr/>
                </p:nvSpPr>
                <p:spPr>
                  <a:xfrm rot="16723351">
                    <a:off x="4146407" y="1980577"/>
                    <a:ext cx="457200" cy="1073090"/>
                  </a:xfrm>
                  <a:prstGeom prst="moon">
                    <a:avLst/>
                  </a:prstGeom>
                  <a:solidFill>
                    <a:srgbClr val="73E9F9"/>
                  </a:solidFill>
                  <a:ln w="6350">
                    <a:solidFill>
                      <a:srgbClr val="73E9F9"/>
                    </a:solidFill>
                  </a:ln>
                  <a:effectLst>
                    <a:softEdge rad="3175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" name="Group 45"/>
                  <p:cNvGrpSpPr/>
                  <p:nvPr/>
                </p:nvGrpSpPr>
                <p:grpSpPr>
                  <a:xfrm>
                    <a:off x="2819403" y="1676400"/>
                    <a:ext cx="152507" cy="304800"/>
                    <a:chOff x="2133600" y="2667000"/>
                    <a:chExt cx="762000" cy="1219200"/>
                  </a:xfrm>
                </p:grpSpPr>
                <p:sp>
                  <p:nvSpPr>
                    <p:cNvPr id="16" name="Moon 15"/>
                    <p:cNvSpPr/>
                    <p:nvPr/>
                  </p:nvSpPr>
                  <p:spPr>
                    <a:xfrm>
                      <a:off x="2133600" y="2667000"/>
                      <a:ext cx="457200" cy="1219200"/>
                    </a:xfrm>
                    <a:prstGeom prst="moon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2286000" y="2667000"/>
                      <a:ext cx="609600" cy="762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" name="Group 46"/>
                  <p:cNvGrpSpPr/>
                  <p:nvPr/>
                </p:nvGrpSpPr>
                <p:grpSpPr>
                  <a:xfrm flipH="1">
                    <a:off x="5714996" y="1676400"/>
                    <a:ext cx="152507" cy="304800"/>
                    <a:chOff x="2133600" y="2667000"/>
                    <a:chExt cx="762000" cy="1219200"/>
                  </a:xfrm>
                </p:grpSpPr>
                <p:sp>
                  <p:nvSpPr>
                    <p:cNvPr id="14" name="Moon 13"/>
                    <p:cNvSpPr/>
                    <p:nvPr/>
                  </p:nvSpPr>
                  <p:spPr>
                    <a:xfrm>
                      <a:off x="2133600" y="2667000"/>
                      <a:ext cx="457200" cy="1219200"/>
                    </a:xfrm>
                    <a:prstGeom prst="moon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2286000" y="2667000"/>
                      <a:ext cx="609600" cy="762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5" name="Picture 4" descr="C:\Users\Anish\Desktop\peepo eyes.png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3429000" y="381000"/>
                  <a:ext cx="1981200" cy="1839685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50" name="Group 49"/>
              <p:cNvGrpSpPr/>
              <p:nvPr/>
            </p:nvGrpSpPr>
            <p:grpSpPr>
              <a:xfrm>
                <a:off x="4953000" y="685800"/>
                <a:ext cx="1600200" cy="2220803"/>
                <a:chOff x="5715000" y="762000"/>
                <a:chExt cx="1600200" cy="2220803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6477000" y="762000"/>
                  <a:ext cx="685800" cy="76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Connector 40"/>
                <p:cNvCxnSpPr>
                  <a:stCxn id="39" idx="4"/>
                </p:cNvCxnSpPr>
                <p:nvPr/>
              </p:nvCxnSpPr>
              <p:spPr>
                <a:xfrm rot="5400000">
                  <a:off x="6381750" y="1847850"/>
                  <a:ext cx="762000" cy="1143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rot="16200000" flipH="1">
                  <a:off x="6438900" y="2552700"/>
                  <a:ext cx="685800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rot="10800000" flipV="1">
                  <a:off x="5791200" y="2286000"/>
                  <a:ext cx="914400" cy="228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Oval 45"/>
                <p:cNvSpPr/>
                <p:nvPr/>
              </p:nvSpPr>
              <p:spPr>
                <a:xfrm>
                  <a:off x="5715000" y="2362200"/>
                  <a:ext cx="762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 rot="5917838">
                  <a:off x="6748554" y="2868503"/>
                  <a:ext cx="762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 rot="10800000">
                  <a:off x="6019800" y="1752600"/>
                  <a:ext cx="762000" cy="7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rot="16200000" flipH="1">
                  <a:off x="6477000" y="2133600"/>
                  <a:ext cx="1143000" cy="533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8" name="Picture 47" descr="Peepo_Brain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7600" y="1524000"/>
                <a:ext cx="1085850" cy="1085850"/>
              </a:xfrm>
              <a:prstGeom prst="rect">
                <a:avLst/>
              </a:prstGeom>
            </p:spPr>
          </p:pic>
        </p:grpSp>
        <p:sp>
          <p:nvSpPr>
            <p:cNvPr id="54" name="Oval 53"/>
            <p:cNvSpPr/>
            <p:nvPr/>
          </p:nvSpPr>
          <p:spPr>
            <a:xfrm>
              <a:off x="2286000" y="3886200"/>
              <a:ext cx="152400" cy="228600"/>
            </a:xfrm>
            <a:prstGeom prst="ellipse">
              <a:avLst/>
            </a:prstGeom>
            <a:solidFill>
              <a:srgbClr val="8CFFFF"/>
            </a:solidFill>
            <a:ln>
              <a:solidFill>
                <a:srgbClr val="8C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 rot="1075983">
              <a:off x="2546091" y="3827909"/>
              <a:ext cx="152400" cy="228600"/>
            </a:xfrm>
            <a:prstGeom prst="ellipse">
              <a:avLst/>
            </a:prstGeom>
            <a:solidFill>
              <a:srgbClr val="8CFFFF"/>
            </a:solidFill>
            <a:ln>
              <a:solidFill>
                <a:srgbClr val="8C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228600" y="609600"/>
            <a:ext cx="817190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spc="0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Adding brain to robots</a:t>
            </a:r>
            <a:endParaRPr lang="en-US" sz="4400" b="1" cap="all" spc="0" dirty="0">
              <a:ln w="0"/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95400" y="14478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is used widely for machine learning 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066800" y="0"/>
            <a:ext cx="11430000" cy="6439180"/>
            <a:chOff x="-1066800" y="0"/>
            <a:chExt cx="11506200" cy="6585525"/>
          </a:xfrm>
        </p:grpSpPr>
        <p:sp>
          <p:nvSpPr>
            <p:cNvPr id="2" name="Rectangle 1"/>
            <p:cNvSpPr/>
            <p:nvPr/>
          </p:nvSpPr>
          <p:spPr>
            <a:xfrm>
              <a:off x="-1066800" y="0"/>
              <a:ext cx="11506200" cy="103874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rPr>
                <a:t>No matter how complex the software is,</a:t>
              </a:r>
            </a:p>
            <a:p>
              <a:pPr algn="ctr"/>
              <a:r>
                <a:rPr lang="en-US" sz="20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rPr>
                <a:t> python syntax always remains ,</a:t>
              </a:r>
              <a:endParaRPr lang="en-US" sz="2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endParaRPr>
            </a:p>
            <a:p>
              <a:pPr algn="ctr"/>
              <a:r>
                <a:rPr lang="en-US" sz="20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Readable,  </a:t>
              </a:r>
              <a:r>
                <a:rPr lang="en-US" sz="20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rPr>
                <a:t>User/beginner-friendly</a:t>
              </a:r>
              <a:endParaRPr lang="en-US" sz="20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2"/>
            <a:srcRect l="3481" t="11392" b="1266"/>
            <a:stretch>
              <a:fillRect/>
            </a:stretch>
          </p:blipFill>
          <p:spPr bwMode="auto">
            <a:xfrm>
              <a:off x="313944" y="1091045"/>
              <a:ext cx="8534400" cy="482683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" name="TextBox 3"/>
            <p:cNvSpPr txBox="1"/>
            <p:nvPr/>
          </p:nvSpPr>
          <p:spPr>
            <a:xfrm>
              <a:off x="467360" y="6000750"/>
              <a:ext cx="815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This simple program can measure perimeter , area or volume of any circle , rectangle or triangle</a:t>
              </a:r>
            </a:p>
            <a:p>
              <a:pPr algn="ctr"/>
              <a:r>
                <a:rPr lang="en-US" sz="1600" dirty="0" smtClean="0"/>
                <a:t>Try if you can read it</a:t>
              </a:r>
              <a:endParaRPr lang="en-US" sz="16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93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Anish K Bansal</dc:creator>
  <cp:lastModifiedBy>Anish K Bansal</cp:lastModifiedBy>
  <cp:revision>39</cp:revision>
  <dcterms:created xsi:type="dcterms:W3CDTF">2006-08-16T00:00:00Z</dcterms:created>
  <dcterms:modified xsi:type="dcterms:W3CDTF">2024-02-29T08:35:10Z</dcterms:modified>
</cp:coreProperties>
</file>