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0"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6600"/>
    <a:srgbClr val="CC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878"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0" y="838200"/>
            <a:ext cx="2269427" cy="2286000"/>
            <a:chOff x="914400" y="685800"/>
            <a:chExt cx="2269427" cy="2286000"/>
          </a:xfrm>
        </p:grpSpPr>
        <p:grpSp>
          <p:nvGrpSpPr>
            <p:cNvPr id="32" name="Group 17"/>
            <p:cNvGrpSpPr/>
            <p:nvPr/>
          </p:nvGrpSpPr>
          <p:grpSpPr>
            <a:xfrm>
              <a:off x="1447800" y="685800"/>
              <a:ext cx="1736027" cy="1981200"/>
              <a:chOff x="914400" y="990600"/>
              <a:chExt cx="1736027" cy="1981200"/>
            </a:xfrm>
          </p:grpSpPr>
          <p:grpSp>
            <p:nvGrpSpPr>
              <p:cNvPr id="39" name="Group 13"/>
              <p:cNvGrpSpPr/>
              <p:nvPr/>
            </p:nvGrpSpPr>
            <p:grpSpPr>
              <a:xfrm>
                <a:off x="1447800" y="1066800"/>
                <a:ext cx="1202627" cy="1905000"/>
                <a:chOff x="1447800" y="1066800"/>
                <a:chExt cx="1202627" cy="1905000"/>
              </a:xfrm>
            </p:grpSpPr>
            <p:pic>
              <p:nvPicPr>
                <p:cNvPr id="42" name="Picture 41"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43" name="Picture 4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0" name="Picture 39"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41" name="Picture 40"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33" name="Group 16"/>
            <p:cNvGrpSpPr/>
            <p:nvPr/>
          </p:nvGrpSpPr>
          <p:grpSpPr>
            <a:xfrm>
              <a:off x="914400" y="990600"/>
              <a:ext cx="1736027" cy="1981200"/>
              <a:chOff x="914400" y="990600"/>
              <a:chExt cx="1736027" cy="1981200"/>
            </a:xfrm>
          </p:grpSpPr>
          <p:grpSp>
            <p:nvGrpSpPr>
              <p:cNvPr id="34" name="Group 13"/>
              <p:cNvGrpSpPr/>
              <p:nvPr/>
            </p:nvGrpSpPr>
            <p:grpSpPr>
              <a:xfrm>
                <a:off x="1447800" y="1066800"/>
                <a:ext cx="1202627" cy="1905000"/>
                <a:chOff x="1447800" y="1066800"/>
                <a:chExt cx="1202627" cy="1905000"/>
              </a:xfrm>
            </p:grpSpPr>
            <p:pic>
              <p:nvPicPr>
                <p:cNvPr id="37" name="Picture 36"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38" name="Picture 37"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35" name="Picture 34"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36" name="Picture 35"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9" name="Group 8"/>
          <p:cNvGrpSpPr/>
          <p:nvPr/>
        </p:nvGrpSpPr>
        <p:grpSpPr>
          <a:xfrm>
            <a:off x="1219200" y="4572000"/>
            <a:ext cx="1447800" cy="1066800"/>
            <a:chOff x="2514600" y="2286000"/>
            <a:chExt cx="3124200" cy="2286000"/>
          </a:xfrm>
        </p:grpSpPr>
        <p:sp>
          <p:nvSpPr>
            <p:cNvPr id="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5"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Down Arrow 9"/>
          <p:cNvSpPr/>
          <p:nvPr/>
        </p:nvSpPr>
        <p:spPr>
          <a:xfrm>
            <a:off x="1752600" y="31242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95600" y="838200"/>
            <a:ext cx="1219200" cy="369332"/>
          </a:xfrm>
          <a:prstGeom prst="rect">
            <a:avLst/>
          </a:prstGeom>
          <a:noFill/>
        </p:spPr>
        <p:txBody>
          <a:bodyPr wrap="square" rtlCol="0">
            <a:spAutoFit/>
          </a:bodyPr>
          <a:lstStyle/>
          <a:p>
            <a:r>
              <a:rPr lang="en-US" dirty="0" smtClean="0"/>
              <a:t>27 </a:t>
            </a:r>
          </a:p>
        </p:txBody>
      </p:sp>
      <p:grpSp>
        <p:nvGrpSpPr>
          <p:cNvPr id="24" name="Group 23"/>
          <p:cNvGrpSpPr/>
          <p:nvPr/>
        </p:nvGrpSpPr>
        <p:grpSpPr>
          <a:xfrm>
            <a:off x="914400" y="685800"/>
            <a:ext cx="2269427" cy="2574748"/>
            <a:chOff x="914400" y="685800"/>
            <a:chExt cx="2269427" cy="2574748"/>
          </a:xfrm>
        </p:grpSpPr>
        <p:grpSp>
          <p:nvGrpSpPr>
            <p:cNvPr id="18" name="Group 17"/>
            <p:cNvGrpSpPr/>
            <p:nvPr/>
          </p:nvGrpSpPr>
          <p:grpSpPr>
            <a:xfrm>
              <a:off x="1447800" y="685800"/>
              <a:ext cx="1736027" cy="1981200"/>
              <a:chOff x="914400" y="990600"/>
              <a:chExt cx="1736027" cy="1981200"/>
            </a:xfrm>
          </p:grpSpPr>
          <p:grpSp>
            <p:nvGrpSpPr>
              <p:cNvPr id="19" name="Group 13"/>
              <p:cNvGrpSpPr/>
              <p:nvPr/>
            </p:nvGrpSpPr>
            <p:grpSpPr>
              <a:xfrm>
                <a:off x="1447800" y="1066800"/>
                <a:ext cx="1202627" cy="1905000"/>
                <a:chOff x="1447800" y="1066800"/>
                <a:chExt cx="1202627" cy="1905000"/>
              </a:xfrm>
            </p:grpSpPr>
            <p:pic>
              <p:nvPicPr>
                <p:cNvPr id="22" name="Picture 21"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23" name="Picture 2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20" name="Picture 19"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21" name="Picture 20"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7" name="Group 16"/>
            <p:cNvGrpSpPr/>
            <p:nvPr/>
          </p:nvGrpSpPr>
          <p:grpSpPr>
            <a:xfrm>
              <a:off x="914400" y="990600"/>
              <a:ext cx="2209800" cy="2269948"/>
              <a:chOff x="914400" y="990600"/>
              <a:chExt cx="2209800" cy="2269948"/>
            </a:xfrm>
          </p:grpSpPr>
          <p:grpSp>
            <p:nvGrpSpPr>
              <p:cNvPr id="14" name="Group 13"/>
              <p:cNvGrpSpPr/>
              <p:nvPr/>
            </p:nvGrpSpPr>
            <p:grpSpPr>
              <a:xfrm>
                <a:off x="1447800" y="1066800"/>
                <a:ext cx="1202627" cy="1905000"/>
                <a:chOff x="1447800" y="1066800"/>
                <a:chExt cx="1202627" cy="1905000"/>
              </a:xfrm>
            </p:grpSpPr>
            <p:pic>
              <p:nvPicPr>
                <p:cNvPr id="11"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3"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5" name="Picture 14"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6" name="Picture 15"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61" name="Group 60"/>
          <p:cNvGrpSpPr/>
          <p:nvPr/>
        </p:nvGrpSpPr>
        <p:grpSpPr>
          <a:xfrm>
            <a:off x="0" y="1905000"/>
            <a:ext cx="2066180" cy="2286000"/>
            <a:chOff x="5257800" y="3048000"/>
            <a:chExt cx="2066180" cy="2286000"/>
          </a:xfrm>
        </p:grpSpPr>
        <p:grpSp>
          <p:nvGrpSpPr>
            <p:cNvPr id="51" name="Group 50"/>
            <p:cNvGrpSpPr/>
            <p:nvPr/>
          </p:nvGrpSpPr>
          <p:grpSpPr>
            <a:xfrm>
              <a:off x="5562600" y="3048000"/>
              <a:ext cx="1608980" cy="1676400"/>
              <a:chOff x="5562600" y="3352800"/>
              <a:chExt cx="1608980" cy="1676400"/>
            </a:xfrm>
          </p:grpSpPr>
          <p:grpSp>
            <p:nvGrpSpPr>
              <p:cNvPr id="52" name="Group 45"/>
              <p:cNvGrpSpPr/>
              <p:nvPr/>
            </p:nvGrpSpPr>
            <p:grpSpPr>
              <a:xfrm>
                <a:off x="5562600" y="3352800"/>
                <a:ext cx="999380" cy="1676400"/>
                <a:chOff x="5562600" y="3352800"/>
                <a:chExt cx="999380" cy="1676400"/>
              </a:xfrm>
            </p:grpSpPr>
            <p:pic>
              <p:nvPicPr>
                <p:cNvPr id="56" name="Picture 55"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57" name="Picture 56"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53" name="Group 46"/>
              <p:cNvGrpSpPr/>
              <p:nvPr/>
            </p:nvGrpSpPr>
            <p:grpSpPr>
              <a:xfrm>
                <a:off x="6019800" y="3429000"/>
                <a:ext cx="1151780" cy="1600200"/>
                <a:chOff x="5867400" y="3276600"/>
                <a:chExt cx="1151780" cy="1600200"/>
              </a:xfrm>
            </p:grpSpPr>
            <p:pic>
              <p:nvPicPr>
                <p:cNvPr id="54" name="Picture 53"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55" name="Picture 54"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50" name="Group 49"/>
            <p:cNvGrpSpPr/>
            <p:nvPr/>
          </p:nvGrpSpPr>
          <p:grpSpPr>
            <a:xfrm>
              <a:off x="5562600" y="3352800"/>
              <a:ext cx="1608980" cy="1676400"/>
              <a:chOff x="5562600" y="3352800"/>
              <a:chExt cx="1608980" cy="1676400"/>
            </a:xfrm>
          </p:grpSpPr>
          <p:grpSp>
            <p:nvGrpSpPr>
              <p:cNvPr id="46" name="Group 45"/>
              <p:cNvGrpSpPr/>
              <p:nvPr/>
            </p:nvGrpSpPr>
            <p:grpSpPr>
              <a:xfrm>
                <a:off x="5562600" y="3352800"/>
                <a:ext cx="999380" cy="1676400"/>
                <a:chOff x="5562600" y="3352800"/>
                <a:chExt cx="999380" cy="1676400"/>
              </a:xfrm>
            </p:grpSpPr>
            <p:pic>
              <p:nvPicPr>
                <p:cNvPr id="44"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45"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47" name="Group 46"/>
              <p:cNvGrpSpPr/>
              <p:nvPr/>
            </p:nvGrpSpPr>
            <p:grpSpPr>
              <a:xfrm>
                <a:off x="6019800" y="3429000"/>
                <a:ext cx="1151780" cy="1600200"/>
                <a:chOff x="5867400" y="3276600"/>
                <a:chExt cx="1151780" cy="1600200"/>
              </a:xfrm>
            </p:grpSpPr>
            <p:pic>
              <p:nvPicPr>
                <p:cNvPr id="48" name="Picture 47"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49" name="Picture 48"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58" name="Picture 57"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59" name="Picture 58"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60" name="Picture 59" descr="girl.png"/>
            <p:cNvPicPr>
              <a:picLocks noChangeAspect="1"/>
            </p:cNvPicPr>
            <p:nvPr/>
          </p:nvPicPr>
          <p:blipFill>
            <a:blip r:embed="rId4" cstate="print"/>
            <a:stretch>
              <a:fillRect/>
            </a:stretch>
          </p:blipFill>
          <p:spPr>
            <a:xfrm>
              <a:off x="5257800" y="3657600"/>
              <a:ext cx="846980" cy="1524000"/>
            </a:xfrm>
            <a:prstGeom prst="rect">
              <a:avLst/>
            </a:prstGeom>
          </p:spPr>
        </p:pic>
      </p:grpSp>
      <p:grpSp>
        <p:nvGrpSpPr>
          <p:cNvPr id="62" name="Group 61"/>
          <p:cNvGrpSpPr/>
          <p:nvPr/>
        </p:nvGrpSpPr>
        <p:grpSpPr>
          <a:xfrm>
            <a:off x="5943600" y="4572000"/>
            <a:ext cx="1447800" cy="1066800"/>
            <a:chOff x="2514600" y="2286000"/>
            <a:chExt cx="3124200" cy="2286000"/>
          </a:xfrm>
        </p:grpSpPr>
        <p:sp>
          <p:nvSpPr>
            <p:cNvPr id="63" name="Rectangle 6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66" name="Straight Connector 65"/>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Isosceles Triangle 66"/>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descr="Peepo.PNG"/>
          <p:cNvPicPr>
            <a:picLocks noChangeAspect="1"/>
          </p:cNvPicPr>
          <p:nvPr/>
        </p:nvPicPr>
        <p:blipFill>
          <a:blip r:embed="rId5" cstate="print"/>
          <a:stretch>
            <a:fillRect/>
          </a:stretch>
        </p:blipFill>
        <p:spPr>
          <a:xfrm>
            <a:off x="5486400" y="838200"/>
            <a:ext cx="2361629" cy="1771222"/>
          </a:xfrm>
          <a:prstGeom prst="rect">
            <a:avLst/>
          </a:prstGeom>
        </p:spPr>
      </p:pic>
      <p:sp>
        <p:nvSpPr>
          <p:cNvPr id="70" name="Down Arrow 69"/>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7315200" y="914400"/>
            <a:ext cx="990600" cy="369332"/>
          </a:xfrm>
          <a:prstGeom prst="rect">
            <a:avLst/>
          </a:prstGeom>
          <a:noFill/>
        </p:spPr>
        <p:txBody>
          <a:bodyPr wrap="square" rtlCol="0">
            <a:spAutoFit/>
          </a:bodyPr>
          <a:lstStyle/>
          <a:p>
            <a:r>
              <a:rPr lang="en-US" dirty="0" smtClean="0"/>
              <a:t>“</a:t>
            </a:r>
            <a:r>
              <a:rPr lang="en-US" dirty="0" err="1" smtClean="0"/>
              <a:t>Peepo</a:t>
            </a:r>
            <a:r>
              <a:rPr lang="en-US" dirty="0" smtClean="0"/>
              <a:t>”</a:t>
            </a:r>
            <a:endParaRPr lang="en-US" dirty="0"/>
          </a:p>
        </p:txBody>
      </p:sp>
      <p:sp>
        <p:nvSpPr>
          <p:cNvPr id="72" name="TextBox 71"/>
          <p:cNvSpPr txBox="1"/>
          <p:nvPr/>
        </p:nvSpPr>
        <p:spPr>
          <a:xfrm>
            <a:off x="304800" y="5943600"/>
            <a:ext cx="8686800" cy="830997"/>
          </a:xfrm>
          <a:prstGeom prst="rect">
            <a:avLst/>
          </a:prstGeom>
          <a:noFill/>
        </p:spPr>
        <p:txBody>
          <a:bodyPr wrap="square" rtlCol="0">
            <a:spAutoFit/>
          </a:bodyPr>
          <a:lstStyle/>
          <a:p>
            <a:r>
              <a:rPr lang="en-US" sz="2400" dirty="0" smtClean="0"/>
              <a:t>girls </a:t>
            </a:r>
            <a:r>
              <a:rPr lang="hi-IN" sz="2400" dirty="0" smtClean="0"/>
              <a:t>के नाम के डब्बे में 27 लड़कियां और </a:t>
            </a:r>
            <a:r>
              <a:rPr lang="en-US" sz="2400" dirty="0" smtClean="0"/>
              <a:t>boys </a:t>
            </a:r>
            <a:r>
              <a:rPr lang="hi-IN" sz="2400" dirty="0" smtClean="0"/>
              <a:t>के नाम के डब्बे में </a:t>
            </a:r>
            <a:r>
              <a:rPr lang="en-US" sz="2400" dirty="0" smtClean="0"/>
              <a:t>‘</a:t>
            </a:r>
            <a:r>
              <a:rPr lang="en-US" sz="2400" dirty="0" err="1" smtClean="0"/>
              <a:t>Peepo</a:t>
            </a:r>
            <a:r>
              <a:rPr lang="hi-IN" sz="2400" dirty="0" smtClean="0"/>
              <a:t>'</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6" name="Group 225"/>
          <p:cNvGrpSpPr/>
          <p:nvPr/>
        </p:nvGrpSpPr>
        <p:grpSpPr>
          <a:xfrm>
            <a:off x="6019800" y="457200"/>
            <a:ext cx="2514600" cy="1851019"/>
            <a:chOff x="6629400" y="990600"/>
            <a:chExt cx="2514600" cy="1851019"/>
          </a:xfrm>
        </p:grpSpPr>
        <p:grpSp>
          <p:nvGrpSpPr>
            <p:cNvPr id="227" name="Group 166"/>
            <p:cNvGrpSpPr/>
            <p:nvPr/>
          </p:nvGrpSpPr>
          <p:grpSpPr>
            <a:xfrm>
              <a:off x="6781800" y="990600"/>
              <a:ext cx="1291193" cy="1393819"/>
              <a:chOff x="6781800" y="990600"/>
              <a:chExt cx="1291193" cy="1393819"/>
            </a:xfrm>
          </p:grpSpPr>
          <p:pic>
            <p:nvPicPr>
              <p:cNvPr id="243" name="Picture 24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44" name="Picture 24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45" name="Picture 24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46" name="Picture 24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28" name="Group 167"/>
            <p:cNvGrpSpPr/>
            <p:nvPr/>
          </p:nvGrpSpPr>
          <p:grpSpPr>
            <a:xfrm>
              <a:off x="6934200" y="1143000"/>
              <a:ext cx="1291193" cy="1393819"/>
              <a:chOff x="6781800" y="990600"/>
              <a:chExt cx="1291193" cy="1393819"/>
            </a:xfrm>
          </p:grpSpPr>
          <p:pic>
            <p:nvPicPr>
              <p:cNvPr id="239" name="Picture 23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40" name="Picture 23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41" name="Picture 24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42" name="Picture 241"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29" name="Group 172"/>
            <p:cNvGrpSpPr/>
            <p:nvPr/>
          </p:nvGrpSpPr>
          <p:grpSpPr>
            <a:xfrm>
              <a:off x="6629400" y="1447800"/>
              <a:ext cx="1291193" cy="1393819"/>
              <a:chOff x="6781800" y="990600"/>
              <a:chExt cx="1291193" cy="1393819"/>
            </a:xfrm>
          </p:grpSpPr>
          <p:pic>
            <p:nvPicPr>
              <p:cNvPr id="235" name="Picture 234"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36" name="Picture 235"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37" name="Picture 236"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38" name="Picture 237"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30" name="Group 177"/>
            <p:cNvGrpSpPr/>
            <p:nvPr/>
          </p:nvGrpSpPr>
          <p:grpSpPr>
            <a:xfrm>
              <a:off x="7852807" y="990600"/>
              <a:ext cx="1291193" cy="1393819"/>
              <a:chOff x="6781800" y="990600"/>
              <a:chExt cx="1291193" cy="1393819"/>
            </a:xfrm>
          </p:grpSpPr>
          <p:pic>
            <p:nvPicPr>
              <p:cNvPr id="231" name="Picture 23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32" name="Picture 23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33" name="Picture 23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34" name="Picture 233"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153" name="Group 152"/>
          <p:cNvGrpSpPr/>
          <p:nvPr/>
        </p:nvGrpSpPr>
        <p:grpSpPr>
          <a:xfrm>
            <a:off x="-152400" y="0"/>
            <a:ext cx="4784027" cy="5929069"/>
            <a:chOff x="-152400" y="0"/>
            <a:chExt cx="4784027" cy="5929069"/>
          </a:xfrm>
        </p:grpSpPr>
        <p:grpSp>
          <p:nvGrpSpPr>
            <p:cNvPr id="56" name="Group 55"/>
            <p:cNvGrpSpPr/>
            <p:nvPr/>
          </p:nvGrpSpPr>
          <p:grpSpPr>
            <a:xfrm>
              <a:off x="-152400" y="0"/>
              <a:ext cx="3183827" cy="3505200"/>
              <a:chOff x="0" y="685800"/>
              <a:chExt cx="3183827" cy="3505200"/>
            </a:xfrm>
          </p:grpSpPr>
          <p:grpSp>
            <p:nvGrpSpPr>
              <p:cNvPr id="57" name="Group 1"/>
              <p:cNvGrpSpPr/>
              <p:nvPr/>
            </p:nvGrpSpPr>
            <p:grpSpPr>
              <a:xfrm>
                <a:off x="0" y="838200"/>
                <a:ext cx="2269427" cy="2286000"/>
                <a:chOff x="914400" y="685800"/>
                <a:chExt cx="2269427" cy="2286000"/>
              </a:xfrm>
            </p:grpSpPr>
            <p:grpSp>
              <p:nvGrpSpPr>
                <p:cNvPr id="89" name="Group 17"/>
                <p:cNvGrpSpPr/>
                <p:nvPr/>
              </p:nvGrpSpPr>
              <p:grpSpPr>
                <a:xfrm>
                  <a:off x="1447800" y="685800"/>
                  <a:ext cx="1736027" cy="1981200"/>
                  <a:chOff x="914400" y="990600"/>
                  <a:chExt cx="1736027" cy="1981200"/>
                </a:xfrm>
              </p:grpSpPr>
              <p:grpSp>
                <p:nvGrpSpPr>
                  <p:cNvPr id="96" name="Group 13"/>
                  <p:cNvGrpSpPr/>
                  <p:nvPr/>
                </p:nvGrpSpPr>
                <p:grpSpPr>
                  <a:xfrm>
                    <a:off x="1447800" y="1066800"/>
                    <a:ext cx="1202627" cy="1905000"/>
                    <a:chOff x="1447800" y="1066800"/>
                    <a:chExt cx="1202627" cy="1905000"/>
                  </a:xfrm>
                </p:grpSpPr>
                <p:pic>
                  <p:nvPicPr>
                    <p:cNvPr id="99"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00"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97"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98"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90" name="Group 16"/>
                <p:cNvGrpSpPr/>
                <p:nvPr/>
              </p:nvGrpSpPr>
              <p:grpSpPr>
                <a:xfrm>
                  <a:off x="914400" y="990600"/>
                  <a:ext cx="1736027" cy="1981200"/>
                  <a:chOff x="914400" y="990600"/>
                  <a:chExt cx="1736027" cy="1981200"/>
                </a:xfrm>
              </p:grpSpPr>
              <p:grpSp>
                <p:nvGrpSpPr>
                  <p:cNvPr id="91" name="Group 13"/>
                  <p:cNvGrpSpPr/>
                  <p:nvPr/>
                </p:nvGrpSpPr>
                <p:grpSpPr>
                  <a:xfrm>
                    <a:off x="1447800" y="1066800"/>
                    <a:ext cx="1202627" cy="1905000"/>
                    <a:chOff x="1447800" y="1066800"/>
                    <a:chExt cx="1202627" cy="1905000"/>
                  </a:xfrm>
                </p:grpSpPr>
                <p:pic>
                  <p:nvPicPr>
                    <p:cNvPr id="94"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95"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92"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93"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58" name="Group 22"/>
              <p:cNvGrpSpPr/>
              <p:nvPr/>
            </p:nvGrpSpPr>
            <p:grpSpPr>
              <a:xfrm>
                <a:off x="914400" y="685800"/>
                <a:ext cx="2269427" cy="2574748"/>
                <a:chOff x="914400" y="685800"/>
                <a:chExt cx="2269427" cy="2574748"/>
              </a:xfrm>
            </p:grpSpPr>
            <p:grpSp>
              <p:nvGrpSpPr>
                <p:cNvPr id="77" name="Group 17"/>
                <p:cNvGrpSpPr/>
                <p:nvPr/>
              </p:nvGrpSpPr>
              <p:grpSpPr>
                <a:xfrm>
                  <a:off x="1447800" y="685800"/>
                  <a:ext cx="1736027" cy="1981200"/>
                  <a:chOff x="914400" y="990600"/>
                  <a:chExt cx="1736027" cy="1981200"/>
                </a:xfrm>
              </p:grpSpPr>
              <p:grpSp>
                <p:nvGrpSpPr>
                  <p:cNvPr id="84" name="Group 13"/>
                  <p:cNvGrpSpPr/>
                  <p:nvPr/>
                </p:nvGrpSpPr>
                <p:grpSpPr>
                  <a:xfrm>
                    <a:off x="1447800" y="1066800"/>
                    <a:ext cx="1202627" cy="1905000"/>
                    <a:chOff x="1447800" y="1066800"/>
                    <a:chExt cx="1202627" cy="1905000"/>
                  </a:xfrm>
                </p:grpSpPr>
                <p:pic>
                  <p:nvPicPr>
                    <p:cNvPr id="87" name="Picture 86"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88" name="Picture 87"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85" name="Picture 84"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86" name="Picture 85"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78" name="Group 16"/>
                <p:cNvGrpSpPr/>
                <p:nvPr/>
              </p:nvGrpSpPr>
              <p:grpSpPr>
                <a:xfrm>
                  <a:off x="914400" y="990600"/>
                  <a:ext cx="2209800" cy="2269948"/>
                  <a:chOff x="914400" y="990600"/>
                  <a:chExt cx="2209800" cy="2269948"/>
                </a:xfrm>
              </p:grpSpPr>
              <p:grpSp>
                <p:nvGrpSpPr>
                  <p:cNvPr id="79" name="Group 13"/>
                  <p:cNvGrpSpPr/>
                  <p:nvPr/>
                </p:nvGrpSpPr>
                <p:grpSpPr>
                  <a:xfrm>
                    <a:off x="1447800" y="1066800"/>
                    <a:ext cx="1202627" cy="1905000"/>
                    <a:chOff x="1447800" y="1066800"/>
                    <a:chExt cx="1202627" cy="1905000"/>
                  </a:xfrm>
                </p:grpSpPr>
                <p:pic>
                  <p:nvPicPr>
                    <p:cNvPr id="82"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83"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80" name="Picture 79"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81" name="Picture 80"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59" name="Group 35"/>
              <p:cNvGrpSpPr/>
              <p:nvPr/>
            </p:nvGrpSpPr>
            <p:grpSpPr>
              <a:xfrm>
                <a:off x="0" y="1905000"/>
                <a:ext cx="2066180" cy="2286000"/>
                <a:chOff x="5257800" y="3048000"/>
                <a:chExt cx="2066180" cy="2286000"/>
              </a:xfrm>
            </p:grpSpPr>
            <p:grpSp>
              <p:nvGrpSpPr>
                <p:cNvPr id="60" name="Group 50"/>
                <p:cNvGrpSpPr/>
                <p:nvPr/>
              </p:nvGrpSpPr>
              <p:grpSpPr>
                <a:xfrm>
                  <a:off x="5562600" y="3048000"/>
                  <a:ext cx="1608980" cy="1676400"/>
                  <a:chOff x="5562600" y="3352800"/>
                  <a:chExt cx="1608980" cy="1676400"/>
                </a:xfrm>
              </p:grpSpPr>
              <p:grpSp>
                <p:nvGrpSpPr>
                  <p:cNvPr id="71" name="Group 45"/>
                  <p:cNvGrpSpPr/>
                  <p:nvPr/>
                </p:nvGrpSpPr>
                <p:grpSpPr>
                  <a:xfrm>
                    <a:off x="5562600" y="3352800"/>
                    <a:ext cx="999380" cy="1676400"/>
                    <a:chOff x="5562600" y="3352800"/>
                    <a:chExt cx="999380" cy="1676400"/>
                  </a:xfrm>
                </p:grpSpPr>
                <p:pic>
                  <p:nvPicPr>
                    <p:cNvPr id="75" name="Picture 74"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76" name="Picture 75"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72" name="Group 46"/>
                  <p:cNvGrpSpPr/>
                  <p:nvPr/>
                </p:nvGrpSpPr>
                <p:grpSpPr>
                  <a:xfrm>
                    <a:off x="6019800" y="3429000"/>
                    <a:ext cx="1151780" cy="1600200"/>
                    <a:chOff x="5867400" y="3276600"/>
                    <a:chExt cx="1151780" cy="1600200"/>
                  </a:xfrm>
                </p:grpSpPr>
                <p:pic>
                  <p:nvPicPr>
                    <p:cNvPr id="73" name="Picture 72"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74" name="Picture 73"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61" name="Group 49"/>
                <p:cNvGrpSpPr/>
                <p:nvPr/>
              </p:nvGrpSpPr>
              <p:grpSpPr>
                <a:xfrm>
                  <a:off x="5562600" y="3352800"/>
                  <a:ext cx="1608980" cy="1676400"/>
                  <a:chOff x="5562600" y="3352800"/>
                  <a:chExt cx="1608980" cy="1676400"/>
                </a:xfrm>
              </p:grpSpPr>
              <p:grpSp>
                <p:nvGrpSpPr>
                  <p:cNvPr id="65" name="Group 45"/>
                  <p:cNvGrpSpPr/>
                  <p:nvPr/>
                </p:nvGrpSpPr>
                <p:grpSpPr>
                  <a:xfrm>
                    <a:off x="5562600" y="3352800"/>
                    <a:ext cx="999380" cy="1676400"/>
                    <a:chOff x="5562600" y="3352800"/>
                    <a:chExt cx="999380" cy="1676400"/>
                  </a:xfrm>
                </p:grpSpPr>
                <p:pic>
                  <p:nvPicPr>
                    <p:cNvPr id="69"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70"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66" name="Group 46"/>
                  <p:cNvGrpSpPr/>
                  <p:nvPr/>
                </p:nvGrpSpPr>
                <p:grpSpPr>
                  <a:xfrm>
                    <a:off x="6019800" y="3429000"/>
                    <a:ext cx="1151780" cy="1600200"/>
                    <a:chOff x="5867400" y="3276600"/>
                    <a:chExt cx="1151780" cy="1600200"/>
                  </a:xfrm>
                </p:grpSpPr>
                <p:pic>
                  <p:nvPicPr>
                    <p:cNvPr id="67" name="Picture 66"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68" name="Picture 67"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62" name="Picture 61"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63" name="Picture 62"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64" name="Picture 63" descr="girl.png"/>
                <p:cNvPicPr>
                  <a:picLocks noChangeAspect="1"/>
                </p:cNvPicPr>
                <p:nvPr/>
              </p:nvPicPr>
              <p:blipFill>
                <a:blip r:embed="rId5" cstate="print"/>
                <a:stretch>
                  <a:fillRect/>
                </a:stretch>
              </p:blipFill>
              <p:spPr>
                <a:xfrm>
                  <a:off x="5257800" y="3657600"/>
                  <a:ext cx="846980" cy="1524000"/>
                </a:xfrm>
                <a:prstGeom prst="rect">
                  <a:avLst/>
                </a:prstGeom>
              </p:spPr>
            </p:pic>
          </p:grpSp>
        </p:grpSp>
        <p:grpSp>
          <p:nvGrpSpPr>
            <p:cNvPr id="55" name="Group 54"/>
            <p:cNvGrpSpPr/>
            <p:nvPr/>
          </p:nvGrpSpPr>
          <p:grpSpPr>
            <a:xfrm>
              <a:off x="1447800" y="762000"/>
              <a:ext cx="3183827" cy="3505200"/>
              <a:chOff x="0" y="685800"/>
              <a:chExt cx="3183827" cy="3505200"/>
            </a:xfrm>
          </p:grpSpPr>
          <p:grpSp>
            <p:nvGrpSpPr>
              <p:cNvPr id="2" name="Group 1"/>
              <p:cNvGrpSpPr/>
              <p:nvPr/>
            </p:nvGrpSpPr>
            <p:grpSpPr>
              <a:xfrm>
                <a:off x="0" y="838200"/>
                <a:ext cx="2269427" cy="2286000"/>
                <a:chOff x="914400" y="685800"/>
                <a:chExt cx="2269427" cy="2286000"/>
              </a:xfrm>
            </p:grpSpPr>
            <p:grpSp>
              <p:nvGrpSpPr>
                <p:cNvPr id="3" name="Group 17"/>
                <p:cNvGrpSpPr/>
                <p:nvPr/>
              </p:nvGrpSpPr>
              <p:grpSpPr>
                <a:xfrm>
                  <a:off x="1447800" y="685800"/>
                  <a:ext cx="1736027" cy="1981200"/>
                  <a:chOff x="914400" y="990600"/>
                  <a:chExt cx="1736027" cy="1981200"/>
                </a:xfrm>
              </p:grpSpPr>
              <p:grpSp>
                <p:nvGrpSpPr>
                  <p:cNvPr id="10" name="Group 13"/>
                  <p:cNvGrpSpPr/>
                  <p:nvPr/>
                </p:nvGrpSpPr>
                <p:grpSpPr>
                  <a:xfrm>
                    <a:off x="1447800" y="1066800"/>
                    <a:ext cx="1202627" cy="1905000"/>
                    <a:chOff x="1447800" y="1066800"/>
                    <a:chExt cx="1202627" cy="1905000"/>
                  </a:xfrm>
                </p:grpSpPr>
                <p:pic>
                  <p:nvPicPr>
                    <p:cNvPr id="13"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1"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2"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4" name="Group 16"/>
                <p:cNvGrpSpPr/>
                <p:nvPr/>
              </p:nvGrpSpPr>
              <p:grpSpPr>
                <a:xfrm>
                  <a:off x="914400" y="990600"/>
                  <a:ext cx="1736027" cy="1981200"/>
                  <a:chOff x="914400" y="990600"/>
                  <a:chExt cx="1736027" cy="1981200"/>
                </a:xfrm>
              </p:grpSpPr>
              <p:grpSp>
                <p:nvGrpSpPr>
                  <p:cNvPr id="5" name="Group 13"/>
                  <p:cNvGrpSpPr/>
                  <p:nvPr/>
                </p:nvGrpSpPr>
                <p:grpSpPr>
                  <a:xfrm>
                    <a:off x="1447800" y="1066800"/>
                    <a:ext cx="1202627" cy="1905000"/>
                    <a:chOff x="1447800" y="1066800"/>
                    <a:chExt cx="1202627" cy="1905000"/>
                  </a:xfrm>
                </p:grpSpPr>
                <p:pic>
                  <p:nvPicPr>
                    <p:cNvPr id="8"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9"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6"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7"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23" name="Group 22"/>
              <p:cNvGrpSpPr/>
              <p:nvPr/>
            </p:nvGrpSpPr>
            <p:grpSpPr>
              <a:xfrm>
                <a:off x="914400" y="685800"/>
                <a:ext cx="2269427" cy="2574748"/>
                <a:chOff x="914400" y="685800"/>
                <a:chExt cx="2269427" cy="2574748"/>
              </a:xfrm>
            </p:grpSpPr>
            <p:grpSp>
              <p:nvGrpSpPr>
                <p:cNvPr id="24" name="Group 17"/>
                <p:cNvGrpSpPr/>
                <p:nvPr/>
              </p:nvGrpSpPr>
              <p:grpSpPr>
                <a:xfrm>
                  <a:off x="1447800" y="685800"/>
                  <a:ext cx="1736027" cy="1981200"/>
                  <a:chOff x="914400" y="990600"/>
                  <a:chExt cx="1736027" cy="1981200"/>
                </a:xfrm>
              </p:grpSpPr>
              <p:grpSp>
                <p:nvGrpSpPr>
                  <p:cNvPr id="31" name="Group 13"/>
                  <p:cNvGrpSpPr/>
                  <p:nvPr/>
                </p:nvGrpSpPr>
                <p:grpSpPr>
                  <a:xfrm>
                    <a:off x="1447800" y="1066800"/>
                    <a:ext cx="1202627" cy="1905000"/>
                    <a:chOff x="1447800" y="1066800"/>
                    <a:chExt cx="1202627" cy="1905000"/>
                  </a:xfrm>
                </p:grpSpPr>
                <p:pic>
                  <p:nvPicPr>
                    <p:cNvPr id="34" name="Picture 33"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35" name="Picture 34"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32" name="Picture 31"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33" name="Picture 32"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25" name="Group 16"/>
                <p:cNvGrpSpPr/>
                <p:nvPr/>
              </p:nvGrpSpPr>
              <p:grpSpPr>
                <a:xfrm>
                  <a:off x="914400" y="990600"/>
                  <a:ext cx="2209800" cy="2269948"/>
                  <a:chOff x="914400" y="990600"/>
                  <a:chExt cx="2209800" cy="2269948"/>
                </a:xfrm>
              </p:grpSpPr>
              <p:grpSp>
                <p:nvGrpSpPr>
                  <p:cNvPr id="26" name="Group 13"/>
                  <p:cNvGrpSpPr/>
                  <p:nvPr/>
                </p:nvGrpSpPr>
                <p:grpSpPr>
                  <a:xfrm>
                    <a:off x="1447800" y="1066800"/>
                    <a:ext cx="1202627" cy="1905000"/>
                    <a:chOff x="1447800" y="1066800"/>
                    <a:chExt cx="1202627" cy="1905000"/>
                  </a:xfrm>
                </p:grpSpPr>
                <p:pic>
                  <p:nvPicPr>
                    <p:cNvPr id="29"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30"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27" name="Picture 26"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28" name="Picture 27"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36" name="Group 35"/>
              <p:cNvGrpSpPr/>
              <p:nvPr/>
            </p:nvGrpSpPr>
            <p:grpSpPr>
              <a:xfrm>
                <a:off x="0" y="1905000"/>
                <a:ext cx="2066180" cy="2286000"/>
                <a:chOff x="5257800" y="3048000"/>
                <a:chExt cx="2066180" cy="2286000"/>
              </a:xfrm>
            </p:grpSpPr>
            <p:grpSp>
              <p:nvGrpSpPr>
                <p:cNvPr id="37" name="Group 50"/>
                <p:cNvGrpSpPr/>
                <p:nvPr/>
              </p:nvGrpSpPr>
              <p:grpSpPr>
                <a:xfrm>
                  <a:off x="5562600" y="3048000"/>
                  <a:ext cx="1608980" cy="1676400"/>
                  <a:chOff x="5562600" y="3352800"/>
                  <a:chExt cx="1608980" cy="1676400"/>
                </a:xfrm>
              </p:grpSpPr>
              <p:grpSp>
                <p:nvGrpSpPr>
                  <p:cNvPr id="48" name="Group 45"/>
                  <p:cNvGrpSpPr/>
                  <p:nvPr/>
                </p:nvGrpSpPr>
                <p:grpSpPr>
                  <a:xfrm>
                    <a:off x="5562600" y="3352800"/>
                    <a:ext cx="999380" cy="1676400"/>
                    <a:chOff x="5562600" y="3352800"/>
                    <a:chExt cx="999380" cy="1676400"/>
                  </a:xfrm>
                </p:grpSpPr>
                <p:pic>
                  <p:nvPicPr>
                    <p:cNvPr id="52" name="Picture 51"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53" name="Picture 52"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49" name="Group 46"/>
                  <p:cNvGrpSpPr/>
                  <p:nvPr/>
                </p:nvGrpSpPr>
                <p:grpSpPr>
                  <a:xfrm>
                    <a:off x="6019800" y="3429000"/>
                    <a:ext cx="1151780" cy="1600200"/>
                    <a:chOff x="5867400" y="3276600"/>
                    <a:chExt cx="1151780" cy="1600200"/>
                  </a:xfrm>
                </p:grpSpPr>
                <p:pic>
                  <p:nvPicPr>
                    <p:cNvPr id="50" name="Picture 49"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51" name="Picture 50"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38" name="Group 49"/>
                <p:cNvGrpSpPr/>
                <p:nvPr/>
              </p:nvGrpSpPr>
              <p:grpSpPr>
                <a:xfrm>
                  <a:off x="5562600" y="3352800"/>
                  <a:ext cx="1608980" cy="1676400"/>
                  <a:chOff x="5562600" y="3352800"/>
                  <a:chExt cx="1608980" cy="1676400"/>
                </a:xfrm>
              </p:grpSpPr>
              <p:grpSp>
                <p:nvGrpSpPr>
                  <p:cNvPr id="42" name="Group 45"/>
                  <p:cNvGrpSpPr/>
                  <p:nvPr/>
                </p:nvGrpSpPr>
                <p:grpSpPr>
                  <a:xfrm>
                    <a:off x="5562600" y="3352800"/>
                    <a:ext cx="999380" cy="1676400"/>
                    <a:chOff x="5562600" y="3352800"/>
                    <a:chExt cx="999380" cy="1676400"/>
                  </a:xfrm>
                </p:grpSpPr>
                <p:pic>
                  <p:nvPicPr>
                    <p:cNvPr id="46"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47"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43" name="Group 46"/>
                  <p:cNvGrpSpPr/>
                  <p:nvPr/>
                </p:nvGrpSpPr>
                <p:grpSpPr>
                  <a:xfrm>
                    <a:off x="6019800" y="3429000"/>
                    <a:ext cx="1151780" cy="1600200"/>
                    <a:chOff x="5867400" y="3276600"/>
                    <a:chExt cx="1151780" cy="1600200"/>
                  </a:xfrm>
                </p:grpSpPr>
                <p:pic>
                  <p:nvPicPr>
                    <p:cNvPr id="44" name="Picture 43"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45" name="Picture 44"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39" name="Picture 38"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40" name="Picture 39"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41" name="Picture 40" descr="girl.png"/>
                <p:cNvPicPr>
                  <a:picLocks noChangeAspect="1"/>
                </p:cNvPicPr>
                <p:nvPr/>
              </p:nvPicPr>
              <p:blipFill>
                <a:blip r:embed="rId5" cstate="print"/>
                <a:stretch>
                  <a:fillRect/>
                </a:stretch>
              </p:blipFill>
              <p:spPr>
                <a:xfrm>
                  <a:off x="5257800" y="3657600"/>
                  <a:ext cx="846980" cy="1524000"/>
                </a:xfrm>
                <a:prstGeom prst="rect">
                  <a:avLst/>
                </a:prstGeom>
              </p:spPr>
            </p:pic>
          </p:grpSp>
        </p:grpSp>
        <p:grpSp>
          <p:nvGrpSpPr>
            <p:cNvPr id="101" name="Group 100"/>
            <p:cNvGrpSpPr/>
            <p:nvPr/>
          </p:nvGrpSpPr>
          <p:grpSpPr>
            <a:xfrm>
              <a:off x="-76200" y="1905000"/>
              <a:ext cx="3183827" cy="3505200"/>
              <a:chOff x="0" y="685800"/>
              <a:chExt cx="3183827" cy="3505200"/>
            </a:xfrm>
          </p:grpSpPr>
          <p:grpSp>
            <p:nvGrpSpPr>
              <p:cNvPr id="102" name="Group 1"/>
              <p:cNvGrpSpPr/>
              <p:nvPr/>
            </p:nvGrpSpPr>
            <p:grpSpPr>
              <a:xfrm>
                <a:off x="0" y="838200"/>
                <a:ext cx="2269427" cy="2286000"/>
                <a:chOff x="914400" y="685800"/>
                <a:chExt cx="2269427" cy="2286000"/>
              </a:xfrm>
            </p:grpSpPr>
            <p:grpSp>
              <p:nvGrpSpPr>
                <p:cNvPr id="134" name="Group 17"/>
                <p:cNvGrpSpPr/>
                <p:nvPr/>
              </p:nvGrpSpPr>
              <p:grpSpPr>
                <a:xfrm>
                  <a:off x="1447800" y="685800"/>
                  <a:ext cx="1736027" cy="1981200"/>
                  <a:chOff x="914400" y="990600"/>
                  <a:chExt cx="1736027" cy="1981200"/>
                </a:xfrm>
              </p:grpSpPr>
              <p:grpSp>
                <p:nvGrpSpPr>
                  <p:cNvPr id="141" name="Group 13"/>
                  <p:cNvGrpSpPr/>
                  <p:nvPr/>
                </p:nvGrpSpPr>
                <p:grpSpPr>
                  <a:xfrm>
                    <a:off x="1447800" y="1066800"/>
                    <a:ext cx="1202627" cy="1905000"/>
                    <a:chOff x="1447800" y="1066800"/>
                    <a:chExt cx="1202627" cy="1905000"/>
                  </a:xfrm>
                </p:grpSpPr>
                <p:pic>
                  <p:nvPicPr>
                    <p:cNvPr id="144" name="Picture 12"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5" name="Picture 13"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42" name="Picture 10"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43" name="Picture 11"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135" name="Group 16"/>
                <p:cNvGrpSpPr/>
                <p:nvPr/>
              </p:nvGrpSpPr>
              <p:grpSpPr>
                <a:xfrm>
                  <a:off x="914400" y="990600"/>
                  <a:ext cx="1736027" cy="1981200"/>
                  <a:chOff x="914400" y="990600"/>
                  <a:chExt cx="1736027" cy="1981200"/>
                </a:xfrm>
              </p:grpSpPr>
              <p:grpSp>
                <p:nvGrpSpPr>
                  <p:cNvPr id="136" name="Group 13"/>
                  <p:cNvGrpSpPr/>
                  <p:nvPr/>
                </p:nvGrpSpPr>
                <p:grpSpPr>
                  <a:xfrm>
                    <a:off x="1447800" y="1066800"/>
                    <a:ext cx="1202627" cy="1905000"/>
                    <a:chOff x="1447800" y="1066800"/>
                    <a:chExt cx="1202627" cy="1905000"/>
                  </a:xfrm>
                </p:grpSpPr>
                <p:pic>
                  <p:nvPicPr>
                    <p:cNvPr id="139" name="Picture 7"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40" name="Picture 8"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37" name="Picture 5"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38" name="Picture 6" descr="girl.png"/>
                  <p:cNvPicPr>
                    <a:picLocks noChangeAspect="1"/>
                  </p:cNvPicPr>
                  <p:nvPr/>
                </p:nvPicPr>
                <p:blipFill>
                  <a:blip r:embed="rId3" cstate="print"/>
                  <a:stretch>
                    <a:fillRect/>
                  </a:stretch>
                </p:blipFill>
                <p:spPr>
                  <a:xfrm>
                    <a:off x="1143000" y="1143000"/>
                    <a:ext cx="974027" cy="1752600"/>
                  </a:xfrm>
                  <a:prstGeom prst="rect">
                    <a:avLst/>
                  </a:prstGeom>
                </p:spPr>
              </p:pic>
            </p:grpSp>
          </p:grpSp>
          <p:grpSp>
            <p:nvGrpSpPr>
              <p:cNvPr id="103" name="Group 22"/>
              <p:cNvGrpSpPr/>
              <p:nvPr/>
            </p:nvGrpSpPr>
            <p:grpSpPr>
              <a:xfrm>
                <a:off x="914400" y="685800"/>
                <a:ext cx="2269427" cy="2574748"/>
                <a:chOff x="914400" y="685800"/>
                <a:chExt cx="2269427" cy="2574748"/>
              </a:xfrm>
            </p:grpSpPr>
            <p:grpSp>
              <p:nvGrpSpPr>
                <p:cNvPr id="122" name="Group 17"/>
                <p:cNvGrpSpPr/>
                <p:nvPr/>
              </p:nvGrpSpPr>
              <p:grpSpPr>
                <a:xfrm>
                  <a:off x="1447800" y="685800"/>
                  <a:ext cx="1736027" cy="1981200"/>
                  <a:chOff x="914400" y="990600"/>
                  <a:chExt cx="1736027" cy="1981200"/>
                </a:xfrm>
              </p:grpSpPr>
              <p:grpSp>
                <p:nvGrpSpPr>
                  <p:cNvPr id="129" name="Group 13"/>
                  <p:cNvGrpSpPr/>
                  <p:nvPr/>
                </p:nvGrpSpPr>
                <p:grpSpPr>
                  <a:xfrm>
                    <a:off x="1447800" y="1066800"/>
                    <a:ext cx="1202627" cy="1905000"/>
                    <a:chOff x="1447800" y="1066800"/>
                    <a:chExt cx="1202627" cy="1905000"/>
                  </a:xfrm>
                </p:grpSpPr>
                <p:pic>
                  <p:nvPicPr>
                    <p:cNvPr id="132" name="Picture 131"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33" name="Picture 13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30" name="Picture 129"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31" name="Picture 130" descr="girl.png"/>
                  <p:cNvPicPr>
                    <a:picLocks noChangeAspect="1"/>
                  </p:cNvPicPr>
                  <p:nvPr/>
                </p:nvPicPr>
                <p:blipFill>
                  <a:blip r:embed="rId3" cstate="print"/>
                  <a:stretch>
                    <a:fillRect/>
                  </a:stretch>
                </p:blipFill>
                <p:spPr>
                  <a:xfrm>
                    <a:off x="1143000" y="1143000"/>
                    <a:ext cx="974027" cy="1752600"/>
                  </a:xfrm>
                  <a:prstGeom prst="rect">
                    <a:avLst/>
                  </a:prstGeom>
                </p:spPr>
              </p:pic>
            </p:grpSp>
            <p:grpSp>
              <p:nvGrpSpPr>
                <p:cNvPr id="123" name="Group 16"/>
                <p:cNvGrpSpPr/>
                <p:nvPr/>
              </p:nvGrpSpPr>
              <p:grpSpPr>
                <a:xfrm>
                  <a:off x="914400" y="990600"/>
                  <a:ext cx="2209800" cy="2269948"/>
                  <a:chOff x="914400" y="990600"/>
                  <a:chExt cx="2209800" cy="2269948"/>
                </a:xfrm>
              </p:grpSpPr>
              <p:grpSp>
                <p:nvGrpSpPr>
                  <p:cNvPr id="124" name="Group 13"/>
                  <p:cNvGrpSpPr/>
                  <p:nvPr/>
                </p:nvGrpSpPr>
                <p:grpSpPr>
                  <a:xfrm>
                    <a:off x="1447800" y="1066800"/>
                    <a:ext cx="1202627" cy="1905000"/>
                    <a:chOff x="1447800" y="1066800"/>
                    <a:chExt cx="1202627" cy="1905000"/>
                  </a:xfrm>
                </p:grpSpPr>
                <p:pic>
                  <p:nvPicPr>
                    <p:cNvPr id="127" name="Picture 10" descr="girl.png"/>
                    <p:cNvPicPr>
                      <a:picLocks noChangeAspect="1"/>
                    </p:cNvPicPr>
                    <p:nvPr/>
                  </p:nvPicPr>
                  <p:blipFill>
                    <a:blip r:embed="rId3" cstate="print"/>
                    <a:stretch>
                      <a:fillRect/>
                    </a:stretch>
                  </p:blipFill>
                  <p:spPr>
                    <a:xfrm>
                      <a:off x="1447800" y="1066800"/>
                      <a:ext cx="974027" cy="1752600"/>
                    </a:xfrm>
                    <a:prstGeom prst="rect">
                      <a:avLst/>
                    </a:prstGeom>
                  </p:spPr>
                </p:pic>
                <p:pic>
                  <p:nvPicPr>
                    <p:cNvPr id="128" name="Picture 12" descr="girl.png"/>
                    <p:cNvPicPr>
                      <a:picLocks noChangeAspect="1"/>
                    </p:cNvPicPr>
                    <p:nvPr/>
                  </p:nvPicPr>
                  <p:blipFill>
                    <a:blip r:embed="rId3" cstate="print"/>
                    <a:stretch>
                      <a:fillRect/>
                    </a:stretch>
                  </p:blipFill>
                  <p:spPr>
                    <a:xfrm>
                      <a:off x="1676400" y="1219200"/>
                      <a:ext cx="974027" cy="1752600"/>
                    </a:xfrm>
                    <a:prstGeom prst="rect">
                      <a:avLst/>
                    </a:prstGeom>
                  </p:spPr>
                </p:pic>
              </p:grpSp>
              <p:pic>
                <p:nvPicPr>
                  <p:cNvPr id="125" name="Picture 124" descr="girl.png"/>
                  <p:cNvPicPr>
                    <a:picLocks noChangeAspect="1"/>
                  </p:cNvPicPr>
                  <p:nvPr/>
                </p:nvPicPr>
                <p:blipFill>
                  <a:blip r:embed="rId3" cstate="print"/>
                  <a:stretch>
                    <a:fillRect/>
                  </a:stretch>
                </p:blipFill>
                <p:spPr>
                  <a:xfrm>
                    <a:off x="914400" y="990600"/>
                    <a:ext cx="974027" cy="1752600"/>
                  </a:xfrm>
                  <a:prstGeom prst="rect">
                    <a:avLst/>
                  </a:prstGeom>
                </p:spPr>
              </p:pic>
              <p:pic>
                <p:nvPicPr>
                  <p:cNvPr id="126" name="Picture 125" descr="girl.png"/>
                  <p:cNvPicPr>
                    <a:picLocks noChangeAspect="1"/>
                  </p:cNvPicPr>
                  <p:nvPr/>
                </p:nvPicPr>
                <p:blipFill>
                  <a:blip r:embed="rId4" cstate="print"/>
                  <a:stretch>
                    <a:fillRect/>
                  </a:stretch>
                </p:blipFill>
                <p:spPr>
                  <a:xfrm>
                    <a:off x="1905000" y="1066800"/>
                    <a:ext cx="1219200" cy="2193748"/>
                  </a:xfrm>
                  <a:prstGeom prst="rect">
                    <a:avLst/>
                  </a:prstGeom>
                </p:spPr>
              </p:pic>
            </p:grpSp>
          </p:grpSp>
          <p:grpSp>
            <p:nvGrpSpPr>
              <p:cNvPr id="104" name="Group 35"/>
              <p:cNvGrpSpPr/>
              <p:nvPr/>
            </p:nvGrpSpPr>
            <p:grpSpPr>
              <a:xfrm>
                <a:off x="0" y="1905000"/>
                <a:ext cx="2066180" cy="2286000"/>
                <a:chOff x="5257800" y="3048000"/>
                <a:chExt cx="2066180" cy="2286000"/>
              </a:xfrm>
            </p:grpSpPr>
            <p:grpSp>
              <p:nvGrpSpPr>
                <p:cNvPr id="105" name="Group 50"/>
                <p:cNvGrpSpPr/>
                <p:nvPr/>
              </p:nvGrpSpPr>
              <p:grpSpPr>
                <a:xfrm>
                  <a:off x="5562600" y="3048000"/>
                  <a:ext cx="1608980" cy="1676400"/>
                  <a:chOff x="5562600" y="3352800"/>
                  <a:chExt cx="1608980" cy="1676400"/>
                </a:xfrm>
              </p:grpSpPr>
              <p:grpSp>
                <p:nvGrpSpPr>
                  <p:cNvPr id="116" name="Group 45"/>
                  <p:cNvGrpSpPr/>
                  <p:nvPr/>
                </p:nvGrpSpPr>
                <p:grpSpPr>
                  <a:xfrm>
                    <a:off x="5562600" y="3352800"/>
                    <a:ext cx="999380" cy="1676400"/>
                    <a:chOff x="5562600" y="3352800"/>
                    <a:chExt cx="999380" cy="1676400"/>
                  </a:xfrm>
                </p:grpSpPr>
                <p:pic>
                  <p:nvPicPr>
                    <p:cNvPr id="120" name="Picture 119"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121" name="Picture 120"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117" name="Group 46"/>
                  <p:cNvGrpSpPr/>
                  <p:nvPr/>
                </p:nvGrpSpPr>
                <p:grpSpPr>
                  <a:xfrm>
                    <a:off x="6019800" y="3429000"/>
                    <a:ext cx="1151780" cy="1600200"/>
                    <a:chOff x="5867400" y="3276600"/>
                    <a:chExt cx="1151780" cy="1600200"/>
                  </a:xfrm>
                </p:grpSpPr>
                <p:pic>
                  <p:nvPicPr>
                    <p:cNvPr id="118" name="Picture 117"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119" name="Picture 118" descr="girl.png"/>
                    <p:cNvPicPr>
                      <a:picLocks noChangeAspect="1"/>
                    </p:cNvPicPr>
                    <p:nvPr/>
                  </p:nvPicPr>
                  <p:blipFill>
                    <a:blip r:embed="rId5" cstate="print"/>
                    <a:stretch>
                      <a:fillRect/>
                    </a:stretch>
                  </p:blipFill>
                  <p:spPr>
                    <a:xfrm>
                      <a:off x="6172200" y="3352800"/>
                      <a:ext cx="846980" cy="1524000"/>
                    </a:xfrm>
                    <a:prstGeom prst="rect">
                      <a:avLst/>
                    </a:prstGeom>
                  </p:spPr>
                </p:pic>
              </p:grpSp>
            </p:grpSp>
            <p:grpSp>
              <p:nvGrpSpPr>
                <p:cNvPr id="106" name="Group 49"/>
                <p:cNvGrpSpPr/>
                <p:nvPr/>
              </p:nvGrpSpPr>
              <p:grpSpPr>
                <a:xfrm>
                  <a:off x="5562600" y="3352800"/>
                  <a:ext cx="1608980" cy="1676400"/>
                  <a:chOff x="5562600" y="3352800"/>
                  <a:chExt cx="1608980" cy="1676400"/>
                </a:xfrm>
              </p:grpSpPr>
              <p:grpSp>
                <p:nvGrpSpPr>
                  <p:cNvPr id="110" name="Group 45"/>
                  <p:cNvGrpSpPr/>
                  <p:nvPr/>
                </p:nvGrpSpPr>
                <p:grpSpPr>
                  <a:xfrm>
                    <a:off x="5562600" y="3352800"/>
                    <a:ext cx="999380" cy="1676400"/>
                    <a:chOff x="5562600" y="3352800"/>
                    <a:chExt cx="999380" cy="1676400"/>
                  </a:xfrm>
                </p:grpSpPr>
                <p:pic>
                  <p:nvPicPr>
                    <p:cNvPr id="114" name="Picture 43" descr="girl.png"/>
                    <p:cNvPicPr>
                      <a:picLocks noChangeAspect="1"/>
                    </p:cNvPicPr>
                    <p:nvPr/>
                  </p:nvPicPr>
                  <p:blipFill>
                    <a:blip r:embed="rId5" cstate="print"/>
                    <a:stretch>
                      <a:fillRect/>
                    </a:stretch>
                  </p:blipFill>
                  <p:spPr>
                    <a:xfrm>
                      <a:off x="5562600" y="3352800"/>
                      <a:ext cx="846980" cy="1524000"/>
                    </a:xfrm>
                    <a:prstGeom prst="rect">
                      <a:avLst/>
                    </a:prstGeom>
                  </p:spPr>
                </p:pic>
                <p:pic>
                  <p:nvPicPr>
                    <p:cNvPr id="115" name="Picture 44" descr="girl.png"/>
                    <p:cNvPicPr>
                      <a:picLocks noChangeAspect="1"/>
                    </p:cNvPicPr>
                    <p:nvPr/>
                  </p:nvPicPr>
                  <p:blipFill>
                    <a:blip r:embed="rId5" cstate="print"/>
                    <a:stretch>
                      <a:fillRect/>
                    </a:stretch>
                  </p:blipFill>
                  <p:spPr>
                    <a:xfrm>
                      <a:off x="5715000" y="3505200"/>
                      <a:ext cx="846980" cy="1524000"/>
                    </a:xfrm>
                    <a:prstGeom prst="rect">
                      <a:avLst/>
                    </a:prstGeom>
                  </p:spPr>
                </p:pic>
              </p:grpSp>
              <p:grpSp>
                <p:nvGrpSpPr>
                  <p:cNvPr id="111" name="Group 46"/>
                  <p:cNvGrpSpPr/>
                  <p:nvPr/>
                </p:nvGrpSpPr>
                <p:grpSpPr>
                  <a:xfrm>
                    <a:off x="6019800" y="3429000"/>
                    <a:ext cx="1151780" cy="1600200"/>
                    <a:chOff x="5867400" y="3276600"/>
                    <a:chExt cx="1151780" cy="1600200"/>
                  </a:xfrm>
                </p:grpSpPr>
                <p:pic>
                  <p:nvPicPr>
                    <p:cNvPr id="112" name="Picture 111" descr="girl.png"/>
                    <p:cNvPicPr>
                      <a:picLocks noChangeAspect="1"/>
                    </p:cNvPicPr>
                    <p:nvPr/>
                  </p:nvPicPr>
                  <p:blipFill>
                    <a:blip r:embed="rId5" cstate="print"/>
                    <a:stretch>
                      <a:fillRect/>
                    </a:stretch>
                  </p:blipFill>
                  <p:spPr>
                    <a:xfrm>
                      <a:off x="5867400" y="3276600"/>
                      <a:ext cx="846980" cy="1524000"/>
                    </a:xfrm>
                    <a:prstGeom prst="rect">
                      <a:avLst/>
                    </a:prstGeom>
                  </p:spPr>
                </p:pic>
                <p:pic>
                  <p:nvPicPr>
                    <p:cNvPr id="113" name="Picture 112" descr="girl.png"/>
                    <p:cNvPicPr>
                      <a:picLocks noChangeAspect="1"/>
                    </p:cNvPicPr>
                    <p:nvPr/>
                  </p:nvPicPr>
                  <p:blipFill>
                    <a:blip r:embed="rId5" cstate="print"/>
                    <a:stretch>
                      <a:fillRect/>
                    </a:stretch>
                  </p:blipFill>
                  <p:spPr>
                    <a:xfrm>
                      <a:off x="6172200" y="3352800"/>
                      <a:ext cx="846980" cy="1524000"/>
                    </a:xfrm>
                    <a:prstGeom prst="rect">
                      <a:avLst/>
                    </a:prstGeom>
                  </p:spPr>
                </p:pic>
              </p:grpSp>
            </p:grpSp>
            <p:pic>
              <p:nvPicPr>
                <p:cNvPr id="107" name="Picture 106" descr="girl.png"/>
                <p:cNvPicPr>
                  <a:picLocks noChangeAspect="1"/>
                </p:cNvPicPr>
                <p:nvPr/>
              </p:nvPicPr>
              <p:blipFill>
                <a:blip r:embed="rId5" cstate="print"/>
                <a:stretch>
                  <a:fillRect/>
                </a:stretch>
              </p:blipFill>
              <p:spPr>
                <a:xfrm>
                  <a:off x="6477000" y="3657600"/>
                  <a:ext cx="846980" cy="1524000"/>
                </a:xfrm>
                <a:prstGeom prst="rect">
                  <a:avLst/>
                </a:prstGeom>
              </p:spPr>
            </p:pic>
            <p:pic>
              <p:nvPicPr>
                <p:cNvPr id="108" name="Picture 107" descr="girl.png"/>
                <p:cNvPicPr>
                  <a:picLocks noChangeAspect="1"/>
                </p:cNvPicPr>
                <p:nvPr/>
              </p:nvPicPr>
              <p:blipFill>
                <a:blip r:embed="rId5" cstate="print"/>
                <a:stretch>
                  <a:fillRect/>
                </a:stretch>
              </p:blipFill>
              <p:spPr>
                <a:xfrm>
                  <a:off x="6019800" y="3810000"/>
                  <a:ext cx="846980" cy="1524000"/>
                </a:xfrm>
                <a:prstGeom prst="rect">
                  <a:avLst/>
                </a:prstGeom>
              </p:spPr>
            </p:pic>
            <p:pic>
              <p:nvPicPr>
                <p:cNvPr id="109" name="Picture 108" descr="girl.png"/>
                <p:cNvPicPr>
                  <a:picLocks noChangeAspect="1"/>
                </p:cNvPicPr>
                <p:nvPr/>
              </p:nvPicPr>
              <p:blipFill>
                <a:blip r:embed="rId5" cstate="print"/>
                <a:stretch>
                  <a:fillRect/>
                </a:stretch>
              </p:blipFill>
              <p:spPr>
                <a:xfrm>
                  <a:off x="5257800" y="3657600"/>
                  <a:ext cx="846980" cy="1524000"/>
                </a:xfrm>
                <a:prstGeom prst="rect">
                  <a:avLst/>
                </a:prstGeom>
              </p:spPr>
            </p:pic>
          </p:grpSp>
        </p:grpSp>
        <p:pic>
          <p:nvPicPr>
            <p:cNvPr id="146" name="Picture 145" descr="girl.png"/>
            <p:cNvPicPr>
              <a:picLocks noChangeAspect="1"/>
            </p:cNvPicPr>
            <p:nvPr/>
          </p:nvPicPr>
          <p:blipFill>
            <a:blip r:embed="rId6" cstate="print"/>
            <a:stretch>
              <a:fillRect/>
            </a:stretch>
          </p:blipFill>
          <p:spPr>
            <a:xfrm>
              <a:off x="3048000" y="2743200"/>
              <a:ext cx="838904" cy="1509469"/>
            </a:xfrm>
            <a:prstGeom prst="rect">
              <a:avLst/>
            </a:prstGeom>
          </p:spPr>
        </p:pic>
        <p:pic>
          <p:nvPicPr>
            <p:cNvPr id="147" name="Picture 146" descr="girl.png"/>
            <p:cNvPicPr>
              <a:picLocks noChangeAspect="1"/>
            </p:cNvPicPr>
            <p:nvPr/>
          </p:nvPicPr>
          <p:blipFill>
            <a:blip r:embed="rId6" cstate="print"/>
            <a:stretch>
              <a:fillRect/>
            </a:stretch>
          </p:blipFill>
          <p:spPr>
            <a:xfrm>
              <a:off x="3200400" y="2895600"/>
              <a:ext cx="838904" cy="1509469"/>
            </a:xfrm>
            <a:prstGeom prst="rect">
              <a:avLst/>
            </a:prstGeom>
          </p:spPr>
        </p:pic>
        <p:pic>
          <p:nvPicPr>
            <p:cNvPr id="148" name="Picture 147" descr="girl.png"/>
            <p:cNvPicPr>
              <a:picLocks noChangeAspect="1"/>
            </p:cNvPicPr>
            <p:nvPr/>
          </p:nvPicPr>
          <p:blipFill>
            <a:blip r:embed="rId6" cstate="print"/>
            <a:stretch>
              <a:fillRect/>
            </a:stretch>
          </p:blipFill>
          <p:spPr>
            <a:xfrm>
              <a:off x="2895600" y="3124200"/>
              <a:ext cx="838904" cy="1509469"/>
            </a:xfrm>
            <a:prstGeom prst="rect">
              <a:avLst/>
            </a:prstGeom>
          </p:spPr>
        </p:pic>
        <p:pic>
          <p:nvPicPr>
            <p:cNvPr id="149" name="Picture 148" descr="girl.png"/>
            <p:cNvPicPr>
              <a:picLocks noChangeAspect="1"/>
            </p:cNvPicPr>
            <p:nvPr/>
          </p:nvPicPr>
          <p:blipFill>
            <a:blip r:embed="rId6" cstate="print"/>
            <a:stretch>
              <a:fillRect/>
            </a:stretch>
          </p:blipFill>
          <p:spPr>
            <a:xfrm>
              <a:off x="3352800" y="3048000"/>
              <a:ext cx="838904" cy="1509469"/>
            </a:xfrm>
            <a:prstGeom prst="rect">
              <a:avLst/>
            </a:prstGeom>
          </p:spPr>
        </p:pic>
        <p:pic>
          <p:nvPicPr>
            <p:cNvPr id="150" name="Picture 149" descr="girl.png"/>
            <p:cNvPicPr>
              <a:picLocks noChangeAspect="1"/>
            </p:cNvPicPr>
            <p:nvPr/>
          </p:nvPicPr>
          <p:blipFill>
            <a:blip r:embed="rId6" cstate="print"/>
            <a:stretch>
              <a:fillRect/>
            </a:stretch>
          </p:blipFill>
          <p:spPr>
            <a:xfrm>
              <a:off x="3505200" y="3200400"/>
              <a:ext cx="838904" cy="1509469"/>
            </a:xfrm>
            <a:prstGeom prst="rect">
              <a:avLst/>
            </a:prstGeom>
          </p:spPr>
        </p:pic>
        <p:pic>
          <p:nvPicPr>
            <p:cNvPr id="151" name="Picture 150" descr="girl.png"/>
            <p:cNvPicPr>
              <a:picLocks noChangeAspect="1"/>
            </p:cNvPicPr>
            <p:nvPr/>
          </p:nvPicPr>
          <p:blipFill>
            <a:blip r:embed="rId6" cstate="print"/>
            <a:stretch>
              <a:fillRect/>
            </a:stretch>
          </p:blipFill>
          <p:spPr>
            <a:xfrm>
              <a:off x="1524000" y="3505200"/>
              <a:ext cx="838904" cy="1509469"/>
            </a:xfrm>
            <a:prstGeom prst="rect">
              <a:avLst/>
            </a:prstGeom>
          </p:spPr>
        </p:pic>
        <p:pic>
          <p:nvPicPr>
            <p:cNvPr id="152" name="Picture 151" descr="girl.png"/>
            <p:cNvPicPr>
              <a:picLocks noChangeAspect="1"/>
            </p:cNvPicPr>
            <p:nvPr/>
          </p:nvPicPr>
          <p:blipFill>
            <a:blip r:embed="rId6" cstate="print"/>
            <a:stretch>
              <a:fillRect/>
            </a:stretch>
          </p:blipFill>
          <p:spPr>
            <a:xfrm>
              <a:off x="228600" y="4419600"/>
              <a:ext cx="838904" cy="1509469"/>
            </a:xfrm>
            <a:prstGeom prst="rect">
              <a:avLst/>
            </a:prstGeom>
          </p:spPr>
        </p:pic>
      </p:grpSp>
      <p:sp>
        <p:nvSpPr>
          <p:cNvPr id="22" name="Down Arrow 9"/>
          <p:cNvSpPr/>
          <p:nvPr/>
        </p:nvSpPr>
        <p:spPr>
          <a:xfrm>
            <a:off x="1981200" y="35814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1600200" y="4800600"/>
            <a:ext cx="1447800" cy="1066800"/>
            <a:chOff x="2514600" y="2286000"/>
            <a:chExt cx="3124200" cy="2286000"/>
          </a:xfrm>
        </p:grpSpPr>
        <p:sp>
          <p:nvSpPr>
            <p:cNvPr id="16"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9"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4" name="TextBox 153"/>
          <p:cNvSpPr txBox="1"/>
          <p:nvPr/>
        </p:nvSpPr>
        <p:spPr>
          <a:xfrm>
            <a:off x="0" y="5867400"/>
            <a:ext cx="4343400" cy="830997"/>
          </a:xfrm>
          <a:prstGeom prst="rect">
            <a:avLst/>
          </a:prstGeom>
          <a:noFill/>
        </p:spPr>
        <p:txBody>
          <a:bodyPr wrap="square" rtlCol="0">
            <a:spAutoFit/>
          </a:bodyPr>
          <a:lstStyle/>
          <a:p>
            <a:r>
              <a:rPr lang="hi-IN" sz="2400" dirty="0" smtClean="0"/>
              <a:t>मन बदल गया और </a:t>
            </a:r>
            <a:r>
              <a:rPr lang="en-US" sz="2400" dirty="0" smtClean="0"/>
              <a:t>girls </a:t>
            </a:r>
            <a:r>
              <a:rPr lang="hi-IN" sz="2400" dirty="0" smtClean="0"/>
              <a:t>डब्बे में 95 लड़कियां डाल दी</a:t>
            </a:r>
            <a:endParaRPr lang="en-US" sz="2400" dirty="0"/>
          </a:p>
        </p:txBody>
      </p:sp>
      <p:grpSp>
        <p:nvGrpSpPr>
          <p:cNvPr id="155" name="Group 154"/>
          <p:cNvGrpSpPr/>
          <p:nvPr/>
        </p:nvGrpSpPr>
        <p:grpSpPr>
          <a:xfrm>
            <a:off x="5943600" y="4572000"/>
            <a:ext cx="1447800" cy="1066800"/>
            <a:chOff x="2514600" y="2286000"/>
            <a:chExt cx="3124200" cy="2286000"/>
          </a:xfrm>
        </p:grpSpPr>
        <p:sp>
          <p:nvSpPr>
            <p:cNvPr id="156" name="Rectangle 155"/>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159" name="Straight Connector 158"/>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Isosceles Triangle 159"/>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Isosceles Triangle 160"/>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3" name="Group 182"/>
          <p:cNvGrpSpPr/>
          <p:nvPr/>
        </p:nvGrpSpPr>
        <p:grpSpPr>
          <a:xfrm>
            <a:off x="6629400" y="990600"/>
            <a:ext cx="2514600" cy="1851019"/>
            <a:chOff x="6629400" y="990600"/>
            <a:chExt cx="2514600" cy="1851019"/>
          </a:xfrm>
        </p:grpSpPr>
        <p:grpSp>
          <p:nvGrpSpPr>
            <p:cNvPr id="167" name="Group 166"/>
            <p:cNvGrpSpPr/>
            <p:nvPr/>
          </p:nvGrpSpPr>
          <p:grpSpPr>
            <a:xfrm>
              <a:off x="6781800" y="990600"/>
              <a:ext cx="1291193" cy="1393819"/>
              <a:chOff x="6781800" y="990600"/>
              <a:chExt cx="1291193" cy="1393819"/>
            </a:xfrm>
          </p:grpSpPr>
          <p:pic>
            <p:nvPicPr>
              <p:cNvPr id="163" name="Picture 16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64" name="Picture 16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65" name="Picture 16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66" name="Picture 16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68" name="Group 167"/>
            <p:cNvGrpSpPr/>
            <p:nvPr/>
          </p:nvGrpSpPr>
          <p:grpSpPr>
            <a:xfrm>
              <a:off x="6934200" y="1143000"/>
              <a:ext cx="1291193" cy="1393819"/>
              <a:chOff x="6781800" y="990600"/>
              <a:chExt cx="1291193" cy="1393819"/>
            </a:xfrm>
          </p:grpSpPr>
          <p:pic>
            <p:nvPicPr>
              <p:cNvPr id="169" name="Picture 16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70" name="Picture 16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71" name="Picture 17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72" name="Picture 171"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73" name="Group 172"/>
            <p:cNvGrpSpPr/>
            <p:nvPr/>
          </p:nvGrpSpPr>
          <p:grpSpPr>
            <a:xfrm>
              <a:off x="6629400" y="1447800"/>
              <a:ext cx="1291193" cy="1393819"/>
              <a:chOff x="6781800" y="990600"/>
              <a:chExt cx="1291193" cy="1393819"/>
            </a:xfrm>
          </p:grpSpPr>
          <p:pic>
            <p:nvPicPr>
              <p:cNvPr id="174" name="Picture 17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75" name="Picture 17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76" name="Picture 17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77" name="Picture 17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78" name="Group 177"/>
            <p:cNvGrpSpPr/>
            <p:nvPr/>
          </p:nvGrpSpPr>
          <p:grpSpPr>
            <a:xfrm>
              <a:off x="7852807" y="990600"/>
              <a:ext cx="1291193" cy="1393819"/>
              <a:chOff x="6781800" y="990600"/>
              <a:chExt cx="1291193" cy="1393819"/>
            </a:xfrm>
          </p:grpSpPr>
          <p:pic>
            <p:nvPicPr>
              <p:cNvPr id="179" name="Picture 17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80" name="Picture 17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81" name="Picture 18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82" name="Picture 181"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184" name="Group 183"/>
          <p:cNvGrpSpPr/>
          <p:nvPr/>
        </p:nvGrpSpPr>
        <p:grpSpPr>
          <a:xfrm>
            <a:off x="6629400" y="1219200"/>
            <a:ext cx="2514600" cy="1851019"/>
            <a:chOff x="6629400" y="990600"/>
            <a:chExt cx="2514600" cy="1851019"/>
          </a:xfrm>
        </p:grpSpPr>
        <p:grpSp>
          <p:nvGrpSpPr>
            <p:cNvPr id="185" name="Group 166"/>
            <p:cNvGrpSpPr/>
            <p:nvPr/>
          </p:nvGrpSpPr>
          <p:grpSpPr>
            <a:xfrm>
              <a:off x="6781800" y="990600"/>
              <a:ext cx="1291193" cy="1393819"/>
              <a:chOff x="6781800" y="990600"/>
              <a:chExt cx="1291193" cy="1393819"/>
            </a:xfrm>
          </p:grpSpPr>
          <p:pic>
            <p:nvPicPr>
              <p:cNvPr id="201" name="Picture 20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02" name="Picture 20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03" name="Picture 20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04" name="Picture 203"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6" name="Group 167"/>
            <p:cNvGrpSpPr/>
            <p:nvPr/>
          </p:nvGrpSpPr>
          <p:grpSpPr>
            <a:xfrm>
              <a:off x="6934200" y="1143000"/>
              <a:ext cx="1291193" cy="1393819"/>
              <a:chOff x="6781800" y="990600"/>
              <a:chExt cx="1291193" cy="1393819"/>
            </a:xfrm>
          </p:grpSpPr>
          <p:pic>
            <p:nvPicPr>
              <p:cNvPr id="197" name="Picture 196"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8" name="Picture 197"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9" name="Picture 198"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00" name="Picture 199"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7" name="Group 172"/>
            <p:cNvGrpSpPr/>
            <p:nvPr/>
          </p:nvGrpSpPr>
          <p:grpSpPr>
            <a:xfrm>
              <a:off x="6629400" y="1447800"/>
              <a:ext cx="1291193" cy="1393819"/>
              <a:chOff x="6781800" y="990600"/>
              <a:chExt cx="1291193" cy="1393819"/>
            </a:xfrm>
          </p:grpSpPr>
          <p:pic>
            <p:nvPicPr>
              <p:cNvPr id="193" name="Picture 19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4" name="Picture 19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5" name="Picture 19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96" name="Picture 195"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188" name="Group 177"/>
            <p:cNvGrpSpPr/>
            <p:nvPr/>
          </p:nvGrpSpPr>
          <p:grpSpPr>
            <a:xfrm>
              <a:off x="7852807" y="990600"/>
              <a:ext cx="1291193" cy="1393819"/>
              <a:chOff x="6781800" y="990600"/>
              <a:chExt cx="1291193" cy="1393819"/>
            </a:xfrm>
          </p:grpSpPr>
          <p:pic>
            <p:nvPicPr>
              <p:cNvPr id="189" name="Picture 188"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190" name="Picture 189"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191" name="Picture 190"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192" name="Picture 191"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05" name="Group 204"/>
          <p:cNvGrpSpPr/>
          <p:nvPr/>
        </p:nvGrpSpPr>
        <p:grpSpPr>
          <a:xfrm>
            <a:off x="6781800" y="2133600"/>
            <a:ext cx="2514600" cy="1851019"/>
            <a:chOff x="6629400" y="990600"/>
            <a:chExt cx="2514600" cy="1851019"/>
          </a:xfrm>
        </p:grpSpPr>
        <p:grpSp>
          <p:nvGrpSpPr>
            <p:cNvPr id="206" name="Group 166"/>
            <p:cNvGrpSpPr/>
            <p:nvPr/>
          </p:nvGrpSpPr>
          <p:grpSpPr>
            <a:xfrm>
              <a:off x="6781800" y="990600"/>
              <a:ext cx="1291193" cy="1393819"/>
              <a:chOff x="6781800" y="990600"/>
              <a:chExt cx="1291193" cy="1393819"/>
            </a:xfrm>
          </p:grpSpPr>
          <p:pic>
            <p:nvPicPr>
              <p:cNvPr id="222" name="Picture 221"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23" name="Picture 222"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24" name="Picture 223"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25" name="Picture 224"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7" name="Group 167"/>
            <p:cNvGrpSpPr/>
            <p:nvPr/>
          </p:nvGrpSpPr>
          <p:grpSpPr>
            <a:xfrm>
              <a:off x="6934200" y="1143000"/>
              <a:ext cx="1291193" cy="1393819"/>
              <a:chOff x="6781800" y="990600"/>
              <a:chExt cx="1291193" cy="1393819"/>
            </a:xfrm>
          </p:grpSpPr>
          <p:pic>
            <p:nvPicPr>
              <p:cNvPr id="218" name="Picture 217"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9" name="Picture 218"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20" name="Picture 219"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21" name="Picture 220"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8" name="Group 172"/>
            <p:cNvGrpSpPr/>
            <p:nvPr/>
          </p:nvGrpSpPr>
          <p:grpSpPr>
            <a:xfrm>
              <a:off x="6629400" y="1447800"/>
              <a:ext cx="1291193" cy="1393819"/>
              <a:chOff x="6781800" y="990600"/>
              <a:chExt cx="1291193" cy="1393819"/>
            </a:xfrm>
          </p:grpSpPr>
          <p:pic>
            <p:nvPicPr>
              <p:cNvPr id="214" name="Picture 21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5" name="Picture 21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16" name="Picture 21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17" name="Picture 21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09" name="Group 177"/>
            <p:cNvGrpSpPr/>
            <p:nvPr/>
          </p:nvGrpSpPr>
          <p:grpSpPr>
            <a:xfrm>
              <a:off x="7852807" y="990600"/>
              <a:ext cx="1291193" cy="1393819"/>
              <a:chOff x="6781800" y="990600"/>
              <a:chExt cx="1291193" cy="1393819"/>
            </a:xfrm>
          </p:grpSpPr>
          <p:pic>
            <p:nvPicPr>
              <p:cNvPr id="210" name="Picture 209"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11" name="Picture 210"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12" name="Picture 211"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13" name="Picture 212"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47" name="Group 246"/>
          <p:cNvGrpSpPr/>
          <p:nvPr/>
        </p:nvGrpSpPr>
        <p:grpSpPr>
          <a:xfrm>
            <a:off x="4419600" y="1752600"/>
            <a:ext cx="2514600" cy="1851019"/>
            <a:chOff x="6629400" y="990600"/>
            <a:chExt cx="2514600" cy="1851019"/>
          </a:xfrm>
        </p:grpSpPr>
        <p:grpSp>
          <p:nvGrpSpPr>
            <p:cNvPr id="248" name="Group 166"/>
            <p:cNvGrpSpPr/>
            <p:nvPr/>
          </p:nvGrpSpPr>
          <p:grpSpPr>
            <a:xfrm>
              <a:off x="6781800" y="990600"/>
              <a:ext cx="1291193" cy="1393819"/>
              <a:chOff x="6781800" y="990600"/>
              <a:chExt cx="1291193" cy="1393819"/>
            </a:xfrm>
          </p:grpSpPr>
          <p:pic>
            <p:nvPicPr>
              <p:cNvPr id="264" name="Picture 263"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65" name="Picture 264"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66" name="Picture 265"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67" name="Picture 266"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49" name="Group 167"/>
            <p:cNvGrpSpPr/>
            <p:nvPr/>
          </p:nvGrpSpPr>
          <p:grpSpPr>
            <a:xfrm>
              <a:off x="6934200" y="1143000"/>
              <a:ext cx="1291193" cy="1393819"/>
              <a:chOff x="6781800" y="990600"/>
              <a:chExt cx="1291193" cy="1393819"/>
            </a:xfrm>
          </p:grpSpPr>
          <p:pic>
            <p:nvPicPr>
              <p:cNvPr id="260" name="Picture 259"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61" name="Picture 260"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62" name="Picture 261"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63" name="Picture 262"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50" name="Group 172"/>
            <p:cNvGrpSpPr/>
            <p:nvPr/>
          </p:nvGrpSpPr>
          <p:grpSpPr>
            <a:xfrm>
              <a:off x="6629400" y="1447800"/>
              <a:ext cx="1291193" cy="1393819"/>
              <a:chOff x="6781800" y="990600"/>
              <a:chExt cx="1291193" cy="1393819"/>
            </a:xfrm>
          </p:grpSpPr>
          <p:pic>
            <p:nvPicPr>
              <p:cNvPr id="256" name="Picture 255"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57" name="Picture 256"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58" name="Picture 257"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59" name="Picture 258"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51" name="Group 177"/>
            <p:cNvGrpSpPr/>
            <p:nvPr/>
          </p:nvGrpSpPr>
          <p:grpSpPr>
            <a:xfrm>
              <a:off x="7852807" y="990600"/>
              <a:ext cx="1291193" cy="1393819"/>
              <a:chOff x="6781800" y="990600"/>
              <a:chExt cx="1291193" cy="1393819"/>
            </a:xfrm>
          </p:grpSpPr>
          <p:pic>
            <p:nvPicPr>
              <p:cNvPr id="252" name="Picture 251"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53" name="Picture 252"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54" name="Picture 253"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55" name="Picture 254" descr="boy.png"/>
              <p:cNvPicPr>
                <a:picLocks noChangeAspect="1"/>
              </p:cNvPicPr>
              <p:nvPr/>
            </p:nvPicPr>
            <p:blipFill>
              <a:blip r:embed="rId2" cstate="print"/>
              <a:stretch>
                <a:fillRect/>
              </a:stretch>
            </p:blipFill>
            <p:spPr>
              <a:xfrm>
                <a:off x="6781800" y="990600"/>
                <a:ext cx="605393" cy="1241419"/>
              </a:xfrm>
              <a:prstGeom prst="rect">
                <a:avLst/>
              </a:prstGeom>
            </p:spPr>
          </p:pic>
        </p:grpSp>
      </p:grpSp>
      <p:grpSp>
        <p:nvGrpSpPr>
          <p:cNvPr id="268" name="Group 267"/>
          <p:cNvGrpSpPr/>
          <p:nvPr/>
        </p:nvGrpSpPr>
        <p:grpSpPr>
          <a:xfrm>
            <a:off x="4419600" y="381000"/>
            <a:ext cx="2514600" cy="1851019"/>
            <a:chOff x="6629400" y="990600"/>
            <a:chExt cx="2514600" cy="1851019"/>
          </a:xfrm>
        </p:grpSpPr>
        <p:grpSp>
          <p:nvGrpSpPr>
            <p:cNvPr id="269" name="Group 166"/>
            <p:cNvGrpSpPr/>
            <p:nvPr/>
          </p:nvGrpSpPr>
          <p:grpSpPr>
            <a:xfrm>
              <a:off x="6781800" y="990600"/>
              <a:ext cx="1291193" cy="1393819"/>
              <a:chOff x="6781800" y="990600"/>
              <a:chExt cx="1291193" cy="1393819"/>
            </a:xfrm>
          </p:grpSpPr>
          <p:pic>
            <p:nvPicPr>
              <p:cNvPr id="285" name="Picture 284"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86" name="Picture 285"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87" name="Picture 286"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8" name="Picture 287"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0" name="Group 167"/>
            <p:cNvGrpSpPr/>
            <p:nvPr/>
          </p:nvGrpSpPr>
          <p:grpSpPr>
            <a:xfrm>
              <a:off x="6934200" y="1143000"/>
              <a:ext cx="1291193" cy="1393819"/>
              <a:chOff x="6781800" y="990600"/>
              <a:chExt cx="1291193" cy="1393819"/>
            </a:xfrm>
          </p:grpSpPr>
          <p:pic>
            <p:nvPicPr>
              <p:cNvPr id="281" name="Picture 280"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82" name="Picture 281"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83" name="Picture 282"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4" name="Picture 283"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1" name="Group 172"/>
            <p:cNvGrpSpPr/>
            <p:nvPr/>
          </p:nvGrpSpPr>
          <p:grpSpPr>
            <a:xfrm>
              <a:off x="6629400" y="1447800"/>
              <a:ext cx="1291193" cy="1393819"/>
              <a:chOff x="6781800" y="990600"/>
              <a:chExt cx="1291193" cy="1393819"/>
            </a:xfrm>
          </p:grpSpPr>
          <p:pic>
            <p:nvPicPr>
              <p:cNvPr id="277" name="Picture 276"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78" name="Picture 277"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79" name="Picture 278"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80" name="Picture 279" descr="boy.png"/>
              <p:cNvPicPr>
                <a:picLocks noChangeAspect="1"/>
              </p:cNvPicPr>
              <p:nvPr/>
            </p:nvPicPr>
            <p:blipFill>
              <a:blip r:embed="rId2" cstate="print"/>
              <a:stretch>
                <a:fillRect/>
              </a:stretch>
            </p:blipFill>
            <p:spPr>
              <a:xfrm>
                <a:off x="6781800" y="990600"/>
                <a:ext cx="605393" cy="1241419"/>
              </a:xfrm>
              <a:prstGeom prst="rect">
                <a:avLst/>
              </a:prstGeom>
            </p:spPr>
          </p:pic>
        </p:grpSp>
        <p:grpSp>
          <p:nvGrpSpPr>
            <p:cNvPr id="272" name="Group 177"/>
            <p:cNvGrpSpPr/>
            <p:nvPr/>
          </p:nvGrpSpPr>
          <p:grpSpPr>
            <a:xfrm>
              <a:off x="7852807" y="990600"/>
              <a:ext cx="1291193" cy="1393819"/>
              <a:chOff x="6781800" y="990600"/>
              <a:chExt cx="1291193" cy="1393819"/>
            </a:xfrm>
          </p:grpSpPr>
          <p:pic>
            <p:nvPicPr>
              <p:cNvPr id="273" name="Picture 272" descr="boy.png"/>
              <p:cNvPicPr>
                <a:picLocks noChangeAspect="1"/>
              </p:cNvPicPr>
              <p:nvPr/>
            </p:nvPicPr>
            <p:blipFill>
              <a:blip r:embed="rId2" cstate="print"/>
              <a:stretch>
                <a:fillRect/>
              </a:stretch>
            </p:blipFill>
            <p:spPr>
              <a:xfrm>
                <a:off x="7010400" y="990600"/>
                <a:ext cx="605393" cy="1241419"/>
              </a:xfrm>
              <a:prstGeom prst="rect">
                <a:avLst/>
              </a:prstGeom>
            </p:spPr>
          </p:pic>
          <p:pic>
            <p:nvPicPr>
              <p:cNvPr id="274" name="Picture 273" descr="boy.png"/>
              <p:cNvPicPr>
                <a:picLocks noChangeAspect="1"/>
              </p:cNvPicPr>
              <p:nvPr/>
            </p:nvPicPr>
            <p:blipFill>
              <a:blip r:embed="rId2" cstate="print"/>
              <a:stretch>
                <a:fillRect/>
              </a:stretch>
            </p:blipFill>
            <p:spPr>
              <a:xfrm>
                <a:off x="7162800" y="1143000"/>
                <a:ext cx="605393" cy="1241419"/>
              </a:xfrm>
              <a:prstGeom prst="rect">
                <a:avLst/>
              </a:prstGeom>
            </p:spPr>
          </p:pic>
          <p:pic>
            <p:nvPicPr>
              <p:cNvPr id="275" name="Picture 274" descr="boy.png"/>
              <p:cNvPicPr>
                <a:picLocks noChangeAspect="1"/>
              </p:cNvPicPr>
              <p:nvPr/>
            </p:nvPicPr>
            <p:blipFill>
              <a:blip r:embed="rId2" cstate="print"/>
              <a:stretch>
                <a:fillRect/>
              </a:stretch>
            </p:blipFill>
            <p:spPr>
              <a:xfrm>
                <a:off x="7467600" y="990600"/>
                <a:ext cx="605393" cy="1241419"/>
              </a:xfrm>
              <a:prstGeom prst="rect">
                <a:avLst/>
              </a:prstGeom>
            </p:spPr>
          </p:pic>
          <p:pic>
            <p:nvPicPr>
              <p:cNvPr id="276" name="Picture 275" descr="boy.png"/>
              <p:cNvPicPr>
                <a:picLocks noChangeAspect="1"/>
              </p:cNvPicPr>
              <p:nvPr/>
            </p:nvPicPr>
            <p:blipFill>
              <a:blip r:embed="rId2" cstate="print"/>
              <a:stretch>
                <a:fillRect/>
              </a:stretch>
            </p:blipFill>
            <p:spPr>
              <a:xfrm>
                <a:off x="6781800" y="990600"/>
                <a:ext cx="605393" cy="1241419"/>
              </a:xfrm>
              <a:prstGeom prst="rect">
                <a:avLst/>
              </a:prstGeom>
            </p:spPr>
          </p:pic>
        </p:grpSp>
      </p:grpSp>
      <p:pic>
        <p:nvPicPr>
          <p:cNvPr id="289" name="Picture 288" descr="boy.png"/>
          <p:cNvPicPr>
            <a:picLocks noChangeAspect="1"/>
          </p:cNvPicPr>
          <p:nvPr/>
        </p:nvPicPr>
        <p:blipFill>
          <a:blip r:embed="rId7" cstate="print"/>
          <a:stretch>
            <a:fillRect/>
          </a:stretch>
        </p:blipFill>
        <p:spPr>
          <a:xfrm>
            <a:off x="5594119" y="2133600"/>
            <a:ext cx="1107274" cy="2270577"/>
          </a:xfrm>
          <a:prstGeom prst="rect">
            <a:avLst/>
          </a:prstGeom>
        </p:spPr>
      </p:pic>
      <p:pic>
        <p:nvPicPr>
          <p:cNvPr id="290" name="Picture 289" descr="boy.png"/>
          <p:cNvPicPr>
            <a:picLocks noChangeAspect="1"/>
          </p:cNvPicPr>
          <p:nvPr/>
        </p:nvPicPr>
        <p:blipFill>
          <a:blip r:embed="rId8" cstate="print"/>
          <a:stretch>
            <a:fillRect/>
          </a:stretch>
        </p:blipFill>
        <p:spPr>
          <a:xfrm>
            <a:off x="7848600" y="3048000"/>
            <a:ext cx="772835" cy="1584777"/>
          </a:xfrm>
          <a:prstGeom prst="rect">
            <a:avLst/>
          </a:prstGeom>
        </p:spPr>
      </p:pic>
      <p:sp>
        <p:nvSpPr>
          <p:cNvPr id="291" name="TextBox 290"/>
          <p:cNvSpPr txBox="1"/>
          <p:nvPr/>
        </p:nvSpPr>
        <p:spPr>
          <a:xfrm>
            <a:off x="2895600" y="152400"/>
            <a:ext cx="1066800" cy="381000"/>
          </a:xfrm>
          <a:prstGeom prst="rect">
            <a:avLst/>
          </a:prstGeom>
          <a:noFill/>
        </p:spPr>
        <p:txBody>
          <a:bodyPr wrap="square" rtlCol="0">
            <a:spAutoFit/>
          </a:bodyPr>
          <a:lstStyle/>
          <a:p>
            <a:r>
              <a:rPr lang="en-US" dirty="0" smtClean="0"/>
              <a:t>95</a:t>
            </a:r>
            <a:endParaRPr lang="en-US" dirty="0"/>
          </a:p>
        </p:txBody>
      </p:sp>
      <p:sp>
        <p:nvSpPr>
          <p:cNvPr id="292" name="TextBox 291"/>
          <p:cNvSpPr txBox="1"/>
          <p:nvPr/>
        </p:nvSpPr>
        <p:spPr>
          <a:xfrm>
            <a:off x="7467600" y="0"/>
            <a:ext cx="1676400" cy="369332"/>
          </a:xfrm>
          <a:prstGeom prst="rect">
            <a:avLst/>
          </a:prstGeom>
          <a:noFill/>
        </p:spPr>
        <p:txBody>
          <a:bodyPr wrap="square" rtlCol="0">
            <a:spAutoFit/>
          </a:bodyPr>
          <a:lstStyle/>
          <a:p>
            <a:r>
              <a:rPr lang="en-US" dirty="0" smtClean="0"/>
              <a:t>98</a:t>
            </a:r>
            <a:endParaRPr lang="en-US" dirty="0"/>
          </a:p>
        </p:txBody>
      </p:sp>
      <p:pic>
        <p:nvPicPr>
          <p:cNvPr id="294" name="Picture 293" descr="peepoAngry.png"/>
          <p:cNvPicPr>
            <a:picLocks noChangeAspect="1"/>
          </p:cNvPicPr>
          <p:nvPr/>
        </p:nvPicPr>
        <p:blipFill>
          <a:blip r:embed="rId9" cstate="print"/>
          <a:stretch>
            <a:fillRect/>
          </a:stretch>
        </p:blipFill>
        <p:spPr>
          <a:xfrm>
            <a:off x="7772971" y="5829728"/>
            <a:ext cx="1371029" cy="1028272"/>
          </a:xfrm>
          <a:prstGeom prst="rect">
            <a:avLst/>
          </a:prstGeom>
        </p:spPr>
      </p:pic>
      <p:sp>
        <p:nvSpPr>
          <p:cNvPr id="295" name="TextBox 294"/>
          <p:cNvSpPr txBox="1"/>
          <p:nvPr/>
        </p:nvSpPr>
        <p:spPr>
          <a:xfrm>
            <a:off x="4495800" y="5715000"/>
            <a:ext cx="3505200" cy="1015663"/>
          </a:xfrm>
          <a:prstGeom prst="rect">
            <a:avLst/>
          </a:prstGeom>
          <a:noFill/>
        </p:spPr>
        <p:txBody>
          <a:bodyPr wrap="square" rtlCol="0">
            <a:spAutoFit/>
          </a:bodyPr>
          <a:lstStyle/>
          <a:p>
            <a:pPr algn="ctr"/>
            <a:r>
              <a:rPr lang="hi-IN" sz="2000" dirty="0" smtClean="0"/>
              <a:t>‘</a:t>
            </a:r>
            <a:r>
              <a:rPr lang="en-US" sz="2000" dirty="0" err="1" smtClean="0"/>
              <a:t>Peepo</a:t>
            </a:r>
            <a:r>
              <a:rPr lang="hi-IN" sz="2000" dirty="0" smtClean="0"/>
              <a:t>' को निकालकर 98 लड़के डाल दिए </a:t>
            </a:r>
            <a:endParaRPr lang="en-US" sz="2000" dirty="0" smtClean="0"/>
          </a:p>
          <a:p>
            <a:pPr algn="ctr"/>
            <a:r>
              <a:rPr lang="hi-IN" sz="2000" dirty="0" smtClean="0"/>
              <a:t>(इसका अंजाम बुरा होगा)</a:t>
            </a:r>
            <a:endParaRPr lang="en-US" sz="2000" dirty="0"/>
          </a:p>
        </p:txBody>
      </p:sp>
      <p:sp>
        <p:nvSpPr>
          <p:cNvPr id="162" name="Down Arrow 161"/>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324600" y="1981200"/>
            <a:ext cx="2331453" cy="2286000"/>
            <a:chOff x="2514600" y="2286000"/>
            <a:chExt cx="3124200" cy="2286000"/>
          </a:xfrm>
        </p:grpSpPr>
        <p:sp>
          <p:nvSpPr>
            <p:cNvPr id="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boys</a:t>
              </a:r>
            </a:p>
          </p:txBody>
        </p:sp>
        <p:cxnSp>
          <p:nvCxnSpPr>
            <p:cNvPr id="6" name="Straight Connector 5"/>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2"/>
          <p:cNvGrpSpPr/>
          <p:nvPr/>
        </p:nvGrpSpPr>
        <p:grpSpPr>
          <a:xfrm>
            <a:off x="3708400" y="2438400"/>
            <a:ext cx="2040021" cy="612776"/>
            <a:chOff x="4114800" y="2133600"/>
            <a:chExt cx="1066800" cy="306388"/>
          </a:xfrm>
        </p:grpSpPr>
        <p:cxnSp>
          <p:nvCxnSpPr>
            <p:cNvPr id="10" name="Straight Connector 9"/>
            <p:cNvCxnSpPr/>
            <p:nvPr/>
          </p:nvCxnSpPr>
          <p:spPr>
            <a:xfrm>
              <a:off x="4114800" y="21336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24384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4"/>
          <p:cNvGrpSpPr/>
          <p:nvPr/>
        </p:nvGrpSpPr>
        <p:grpSpPr>
          <a:xfrm>
            <a:off x="685800" y="2057400"/>
            <a:ext cx="2331453" cy="2286000"/>
            <a:chOff x="2514600" y="2286000"/>
            <a:chExt cx="3124200" cy="2286000"/>
          </a:xfrm>
        </p:grpSpPr>
        <p:sp>
          <p:nvSpPr>
            <p:cNvPr id="16" name="Rectangle 15"/>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p>
          </p:txBody>
        </p:sp>
        <p:cxnSp>
          <p:nvCxnSpPr>
            <p:cNvPr id="19" name="Straight Connector 18"/>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p:cNvSpPr txBox="1"/>
          <p:nvPr/>
        </p:nvSpPr>
        <p:spPr>
          <a:xfrm>
            <a:off x="7467600" y="1371600"/>
            <a:ext cx="609600" cy="369332"/>
          </a:xfrm>
          <a:prstGeom prst="rect">
            <a:avLst/>
          </a:prstGeom>
          <a:noFill/>
        </p:spPr>
        <p:txBody>
          <a:bodyPr wrap="square" rtlCol="0">
            <a:spAutoFit/>
          </a:bodyPr>
          <a:lstStyle/>
          <a:p>
            <a:r>
              <a:rPr lang="en-US" dirty="0" smtClean="0"/>
              <a:t>98</a:t>
            </a:r>
            <a:endParaRPr lang="en-US" dirty="0"/>
          </a:p>
        </p:txBody>
      </p:sp>
      <p:sp>
        <p:nvSpPr>
          <p:cNvPr id="58" name="TextBox 57"/>
          <p:cNvSpPr txBox="1"/>
          <p:nvPr/>
        </p:nvSpPr>
        <p:spPr>
          <a:xfrm>
            <a:off x="1524000" y="1295400"/>
            <a:ext cx="609600" cy="369332"/>
          </a:xfrm>
          <a:prstGeom prst="rect">
            <a:avLst/>
          </a:prstGeom>
          <a:noFill/>
        </p:spPr>
        <p:txBody>
          <a:bodyPr wrap="square" rtlCol="0">
            <a:spAutoFit/>
          </a:bodyPr>
          <a:lstStyle/>
          <a:p>
            <a:r>
              <a:rPr lang="en-US" dirty="0" smtClean="0"/>
              <a:t>98</a:t>
            </a:r>
            <a:endParaRPr lang="en-US" dirty="0"/>
          </a:p>
        </p:txBody>
      </p:sp>
      <p:sp>
        <p:nvSpPr>
          <p:cNvPr id="60" name="TextBox 59"/>
          <p:cNvSpPr txBox="1"/>
          <p:nvPr/>
        </p:nvSpPr>
        <p:spPr>
          <a:xfrm>
            <a:off x="838200" y="4419600"/>
            <a:ext cx="1905000" cy="646331"/>
          </a:xfrm>
          <a:prstGeom prst="rect">
            <a:avLst/>
          </a:prstGeom>
          <a:noFill/>
        </p:spPr>
        <p:txBody>
          <a:bodyPr wrap="square" rtlCol="0">
            <a:spAutoFit/>
          </a:bodyPr>
          <a:lstStyle/>
          <a:p>
            <a:r>
              <a:rPr lang="en-US" dirty="0" smtClean="0"/>
              <a:t>New box</a:t>
            </a:r>
          </a:p>
          <a:p>
            <a:endParaRPr lang="en-US" dirty="0"/>
          </a:p>
        </p:txBody>
      </p:sp>
      <p:sp>
        <p:nvSpPr>
          <p:cNvPr id="61" name="TextBox 60"/>
          <p:cNvSpPr txBox="1"/>
          <p:nvPr/>
        </p:nvSpPr>
        <p:spPr>
          <a:xfrm>
            <a:off x="762000" y="4800600"/>
            <a:ext cx="7696200" cy="1938992"/>
          </a:xfrm>
          <a:prstGeom prst="rect">
            <a:avLst/>
          </a:prstGeom>
          <a:noFill/>
        </p:spPr>
        <p:txBody>
          <a:bodyPr wrap="square" rtlCol="0">
            <a:spAutoFit/>
          </a:bodyPr>
          <a:lstStyle/>
          <a:p>
            <a:r>
              <a:rPr lang="hi-IN" sz="2400" dirty="0" smtClean="0">
                <a:latin typeface="Microsoft YaHei" pitchFamily="34" charset="-122"/>
                <a:ea typeface="Microsoft YaHei" pitchFamily="34" charset="-122"/>
              </a:rPr>
              <a:t>जब मैंने </a:t>
            </a:r>
            <a:r>
              <a:rPr lang="en-US" sz="2400" dirty="0" smtClean="0">
                <a:latin typeface="Microsoft YaHei" pitchFamily="34" charset="-122"/>
                <a:ea typeface="Microsoft YaHei" pitchFamily="34" charset="-122"/>
              </a:rPr>
              <a:t>code </a:t>
            </a:r>
            <a:r>
              <a:rPr lang="hi-IN" sz="2400" dirty="0" smtClean="0">
                <a:latin typeface="Microsoft YaHei" pitchFamily="34" charset="-122"/>
                <a:ea typeface="Microsoft YaHei" pitchFamily="34" charset="-122"/>
              </a:rPr>
              <a:t>में </a:t>
            </a:r>
            <a:r>
              <a:rPr lang="hi-IN" sz="2400" dirty="0" smtClean="0">
                <a:latin typeface="Microsoft YaHei" pitchFamily="34" charset="-122"/>
                <a:ea typeface="Microsoft YaHei" pitchFamily="34" charset="-122"/>
              </a:rPr>
              <a:t>कहा कि </a:t>
            </a:r>
            <a:r>
              <a:rPr lang="en-US" sz="2400" dirty="0" smtClean="0">
                <a:latin typeface="Microsoft YaHei" pitchFamily="34" charset="-122"/>
                <a:ea typeface="Microsoft YaHei" pitchFamily="34" charset="-122"/>
              </a:rPr>
              <a:t>gentlemen </a:t>
            </a:r>
            <a:r>
              <a:rPr lang="hi-IN" sz="2400" dirty="0" smtClean="0">
                <a:latin typeface="Microsoft YaHei" pitchFamily="34" charset="-122"/>
                <a:ea typeface="Microsoft YaHei" pitchFamily="34" charset="-122"/>
              </a:rPr>
              <a:t>= </a:t>
            </a:r>
            <a:r>
              <a:rPr lang="en-US" sz="2400" dirty="0" smtClean="0">
                <a:latin typeface="Microsoft YaHei" pitchFamily="34" charset="-122"/>
                <a:ea typeface="Microsoft YaHei" pitchFamily="34" charset="-122"/>
              </a:rPr>
              <a:t>boys </a:t>
            </a:r>
            <a:r>
              <a:rPr lang="hi-IN" sz="2400" dirty="0" smtClean="0">
                <a:latin typeface="Microsoft YaHei" pitchFamily="34" charset="-122"/>
                <a:ea typeface="Microsoft YaHei" pitchFamily="34" charset="-122"/>
              </a:rPr>
              <a:t>, </a:t>
            </a:r>
            <a:r>
              <a:rPr lang="hi-IN" sz="2400" dirty="0" smtClean="0">
                <a:latin typeface="Microsoft YaHei" pitchFamily="34" charset="-122"/>
                <a:ea typeface="Microsoft YaHei" pitchFamily="34" charset="-122"/>
              </a:rPr>
              <a:t>इसका मतलब यह था कि </a:t>
            </a:r>
            <a:r>
              <a:rPr lang="hi-IN" sz="2400" dirty="0" smtClean="0">
                <a:latin typeface="Microsoft YaHei" pitchFamily="34" charset="-122"/>
                <a:ea typeface="Microsoft YaHei" pitchFamily="34" charset="-122"/>
              </a:rPr>
              <a:t>“</a:t>
            </a:r>
            <a:r>
              <a:rPr lang="en-US" sz="2400" b="1" dirty="0" smtClean="0">
                <a:latin typeface="Microsoft YaHei" pitchFamily="34" charset="-122"/>
                <a:ea typeface="Microsoft YaHei" pitchFamily="34" charset="-122"/>
              </a:rPr>
              <a:t>Python</a:t>
            </a:r>
            <a:r>
              <a:rPr lang="hi-IN" sz="2400" b="1" dirty="0" smtClean="0">
                <a:latin typeface="Microsoft YaHei" pitchFamily="34" charset="-122"/>
                <a:ea typeface="Microsoft YaHei" pitchFamily="34" charset="-122"/>
              </a:rPr>
              <a:t>, </a:t>
            </a:r>
            <a:r>
              <a:rPr lang="en-US" sz="2400" b="1" dirty="0" smtClean="0">
                <a:latin typeface="Microsoft YaHei" pitchFamily="34" charset="-122"/>
                <a:ea typeface="Microsoft YaHei" pitchFamily="34" charset="-122"/>
              </a:rPr>
              <a:t>gentlemen</a:t>
            </a:r>
            <a:r>
              <a:rPr lang="hi-IN" sz="2400" b="1" dirty="0" smtClean="0">
                <a:latin typeface="Microsoft YaHei" pitchFamily="34" charset="-122"/>
                <a:ea typeface="Microsoft YaHei" pitchFamily="34" charset="-122"/>
              </a:rPr>
              <a:t> </a:t>
            </a:r>
            <a:r>
              <a:rPr lang="hi-IN" sz="2400" b="1" dirty="0" smtClean="0">
                <a:latin typeface="Microsoft YaHei" pitchFamily="34" charset="-122"/>
                <a:ea typeface="Microsoft YaHei" pitchFamily="34" charset="-122"/>
              </a:rPr>
              <a:t>नाम एक एक नया डब्बा बनाओ और </a:t>
            </a:r>
            <a:r>
              <a:rPr lang="en-US" sz="2400" b="1" dirty="0" smtClean="0">
                <a:latin typeface="Microsoft YaHei" pitchFamily="34" charset="-122"/>
                <a:ea typeface="Microsoft YaHei" pitchFamily="34" charset="-122"/>
              </a:rPr>
              <a:t>boys</a:t>
            </a:r>
            <a:r>
              <a:rPr lang="hi-IN" sz="2400" b="1" dirty="0" smtClean="0">
                <a:latin typeface="Microsoft YaHei" pitchFamily="34" charset="-122"/>
                <a:ea typeface="Microsoft YaHei" pitchFamily="34" charset="-122"/>
              </a:rPr>
              <a:t> </a:t>
            </a:r>
            <a:r>
              <a:rPr lang="hi-IN" sz="2400" b="1" dirty="0" smtClean="0">
                <a:latin typeface="Microsoft YaHei" pitchFamily="34" charset="-122"/>
                <a:ea typeface="Microsoft YaHei" pitchFamily="34" charset="-122"/>
              </a:rPr>
              <a:t>की जो </a:t>
            </a:r>
            <a:r>
              <a:rPr lang="en-US" sz="2400" b="1" dirty="0" smtClean="0">
                <a:latin typeface="Microsoft YaHei" pitchFamily="34" charset="-122"/>
                <a:ea typeface="Microsoft YaHei" pitchFamily="34" charset="-122"/>
              </a:rPr>
              <a:t>value</a:t>
            </a:r>
            <a:r>
              <a:rPr lang="hi-IN" sz="2400" b="1" dirty="0" smtClean="0">
                <a:latin typeface="Microsoft YaHei" pitchFamily="34" charset="-122"/>
                <a:ea typeface="Microsoft YaHei" pitchFamily="34" charset="-122"/>
              </a:rPr>
              <a:t> </a:t>
            </a:r>
            <a:r>
              <a:rPr lang="hi-IN" sz="2400" b="1" dirty="0" smtClean="0">
                <a:latin typeface="Microsoft YaHei" pitchFamily="34" charset="-122"/>
                <a:ea typeface="Microsoft YaHei" pitchFamily="34" charset="-122"/>
              </a:rPr>
              <a:t>है, </a:t>
            </a:r>
            <a:r>
              <a:rPr lang="en-US" sz="2400" b="1" dirty="0" smtClean="0">
                <a:latin typeface="Microsoft YaHei" pitchFamily="34" charset="-122"/>
                <a:ea typeface="Microsoft YaHei" pitchFamily="34" charset="-122"/>
              </a:rPr>
              <a:t>gentlemen</a:t>
            </a:r>
            <a:r>
              <a:rPr lang="hi-IN" sz="2400" b="1" dirty="0" smtClean="0">
                <a:latin typeface="Microsoft YaHei" pitchFamily="34" charset="-122"/>
                <a:ea typeface="Microsoft YaHei" pitchFamily="34" charset="-122"/>
              </a:rPr>
              <a:t> </a:t>
            </a:r>
            <a:r>
              <a:rPr lang="hi-IN" sz="2400" b="1" dirty="0" smtClean="0">
                <a:latin typeface="Microsoft YaHei" pitchFamily="34" charset="-122"/>
                <a:ea typeface="Microsoft YaHei" pitchFamily="34" charset="-122"/>
              </a:rPr>
              <a:t>मैं वो भरदो"</a:t>
            </a:r>
            <a:r>
              <a:rPr lang="hi-IN" sz="2400" dirty="0" smtClean="0">
                <a:latin typeface="Microsoft YaHei" pitchFamily="34" charset="-122"/>
                <a:ea typeface="Microsoft YaHei" pitchFamily="34" charset="-122"/>
              </a:rPr>
              <a:t>। अब </a:t>
            </a:r>
            <a:r>
              <a:rPr lang="hi-IN" sz="2400" dirty="0" smtClean="0">
                <a:latin typeface="Microsoft YaHei" pitchFamily="34" charset="-122"/>
                <a:ea typeface="Microsoft YaHei" pitchFamily="34" charset="-122"/>
              </a:rPr>
              <a:t>अगर</a:t>
            </a:r>
            <a:r>
              <a:rPr lang="en-US" sz="2400" dirty="0" smtClean="0">
                <a:latin typeface="Microsoft YaHei" pitchFamily="34" charset="-122"/>
                <a:ea typeface="Microsoft YaHei" pitchFamily="34" charset="-122"/>
              </a:rPr>
              <a:t> gentlemen</a:t>
            </a:r>
            <a:r>
              <a:rPr lang="hi-IN" sz="2400" dirty="0" smtClean="0">
                <a:latin typeface="Microsoft YaHei" pitchFamily="34" charset="-122"/>
                <a:ea typeface="Microsoft YaHei" pitchFamily="34" charset="-122"/>
              </a:rPr>
              <a:t> </a:t>
            </a:r>
            <a:r>
              <a:rPr lang="hi-IN" sz="2400" dirty="0" smtClean="0">
                <a:latin typeface="Microsoft YaHei" pitchFamily="34" charset="-122"/>
                <a:ea typeface="Microsoft YaHei" pitchFamily="34" charset="-122"/>
              </a:rPr>
              <a:t>की </a:t>
            </a:r>
            <a:r>
              <a:rPr lang="en-US" sz="2400" dirty="0" smtClean="0">
                <a:latin typeface="Microsoft YaHei" pitchFamily="34" charset="-122"/>
                <a:ea typeface="Microsoft YaHei" pitchFamily="34" charset="-122"/>
              </a:rPr>
              <a:t>value</a:t>
            </a:r>
            <a:r>
              <a:rPr lang="hi-IN" sz="2400" dirty="0" smtClean="0">
                <a:latin typeface="Microsoft YaHei" pitchFamily="34" charset="-122"/>
                <a:ea typeface="Microsoft YaHei" pitchFamily="34" charset="-122"/>
              </a:rPr>
              <a:t> </a:t>
            </a:r>
            <a:r>
              <a:rPr lang="hi-IN" sz="2400" dirty="0" smtClean="0">
                <a:latin typeface="Microsoft YaHei" pitchFamily="34" charset="-122"/>
                <a:ea typeface="Microsoft YaHei" pitchFamily="34" charset="-122"/>
              </a:rPr>
              <a:t>बदल जाएगी तो </a:t>
            </a:r>
            <a:r>
              <a:rPr lang="en-US" sz="2400" dirty="0" smtClean="0">
                <a:latin typeface="Microsoft YaHei" pitchFamily="34" charset="-122"/>
                <a:ea typeface="Microsoft YaHei" pitchFamily="34" charset="-122"/>
              </a:rPr>
              <a:t>boys</a:t>
            </a:r>
            <a:r>
              <a:rPr lang="hi-IN" sz="2400" dirty="0" smtClean="0">
                <a:latin typeface="Microsoft YaHei" pitchFamily="34" charset="-122"/>
                <a:ea typeface="Microsoft YaHei" pitchFamily="34" charset="-122"/>
              </a:rPr>
              <a:t> </a:t>
            </a:r>
            <a:r>
              <a:rPr lang="hi-IN" sz="2400" dirty="0" smtClean="0">
                <a:latin typeface="Microsoft YaHei" pitchFamily="34" charset="-122"/>
                <a:ea typeface="Microsoft YaHei" pitchFamily="34" charset="-122"/>
              </a:rPr>
              <a:t>को फर्क नहीं पड़ेगा</a:t>
            </a:r>
            <a:endParaRPr lang="en-US" sz="2400" dirty="0">
              <a:latin typeface="Microsoft YaHei" pitchFamily="34" charset="-122"/>
              <a:ea typeface="Microsoft YaHei"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81000"/>
            <a:ext cx="6248400" cy="3108543"/>
          </a:xfrm>
          <a:prstGeom prst="rect">
            <a:avLst/>
          </a:prstGeom>
          <a:noFill/>
        </p:spPr>
        <p:txBody>
          <a:bodyPr wrap="square" rtlCol="0">
            <a:spAutoFit/>
          </a:bodyPr>
          <a:lstStyle/>
          <a:p>
            <a:r>
              <a:rPr lang="en-US" sz="2800" dirty="0" smtClean="0"/>
              <a:t>It is like you copy an answer from a friend and later you think to change something in the answer you copied… It wont change the answer of your friend. And if you don’t change, your and your friend’s answer will remain same.</a:t>
            </a:r>
          </a:p>
          <a:p>
            <a:r>
              <a:rPr lang="en-US" sz="2800" dirty="0" smtClean="0"/>
              <a:t>(unless your friend changes </a:t>
            </a:r>
            <a:r>
              <a:rPr lang="en-US" sz="2800" b="1" dirty="0" smtClean="0"/>
              <a:t>his</a:t>
            </a:r>
            <a:r>
              <a:rPr lang="en-US" sz="2800" dirty="0" smtClean="0"/>
              <a:t> answer)</a:t>
            </a:r>
            <a:endParaRPr lang="en-US" sz="2800" dirty="0"/>
          </a:p>
        </p:txBody>
      </p:sp>
      <p:grpSp>
        <p:nvGrpSpPr>
          <p:cNvPr id="3" name="Group 13"/>
          <p:cNvGrpSpPr/>
          <p:nvPr/>
        </p:nvGrpSpPr>
        <p:grpSpPr>
          <a:xfrm>
            <a:off x="1447800" y="4267200"/>
            <a:ext cx="6172200" cy="1981200"/>
            <a:chOff x="1066800" y="3962400"/>
            <a:chExt cx="6567854" cy="2286000"/>
          </a:xfrm>
        </p:grpSpPr>
        <p:grpSp>
          <p:nvGrpSpPr>
            <p:cNvPr id="10" name="Group 2"/>
            <p:cNvGrpSpPr/>
            <p:nvPr/>
          </p:nvGrpSpPr>
          <p:grpSpPr>
            <a:xfrm>
              <a:off x="1066800" y="3962400"/>
              <a:ext cx="2331453" cy="22860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9"/>
            <p:cNvGrpSpPr/>
            <p:nvPr/>
          </p:nvGrpSpPr>
          <p:grpSpPr>
            <a:xfrm>
              <a:off x="3733800" y="4876800"/>
              <a:ext cx="2040021" cy="612776"/>
              <a:chOff x="4114800" y="2133600"/>
              <a:chExt cx="1066800" cy="306388"/>
            </a:xfrm>
          </p:grpSpPr>
          <p:cxnSp>
            <p:nvCxnSpPr>
              <p:cNvPr id="11" name="Straight Connector 10"/>
              <p:cNvCxnSpPr/>
              <p:nvPr/>
            </p:nvCxnSpPr>
            <p:spPr>
              <a:xfrm>
                <a:off x="4114800" y="21336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14800" y="2438400"/>
                <a:ext cx="1066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6629401" y="4724400"/>
              <a:ext cx="1005253" cy="887817"/>
            </a:xfrm>
            <a:prstGeom prst="rect">
              <a:avLst/>
            </a:prstGeom>
            <a:noFill/>
          </p:spPr>
          <p:txBody>
            <a:bodyPr wrap="square" rtlCol="0">
              <a:spAutoFit/>
            </a:bodyPr>
            <a:lstStyle/>
            <a:p>
              <a:r>
                <a:rPr lang="en-US" sz="4400" b="1" dirty="0" smtClean="0"/>
                <a:t>15</a:t>
              </a:r>
              <a:endParaRPr lang="en-US" sz="4400" b="1" dirty="0"/>
            </a:p>
          </p:txBody>
        </p:sp>
      </p:grpSp>
      <p:sp>
        <p:nvSpPr>
          <p:cNvPr id="15" name="TextBox 14"/>
          <p:cNvSpPr txBox="1"/>
          <p:nvPr/>
        </p:nvSpPr>
        <p:spPr>
          <a:xfrm>
            <a:off x="1219200" y="3733800"/>
            <a:ext cx="3810000" cy="369332"/>
          </a:xfrm>
          <a:prstGeom prst="rect">
            <a:avLst/>
          </a:prstGeom>
          <a:noFill/>
        </p:spPr>
        <p:txBody>
          <a:bodyPr wrap="square" rtlCol="0">
            <a:spAutoFit/>
          </a:bodyPr>
          <a:lstStyle/>
          <a:p>
            <a:r>
              <a:rPr lang="en-US" smtClean="0"/>
              <a:t>NOW, </a:t>
            </a:r>
            <a:endParaRPr lang="en-US" dirty="0"/>
          </a:p>
        </p:txBody>
      </p:sp>
      <p:sp>
        <p:nvSpPr>
          <p:cNvPr id="16" name="TextBox 15"/>
          <p:cNvSpPr txBox="1"/>
          <p:nvPr/>
        </p:nvSpPr>
        <p:spPr>
          <a:xfrm>
            <a:off x="5638800" y="6019800"/>
            <a:ext cx="2743200" cy="646331"/>
          </a:xfrm>
          <a:prstGeom prst="rect">
            <a:avLst/>
          </a:prstGeom>
          <a:noFill/>
        </p:spPr>
        <p:txBody>
          <a:bodyPr wrap="square" rtlCol="0">
            <a:spAutoFit/>
          </a:bodyPr>
          <a:lstStyle/>
          <a:p>
            <a:r>
              <a:rPr lang="en-US" dirty="0" smtClean="0"/>
              <a:t>Suppose I changed my answer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934200" y="5105400"/>
            <a:ext cx="1295400" cy="12954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Boys</a:t>
              </a:r>
            </a:p>
            <a:p>
              <a:pPr algn="ctr"/>
              <a:r>
                <a:rPr lang="en-US" sz="1600" dirty="0" smtClean="0"/>
                <a:t>Or</a:t>
              </a:r>
            </a:p>
            <a:p>
              <a:pPr algn="ctr"/>
              <a:r>
                <a:rPr lang="en-US" sz="1600" dirty="0" smtClean="0"/>
                <a:t>gentlemen</a:t>
              </a:r>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2400" y="0"/>
            <a:ext cx="4784027" cy="5929069"/>
            <a:chOff x="-152400" y="0"/>
            <a:chExt cx="4784027" cy="5929069"/>
          </a:xfrm>
        </p:grpSpPr>
        <p:grpSp>
          <p:nvGrpSpPr>
            <p:cNvPr id="11" name="Group 55"/>
            <p:cNvGrpSpPr/>
            <p:nvPr/>
          </p:nvGrpSpPr>
          <p:grpSpPr>
            <a:xfrm>
              <a:off x="-152400" y="0"/>
              <a:ext cx="3183827" cy="3505200"/>
              <a:chOff x="0" y="685800"/>
              <a:chExt cx="3183827" cy="3505200"/>
            </a:xfrm>
          </p:grpSpPr>
          <p:grpSp>
            <p:nvGrpSpPr>
              <p:cNvPr id="109" name="Group 1"/>
              <p:cNvGrpSpPr/>
              <p:nvPr/>
            </p:nvGrpSpPr>
            <p:grpSpPr>
              <a:xfrm>
                <a:off x="0" y="838200"/>
                <a:ext cx="2269427" cy="2286000"/>
                <a:chOff x="914400" y="685800"/>
                <a:chExt cx="2269427" cy="2286000"/>
              </a:xfrm>
            </p:grpSpPr>
            <p:grpSp>
              <p:nvGrpSpPr>
                <p:cNvPr id="141" name="Group 17"/>
                <p:cNvGrpSpPr/>
                <p:nvPr/>
              </p:nvGrpSpPr>
              <p:grpSpPr>
                <a:xfrm>
                  <a:off x="1447800" y="685800"/>
                  <a:ext cx="1736027" cy="1981200"/>
                  <a:chOff x="914400" y="990600"/>
                  <a:chExt cx="1736027" cy="1981200"/>
                </a:xfrm>
              </p:grpSpPr>
              <p:grpSp>
                <p:nvGrpSpPr>
                  <p:cNvPr id="148" name="Group 13"/>
                  <p:cNvGrpSpPr/>
                  <p:nvPr/>
                </p:nvGrpSpPr>
                <p:grpSpPr>
                  <a:xfrm>
                    <a:off x="1447800" y="1066800"/>
                    <a:ext cx="1202627" cy="1905000"/>
                    <a:chOff x="1447800" y="1066800"/>
                    <a:chExt cx="1202627" cy="1905000"/>
                  </a:xfrm>
                </p:grpSpPr>
                <p:pic>
                  <p:nvPicPr>
                    <p:cNvPr id="151"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52"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9"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50"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42" name="Group 16"/>
                <p:cNvGrpSpPr/>
                <p:nvPr/>
              </p:nvGrpSpPr>
              <p:grpSpPr>
                <a:xfrm>
                  <a:off x="914400" y="990600"/>
                  <a:ext cx="1736027" cy="1981200"/>
                  <a:chOff x="914400" y="990600"/>
                  <a:chExt cx="1736027" cy="1981200"/>
                </a:xfrm>
              </p:grpSpPr>
              <p:grpSp>
                <p:nvGrpSpPr>
                  <p:cNvPr id="143" name="Group 13"/>
                  <p:cNvGrpSpPr/>
                  <p:nvPr/>
                </p:nvGrpSpPr>
                <p:grpSpPr>
                  <a:xfrm>
                    <a:off x="1447800" y="1066800"/>
                    <a:ext cx="1202627" cy="1905000"/>
                    <a:chOff x="1447800" y="1066800"/>
                    <a:chExt cx="1202627" cy="1905000"/>
                  </a:xfrm>
                </p:grpSpPr>
                <p:pic>
                  <p:nvPicPr>
                    <p:cNvPr id="146"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7"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4"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45"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110" name="Group 22"/>
              <p:cNvGrpSpPr/>
              <p:nvPr/>
            </p:nvGrpSpPr>
            <p:grpSpPr>
              <a:xfrm>
                <a:off x="914400" y="685800"/>
                <a:ext cx="2269427" cy="2574748"/>
                <a:chOff x="914400" y="685800"/>
                <a:chExt cx="2269427" cy="2574748"/>
              </a:xfrm>
            </p:grpSpPr>
            <p:grpSp>
              <p:nvGrpSpPr>
                <p:cNvPr id="129" name="Group 17"/>
                <p:cNvGrpSpPr/>
                <p:nvPr/>
              </p:nvGrpSpPr>
              <p:grpSpPr>
                <a:xfrm>
                  <a:off x="1447800" y="685800"/>
                  <a:ext cx="1736027" cy="1981200"/>
                  <a:chOff x="914400" y="990600"/>
                  <a:chExt cx="1736027" cy="1981200"/>
                </a:xfrm>
              </p:grpSpPr>
              <p:grpSp>
                <p:nvGrpSpPr>
                  <p:cNvPr id="136" name="Group 13"/>
                  <p:cNvGrpSpPr/>
                  <p:nvPr/>
                </p:nvGrpSpPr>
                <p:grpSpPr>
                  <a:xfrm>
                    <a:off x="1447800" y="1066800"/>
                    <a:ext cx="1202627" cy="1905000"/>
                    <a:chOff x="1447800" y="1066800"/>
                    <a:chExt cx="1202627" cy="1905000"/>
                  </a:xfrm>
                </p:grpSpPr>
                <p:pic>
                  <p:nvPicPr>
                    <p:cNvPr id="139" name="Picture 138"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0" name="Picture 139"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7" name="Picture 13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8" name="Picture 137"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30" name="Group 16"/>
                <p:cNvGrpSpPr/>
                <p:nvPr/>
              </p:nvGrpSpPr>
              <p:grpSpPr>
                <a:xfrm>
                  <a:off x="914400" y="990600"/>
                  <a:ext cx="2209800" cy="2269948"/>
                  <a:chOff x="914400" y="990600"/>
                  <a:chExt cx="2209800" cy="2269948"/>
                </a:xfrm>
              </p:grpSpPr>
              <p:grpSp>
                <p:nvGrpSpPr>
                  <p:cNvPr id="131" name="Group 13"/>
                  <p:cNvGrpSpPr/>
                  <p:nvPr/>
                </p:nvGrpSpPr>
                <p:grpSpPr>
                  <a:xfrm>
                    <a:off x="1447800" y="1066800"/>
                    <a:ext cx="1202627" cy="1905000"/>
                    <a:chOff x="1447800" y="1066800"/>
                    <a:chExt cx="1202627" cy="1905000"/>
                  </a:xfrm>
                </p:grpSpPr>
                <p:pic>
                  <p:nvPicPr>
                    <p:cNvPr id="134"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35"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2" name="Picture 131"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3" name="Picture 132"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111" name="Group 35"/>
              <p:cNvGrpSpPr/>
              <p:nvPr/>
            </p:nvGrpSpPr>
            <p:grpSpPr>
              <a:xfrm>
                <a:off x="0" y="1905000"/>
                <a:ext cx="2066180" cy="2286000"/>
                <a:chOff x="5257800" y="3048000"/>
                <a:chExt cx="2066180" cy="2286000"/>
              </a:xfrm>
            </p:grpSpPr>
            <p:grpSp>
              <p:nvGrpSpPr>
                <p:cNvPr id="112" name="Group 50"/>
                <p:cNvGrpSpPr/>
                <p:nvPr/>
              </p:nvGrpSpPr>
              <p:grpSpPr>
                <a:xfrm>
                  <a:off x="5562600" y="3048000"/>
                  <a:ext cx="1608980" cy="1676400"/>
                  <a:chOff x="5562600" y="3352800"/>
                  <a:chExt cx="1608980" cy="1676400"/>
                </a:xfrm>
              </p:grpSpPr>
              <p:grpSp>
                <p:nvGrpSpPr>
                  <p:cNvPr id="123" name="Group 45"/>
                  <p:cNvGrpSpPr/>
                  <p:nvPr/>
                </p:nvGrpSpPr>
                <p:grpSpPr>
                  <a:xfrm>
                    <a:off x="5562600" y="3352800"/>
                    <a:ext cx="999380" cy="1676400"/>
                    <a:chOff x="5562600" y="3352800"/>
                    <a:chExt cx="999380" cy="1676400"/>
                  </a:xfrm>
                </p:grpSpPr>
                <p:pic>
                  <p:nvPicPr>
                    <p:cNvPr id="127" name="Picture 126"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8" name="Picture 127"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24" name="Group 46"/>
                  <p:cNvGrpSpPr/>
                  <p:nvPr/>
                </p:nvGrpSpPr>
                <p:grpSpPr>
                  <a:xfrm>
                    <a:off x="6019800" y="3429000"/>
                    <a:ext cx="1151780" cy="1600200"/>
                    <a:chOff x="5867400" y="3276600"/>
                    <a:chExt cx="1151780" cy="1600200"/>
                  </a:xfrm>
                </p:grpSpPr>
                <p:pic>
                  <p:nvPicPr>
                    <p:cNvPr id="125" name="Picture 12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6" name="Picture 125"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113" name="Group 49"/>
                <p:cNvGrpSpPr/>
                <p:nvPr/>
              </p:nvGrpSpPr>
              <p:grpSpPr>
                <a:xfrm>
                  <a:off x="5562600" y="3352800"/>
                  <a:ext cx="1608980" cy="1676400"/>
                  <a:chOff x="5562600" y="3352800"/>
                  <a:chExt cx="1608980" cy="1676400"/>
                </a:xfrm>
              </p:grpSpPr>
              <p:grpSp>
                <p:nvGrpSpPr>
                  <p:cNvPr id="117" name="Group 45"/>
                  <p:cNvGrpSpPr/>
                  <p:nvPr/>
                </p:nvGrpSpPr>
                <p:grpSpPr>
                  <a:xfrm>
                    <a:off x="5562600" y="3352800"/>
                    <a:ext cx="999380" cy="1676400"/>
                    <a:chOff x="5562600" y="3352800"/>
                    <a:chExt cx="999380" cy="1676400"/>
                  </a:xfrm>
                </p:grpSpPr>
                <p:pic>
                  <p:nvPicPr>
                    <p:cNvPr id="121"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2"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18" name="Group 46"/>
                  <p:cNvGrpSpPr/>
                  <p:nvPr/>
                </p:nvGrpSpPr>
                <p:grpSpPr>
                  <a:xfrm>
                    <a:off x="6019800" y="3429000"/>
                    <a:ext cx="1151780" cy="1600200"/>
                    <a:chOff x="5867400" y="3276600"/>
                    <a:chExt cx="1151780" cy="1600200"/>
                  </a:xfrm>
                </p:grpSpPr>
                <p:pic>
                  <p:nvPicPr>
                    <p:cNvPr id="119" name="Picture 118"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0" name="Picture 119"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114" name="Picture 113"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115" name="Picture 114"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116" name="Picture 115"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12" name="Group 54"/>
            <p:cNvGrpSpPr/>
            <p:nvPr/>
          </p:nvGrpSpPr>
          <p:grpSpPr>
            <a:xfrm>
              <a:off x="1447800" y="762000"/>
              <a:ext cx="3183827" cy="3505200"/>
              <a:chOff x="0" y="685800"/>
              <a:chExt cx="3183827" cy="3505200"/>
            </a:xfrm>
          </p:grpSpPr>
          <p:grpSp>
            <p:nvGrpSpPr>
              <p:cNvPr id="65" name="Group 1"/>
              <p:cNvGrpSpPr/>
              <p:nvPr/>
            </p:nvGrpSpPr>
            <p:grpSpPr>
              <a:xfrm>
                <a:off x="0" y="838200"/>
                <a:ext cx="2269427" cy="2286000"/>
                <a:chOff x="914400" y="685800"/>
                <a:chExt cx="2269427" cy="2286000"/>
              </a:xfrm>
            </p:grpSpPr>
            <p:grpSp>
              <p:nvGrpSpPr>
                <p:cNvPr id="97" name="Group 17"/>
                <p:cNvGrpSpPr/>
                <p:nvPr/>
              </p:nvGrpSpPr>
              <p:grpSpPr>
                <a:xfrm>
                  <a:off x="1447800" y="685800"/>
                  <a:ext cx="1736027" cy="1981200"/>
                  <a:chOff x="914400" y="990600"/>
                  <a:chExt cx="1736027" cy="1981200"/>
                </a:xfrm>
              </p:grpSpPr>
              <p:grpSp>
                <p:nvGrpSpPr>
                  <p:cNvPr id="104" name="Group 13"/>
                  <p:cNvGrpSpPr/>
                  <p:nvPr/>
                </p:nvGrpSpPr>
                <p:grpSpPr>
                  <a:xfrm>
                    <a:off x="1447800" y="1066800"/>
                    <a:ext cx="1202627" cy="1905000"/>
                    <a:chOff x="1447800" y="1066800"/>
                    <a:chExt cx="1202627" cy="1905000"/>
                  </a:xfrm>
                </p:grpSpPr>
                <p:pic>
                  <p:nvPicPr>
                    <p:cNvPr id="107"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8"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5"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6"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98" name="Group 16"/>
                <p:cNvGrpSpPr/>
                <p:nvPr/>
              </p:nvGrpSpPr>
              <p:grpSpPr>
                <a:xfrm>
                  <a:off x="914400" y="990600"/>
                  <a:ext cx="1736027" cy="1981200"/>
                  <a:chOff x="914400" y="990600"/>
                  <a:chExt cx="1736027" cy="1981200"/>
                </a:xfrm>
              </p:grpSpPr>
              <p:grpSp>
                <p:nvGrpSpPr>
                  <p:cNvPr id="99" name="Group 13"/>
                  <p:cNvGrpSpPr/>
                  <p:nvPr/>
                </p:nvGrpSpPr>
                <p:grpSpPr>
                  <a:xfrm>
                    <a:off x="1447800" y="1066800"/>
                    <a:ext cx="1202627" cy="1905000"/>
                    <a:chOff x="1447800" y="1066800"/>
                    <a:chExt cx="1202627" cy="1905000"/>
                  </a:xfrm>
                </p:grpSpPr>
                <p:pic>
                  <p:nvPicPr>
                    <p:cNvPr id="102"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3"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0"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1"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66" name="Group 22"/>
              <p:cNvGrpSpPr/>
              <p:nvPr/>
            </p:nvGrpSpPr>
            <p:grpSpPr>
              <a:xfrm>
                <a:off x="914400" y="685800"/>
                <a:ext cx="2269427" cy="2574748"/>
                <a:chOff x="914400" y="685800"/>
                <a:chExt cx="2269427" cy="2574748"/>
              </a:xfrm>
            </p:grpSpPr>
            <p:grpSp>
              <p:nvGrpSpPr>
                <p:cNvPr id="85" name="Group 17"/>
                <p:cNvGrpSpPr/>
                <p:nvPr/>
              </p:nvGrpSpPr>
              <p:grpSpPr>
                <a:xfrm>
                  <a:off x="1447800" y="685800"/>
                  <a:ext cx="1736027" cy="1981200"/>
                  <a:chOff x="914400" y="990600"/>
                  <a:chExt cx="1736027" cy="1981200"/>
                </a:xfrm>
              </p:grpSpPr>
              <p:grpSp>
                <p:nvGrpSpPr>
                  <p:cNvPr id="92" name="Group 13"/>
                  <p:cNvGrpSpPr/>
                  <p:nvPr/>
                </p:nvGrpSpPr>
                <p:grpSpPr>
                  <a:xfrm>
                    <a:off x="1447800" y="1066800"/>
                    <a:ext cx="1202627" cy="1905000"/>
                    <a:chOff x="1447800" y="1066800"/>
                    <a:chExt cx="1202627" cy="1905000"/>
                  </a:xfrm>
                </p:grpSpPr>
                <p:pic>
                  <p:nvPicPr>
                    <p:cNvPr id="95" name="Picture 33"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6" name="Picture 34"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93" name="Picture 92"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94" name="Picture 32"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86" name="Group 16"/>
                <p:cNvGrpSpPr/>
                <p:nvPr/>
              </p:nvGrpSpPr>
              <p:grpSpPr>
                <a:xfrm>
                  <a:off x="914400" y="990600"/>
                  <a:ext cx="2209800" cy="2269948"/>
                  <a:chOff x="914400" y="990600"/>
                  <a:chExt cx="2209800" cy="2269948"/>
                </a:xfrm>
              </p:grpSpPr>
              <p:grpSp>
                <p:nvGrpSpPr>
                  <p:cNvPr id="87" name="Group 13"/>
                  <p:cNvGrpSpPr/>
                  <p:nvPr/>
                </p:nvGrpSpPr>
                <p:grpSpPr>
                  <a:xfrm>
                    <a:off x="1447800" y="1066800"/>
                    <a:ext cx="1202627" cy="1905000"/>
                    <a:chOff x="1447800" y="1066800"/>
                    <a:chExt cx="1202627" cy="1905000"/>
                  </a:xfrm>
                </p:grpSpPr>
                <p:pic>
                  <p:nvPicPr>
                    <p:cNvPr id="90"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1"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88" name="Picture 2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89" name="Picture 27"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67" name="Group 35"/>
              <p:cNvGrpSpPr/>
              <p:nvPr/>
            </p:nvGrpSpPr>
            <p:grpSpPr>
              <a:xfrm>
                <a:off x="0" y="1905000"/>
                <a:ext cx="2066180" cy="2286000"/>
                <a:chOff x="5257800" y="3048000"/>
                <a:chExt cx="2066180" cy="2286000"/>
              </a:xfrm>
            </p:grpSpPr>
            <p:grpSp>
              <p:nvGrpSpPr>
                <p:cNvPr id="68" name="Group 50"/>
                <p:cNvGrpSpPr/>
                <p:nvPr/>
              </p:nvGrpSpPr>
              <p:grpSpPr>
                <a:xfrm>
                  <a:off x="5562600" y="3048000"/>
                  <a:ext cx="1608980" cy="1676400"/>
                  <a:chOff x="5562600" y="3352800"/>
                  <a:chExt cx="1608980" cy="1676400"/>
                </a:xfrm>
              </p:grpSpPr>
              <p:grpSp>
                <p:nvGrpSpPr>
                  <p:cNvPr id="79" name="Group 45"/>
                  <p:cNvGrpSpPr/>
                  <p:nvPr/>
                </p:nvGrpSpPr>
                <p:grpSpPr>
                  <a:xfrm>
                    <a:off x="5562600" y="3352800"/>
                    <a:ext cx="999380" cy="1676400"/>
                    <a:chOff x="5562600" y="3352800"/>
                    <a:chExt cx="999380" cy="1676400"/>
                  </a:xfrm>
                </p:grpSpPr>
                <p:pic>
                  <p:nvPicPr>
                    <p:cNvPr id="83" name="Picture 51"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84" name="Picture 83"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80" name="Group 46"/>
                  <p:cNvGrpSpPr/>
                  <p:nvPr/>
                </p:nvGrpSpPr>
                <p:grpSpPr>
                  <a:xfrm>
                    <a:off x="6019800" y="3429000"/>
                    <a:ext cx="1151780" cy="1600200"/>
                    <a:chOff x="5867400" y="3276600"/>
                    <a:chExt cx="1151780" cy="1600200"/>
                  </a:xfrm>
                </p:grpSpPr>
                <p:pic>
                  <p:nvPicPr>
                    <p:cNvPr id="81" name="Picture 8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82" name="Picture 8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69" name="Group 49"/>
                <p:cNvGrpSpPr/>
                <p:nvPr/>
              </p:nvGrpSpPr>
              <p:grpSpPr>
                <a:xfrm>
                  <a:off x="5562600" y="3352800"/>
                  <a:ext cx="1608980" cy="1676400"/>
                  <a:chOff x="5562600" y="3352800"/>
                  <a:chExt cx="1608980" cy="1676400"/>
                </a:xfrm>
              </p:grpSpPr>
              <p:grpSp>
                <p:nvGrpSpPr>
                  <p:cNvPr id="73" name="Group 45"/>
                  <p:cNvGrpSpPr/>
                  <p:nvPr/>
                </p:nvGrpSpPr>
                <p:grpSpPr>
                  <a:xfrm>
                    <a:off x="5562600" y="3352800"/>
                    <a:ext cx="999380" cy="1676400"/>
                    <a:chOff x="5562600" y="3352800"/>
                    <a:chExt cx="999380" cy="1676400"/>
                  </a:xfrm>
                </p:grpSpPr>
                <p:pic>
                  <p:nvPicPr>
                    <p:cNvPr id="77"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78"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74" name="Group 46"/>
                  <p:cNvGrpSpPr/>
                  <p:nvPr/>
                </p:nvGrpSpPr>
                <p:grpSpPr>
                  <a:xfrm>
                    <a:off x="6019800" y="3429000"/>
                    <a:ext cx="1151780" cy="1600200"/>
                    <a:chOff x="5867400" y="3276600"/>
                    <a:chExt cx="1151780" cy="1600200"/>
                  </a:xfrm>
                </p:grpSpPr>
                <p:pic>
                  <p:nvPicPr>
                    <p:cNvPr id="75" name="Picture 7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76" name="Picture 44"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70" name="Picture 69"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71" name="Picture 39"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72" name="Picture 71"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13" name="Group 100"/>
            <p:cNvGrpSpPr/>
            <p:nvPr/>
          </p:nvGrpSpPr>
          <p:grpSpPr>
            <a:xfrm>
              <a:off x="-76200" y="1905000"/>
              <a:ext cx="3183827" cy="3505200"/>
              <a:chOff x="0" y="685800"/>
              <a:chExt cx="3183827" cy="3505200"/>
            </a:xfrm>
          </p:grpSpPr>
          <p:grpSp>
            <p:nvGrpSpPr>
              <p:cNvPr id="21" name="Group 1"/>
              <p:cNvGrpSpPr/>
              <p:nvPr/>
            </p:nvGrpSpPr>
            <p:grpSpPr>
              <a:xfrm>
                <a:off x="0" y="838200"/>
                <a:ext cx="2269427" cy="2286000"/>
                <a:chOff x="914400" y="685800"/>
                <a:chExt cx="2269427" cy="2286000"/>
              </a:xfrm>
            </p:grpSpPr>
            <p:grpSp>
              <p:nvGrpSpPr>
                <p:cNvPr id="53" name="Group 17"/>
                <p:cNvGrpSpPr/>
                <p:nvPr/>
              </p:nvGrpSpPr>
              <p:grpSpPr>
                <a:xfrm>
                  <a:off x="1447800" y="685800"/>
                  <a:ext cx="1736027" cy="1981200"/>
                  <a:chOff x="914400" y="990600"/>
                  <a:chExt cx="1736027" cy="1981200"/>
                </a:xfrm>
              </p:grpSpPr>
              <p:grpSp>
                <p:nvGrpSpPr>
                  <p:cNvPr id="60" name="Group 13"/>
                  <p:cNvGrpSpPr/>
                  <p:nvPr/>
                </p:nvGrpSpPr>
                <p:grpSpPr>
                  <a:xfrm>
                    <a:off x="1447800" y="1066800"/>
                    <a:ext cx="1202627" cy="1905000"/>
                    <a:chOff x="1447800" y="1066800"/>
                    <a:chExt cx="1202627" cy="1905000"/>
                  </a:xfrm>
                </p:grpSpPr>
                <p:pic>
                  <p:nvPicPr>
                    <p:cNvPr id="63"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64"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61"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62"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54" name="Group 16"/>
                <p:cNvGrpSpPr/>
                <p:nvPr/>
              </p:nvGrpSpPr>
              <p:grpSpPr>
                <a:xfrm>
                  <a:off x="914400" y="990600"/>
                  <a:ext cx="1736027" cy="1981200"/>
                  <a:chOff x="914400" y="990600"/>
                  <a:chExt cx="1736027" cy="1981200"/>
                </a:xfrm>
              </p:grpSpPr>
              <p:grpSp>
                <p:nvGrpSpPr>
                  <p:cNvPr id="55" name="Group 13"/>
                  <p:cNvGrpSpPr/>
                  <p:nvPr/>
                </p:nvGrpSpPr>
                <p:grpSpPr>
                  <a:xfrm>
                    <a:off x="1447800" y="1066800"/>
                    <a:ext cx="1202627" cy="1905000"/>
                    <a:chOff x="1447800" y="1066800"/>
                    <a:chExt cx="1202627" cy="1905000"/>
                  </a:xfrm>
                </p:grpSpPr>
                <p:pic>
                  <p:nvPicPr>
                    <p:cNvPr id="58"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9"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56"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7"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22" name="Group 22"/>
              <p:cNvGrpSpPr/>
              <p:nvPr/>
            </p:nvGrpSpPr>
            <p:grpSpPr>
              <a:xfrm>
                <a:off x="914400" y="685800"/>
                <a:ext cx="2269427" cy="2574748"/>
                <a:chOff x="914400" y="685800"/>
                <a:chExt cx="2269427" cy="2574748"/>
              </a:xfrm>
            </p:grpSpPr>
            <p:grpSp>
              <p:nvGrpSpPr>
                <p:cNvPr id="41" name="Group 17"/>
                <p:cNvGrpSpPr/>
                <p:nvPr/>
              </p:nvGrpSpPr>
              <p:grpSpPr>
                <a:xfrm>
                  <a:off x="1447800" y="685800"/>
                  <a:ext cx="1736027" cy="1981200"/>
                  <a:chOff x="914400" y="990600"/>
                  <a:chExt cx="1736027" cy="1981200"/>
                </a:xfrm>
              </p:grpSpPr>
              <p:grpSp>
                <p:nvGrpSpPr>
                  <p:cNvPr id="48" name="Group 13"/>
                  <p:cNvGrpSpPr/>
                  <p:nvPr/>
                </p:nvGrpSpPr>
                <p:grpSpPr>
                  <a:xfrm>
                    <a:off x="1447800" y="1066800"/>
                    <a:ext cx="1202627" cy="1905000"/>
                    <a:chOff x="1447800" y="1066800"/>
                    <a:chExt cx="1202627" cy="1905000"/>
                  </a:xfrm>
                </p:grpSpPr>
                <p:pic>
                  <p:nvPicPr>
                    <p:cNvPr id="51" name="Picture 5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2" name="Picture 51"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9" name="Picture 48"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0" name="Picture 49"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42" name="Group 16"/>
                <p:cNvGrpSpPr/>
                <p:nvPr/>
              </p:nvGrpSpPr>
              <p:grpSpPr>
                <a:xfrm>
                  <a:off x="914400" y="990600"/>
                  <a:ext cx="2209800" cy="2269948"/>
                  <a:chOff x="914400" y="990600"/>
                  <a:chExt cx="2209800" cy="2269948"/>
                </a:xfrm>
              </p:grpSpPr>
              <p:grpSp>
                <p:nvGrpSpPr>
                  <p:cNvPr id="43" name="Group 13"/>
                  <p:cNvGrpSpPr/>
                  <p:nvPr/>
                </p:nvGrpSpPr>
                <p:grpSpPr>
                  <a:xfrm>
                    <a:off x="1447800" y="1066800"/>
                    <a:ext cx="1202627" cy="1905000"/>
                    <a:chOff x="1447800" y="1066800"/>
                    <a:chExt cx="1202627" cy="1905000"/>
                  </a:xfrm>
                </p:grpSpPr>
                <p:pic>
                  <p:nvPicPr>
                    <p:cNvPr id="46"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47"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4" name="Picture 43"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45" name="Picture 44"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23" name="Group 35"/>
              <p:cNvGrpSpPr/>
              <p:nvPr/>
            </p:nvGrpSpPr>
            <p:grpSpPr>
              <a:xfrm>
                <a:off x="0" y="1905000"/>
                <a:ext cx="2066180" cy="2286000"/>
                <a:chOff x="5257800" y="3048000"/>
                <a:chExt cx="2066180" cy="2286000"/>
              </a:xfrm>
            </p:grpSpPr>
            <p:grpSp>
              <p:nvGrpSpPr>
                <p:cNvPr id="24" name="Group 50"/>
                <p:cNvGrpSpPr/>
                <p:nvPr/>
              </p:nvGrpSpPr>
              <p:grpSpPr>
                <a:xfrm>
                  <a:off x="5562600" y="3048000"/>
                  <a:ext cx="1608980" cy="1676400"/>
                  <a:chOff x="5562600" y="3352800"/>
                  <a:chExt cx="1608980" cy="1676400"/>
                </a:xfrm>
              </p:grpSpPr>
              <p:grpSp>
                <p:nvGrpSpPr>
                  <p:cNvPr id="35" name="Group 45"/>
                  <p:cNvGrpSpPr/>
                  <p:nvPr/>
                </p:nvGrpSpPr>
                <p:grpSpPr>
                  <a:xfrm>
                    <a:off x="5562600" y="3352800"/>
                    <a:ext cx="999380" cy="1676400"/>
                    <a:chOff x="5562600" y="3352800"/>
                    <a:chExt cx="999380" cy="1676400"/>
                  </a:xfrm>
                </p:grpSpPr>
                <p:pic>
                  <p:nvPicPr>
                    <p:cNvPr id="39" name="Picture 38"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40" name="Picture 39"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36" name="Group 46"/>
                  <p:cNvGrpSpPr/>
                  <p:nvPr/>
                </p:nvGrpSpPr>
                <p:grpSpPr>
                  <a:xfrm>
                    <a:off x="6019800" y="3429000"/>
                    <a:ext cx="1151780" cy="1600200"/>
                    <a:chOff x="5867400" y="3276600"/>
                    <a:chExt cx="1151780" cy="1600200"/>
                  </a:xfrm>
                </p:grpSpPr>
                <p:pic>
                  <p:nvPicPr>
                    <p:cNvPr id="37" name="Picture 36"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8" name="Picture 37"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25" name="Group 49"/>
                <p:cNvGrpSpPr/>
                <p:nvPr/>
              </p:nvGrpSpPr>
              <p:grpSpPr>
                <a:xfrm>
                  <a:off x="5562600" y="3352800"/>
                  <a:ext cx="1608980" cy="1676400"/>
                  <a:chOff x="5562600" y="3352800"/>
                  <a:chExt cx="1608980" cy="1676400"/>
                </a:xfrm>
              </p:grpSpPr>
              <p:grpSp>
                <p:nvGrpSpPr>
                  <p:cNvPr id="29" name="Group 45"/>
                  <p:cNvGrpSpPr/>
                  <p:nvPr/>
                </p:nvGrpSpPr>
                <p:grpSpPr>
                  <a:xfrm>
                    <a:off x="5562600" y="3352800"/>
                    <a:ext cx="999380" cy="1676400"/>
                    <a:chOff x="5562600" y="3352800"/>
                    <a:chExt cx="999380" cy="1676400"/>
                  </a:xfrm>
                </p:grpSpPr>
                <p:pic>
                  <p:nvPicPr>
                    <p:cNvPr id="33"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34"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30" name="Group 46"/>
                  <p:cNvGrpSpPr/>
                  <p:nvPr/>
                </p:nvGrpSpPr>
                <p:grpSpPr>
                  <a:xfrm>
                    <a:off x="6019800" y="3429000"/>
                    <a:ext cx="1151780" cy="1600200"/>
                    <a:chOff x="5867400" y="3276600"/>
                    <a:chExt cx="1151780" cy="1600200"/>
                  </a:xfrm>
                </p:grpSpPr>
                <p:pic>
                  <p:nvPicPr>
                    <p:cNvPr id="31" name="Picture 3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2" name="Picture 3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26" name="Picture 25"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27" name="Picture 26"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28" name="Picture 27" descr="girl.png"/>
                <p:cNvPicPr>
                  <a:picLocks noChangeAspect="1"/>
                </p:cNvPicPr>
                <p:nvPr/>
              </p:nvPicPr>
              <p:blipFill>
                <a:blip r:embed="rId4" cstate="print"/>
                <a:stretch>
                  <a:fillRect/>
                </a:stretch>
              </p:blipFill>
              <p:spPr>
                <a:xfrm>
                  <a:off x="5257800" y="3657600"/>
                  <a:ext cx="846980" cy="1524000"/>
                </a:xfrm>
                <a:prstGeom prst="rect">
                  <a:avLst/>
                </a:prstGeom>
              </p:spPr>
            </p:pic>
          </p:grpSp>
        </p:grpSp>
        <p:pic>
          <p:nvPicPr>
            <p:cNvPr id="14" name="Picture 13" descr="girl.png"/>
            <p:cNvPicPr>
              <a:picLocks noChangeAspect="1"/>
            </p:cNvPicPr>
            <p:nvPr/>
          </p:nvPicPr>
          <p:blipFill>
            <a:blip r:embed="rId5" cstate="print"/>
            <a:stretch>
              <a:fillRect/>
            </a:stretch>
          </p:blipFill>
          <p:spPr>
            <a:xfrm>
              <a:off x="3048000" y="2743200"/>
              <a:ext cx="838904" cy="1509469"/>
            </a:xfrm>
            <a:prstGeom prst="rect">
              <a:avLst/>
            </a:prstGeom>
          </p:spPr>
        </p:pic>
        <p:pic>
          <p:nvPicPr>
            <p:cNvPr id="15" name="Picture 14" descr="girl.png"/>
            <p:cNvPicPr>
              <a:picLocks noChangeAspect="1"/>
            </p:cNvPicPr>
            <p:nvPr/>
          </p:nvPicPr>
          <p:blipFill>
            <a:blip r:embed="rId5" cstate="print"/>
            <a:stretch>
              <a:fillRect/>
            </a:stretch>
          </p:blipFill>
          <p:spPr>
            <a:xfrm>
              <a:off x="3200400" y="2895600"/>
              <a:ext cx="838904" cy="1509469"/>
            </a:xfrm>
            <a:prstGeom prst="rect">
              <a:avLst/>
            </a:prstGeom>
          </p:spPr>
        </p:pic>
        <p:pic>
          <p:nvPicPr>
            <p:cNvPr id="16" name="Picture 15" descr="girl.png"/>
            <p:cNvPicPr>
              <a:picLocks noChangeAspect="1"/>
            </p:cNvPicPr>
            <p:nvPr/>
          </p:nvPicPr>
          <p:blipFill>
            <a:blip r:embed="rId5" cstate="print"/>
            <a:stretch>
              <a:fillRect/>
            </a:stretch>
          </p:blipFill>
          <p:spPr>
            <a:xfrm>
              <a:off x="2895600" y="3124200"/>
              <a:ext cx="838904" cy="1509469"/>
            </a:xfrm>
            <a:prstGeom prst="rect">
              <a:avLst/>
            </a:prstGeom>
          </p:spPr>
        </p:pic>
        <p:pic>
          <p:nvPicPr>
            <p:cNvPr id="17" name="Picture 16" descr="girl.png"/>
            <p:cNvPicPr>
              <a:picLocks noChangeAspect="1"/>
            </p:cNvPicPr>
            <p:nvPr/>
          </p:nvPicPr>
          <p:blipFill>
            <a:blip r:embed="rId5" cstate="print"/>
            <a:stretch>
              <a:fillRect/>
            </a:stretch>
          </p:blipFill>
          <p:spPr>
            <a:xfrm>
              <a:off x="3352800" y="3048000"/>
              <a:ext cx="838904" cy="1509469"/>
            </a:xfrm>
            <a:prstGeom prst="rect">
              <a:avLst/>
            </a:prstGeom>
          </p:spPr>
        </p:pic>
        <p:pic>
          <p:nvPicPr>
            <p:cNvPr id="18" name="Picture 17" descr="girl.png"/>
            <p:cNvPicPr>
              <a:picLocks noChangeAspect="1"/>
            </p:cNvPicPr>
            <p:nvPr/>
          </p:nvPicPr>
          <p:blipFill>
            <a:blip r:embed="rId5" cstate="print"/>
            <a:stretch>
              <a:fillRect/>
            </a:stretch>
          </p:blipFill>
          <p:spPr>
            <a:xfrm>
              <a:off x="3505200" y="3200400"/>
              <a:ext cx="838904" cy="1509469"/>
            </a:xfrm>
            <a:prstGeom prst="rect">
              <a:avLst/>
            </a:prstGeom>
          </p:spPr>
        </p:pic>
        <p:pic>
          <p:nvPicPr>
            <p:cNvPr id="19" name="Picture 18" descr="girl.png"/>
            <p:cNvPicPr>
              <a:picLocks noChangeAspect="1"/>
            </p:cNvPicPr>
            <p:nvPr/>
          </p:nvPicPr>
          <p:blipFill>
            <a:blip r:embed="rId5" cstate="print"/>
            <a:stretch>
              <a:fillRect/>
            </a:stretch>
          </p:blipFill>
          <p:spPr>
            <a:xfrm>
              <a:off x="1524000" y="3505200"/>
              <a:ext cx="838904" cy="1509469"/>
            </a:xfrm>
            <a:prstGeom prst="rect">
              <a:avLst/>
            </a:prstGeom>
          </p:spPr>
        </p:pic>
        <p:pic>
          <p:nvPicPr>
            <p:cNvPr id="20" name="Picture 19" descr="girl.png"/>
            <p:cNvPicPr>
              <a:picLocks noChangeAspect="1"/>
            </p:cNvPicPr>
            <p:nvPr/>
          </p:nvPicPr>
          <p:blipFill>
            <a:blip r:embed="rId5" cstate="print"/>
            <a:stretch>
              <a:fillRect/>
            </a:stretch>
          </p:blipFill>
          <p:spPr>
            <a:xfrm>
              <a:off x="228600" y="4419600"/>
              <a:ext cx="838904" cy="1509469"/>
            </a:xfrm>
            <a:prstGeom prst="rect">
              <a:avLst/>
            </a:prstGeom>
          </p:spPr>
        </p:pic>
      </p:grpSp>
      <p:sp>
        <p:nvSpPr>
          <p:cNvPr id="153" name="Down Arrow 9"/>
          <p:cNvSpPr/>
          <p:nvPr/>
        </p:nvSpPr>
        <p:spPr>
          <a:xfrm>
            <a:off x="1981200" y="35814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4"/>
          <p:cNvGrpSpPr/>
          <p:nvPr/>
        </p:nvGrpSpPr>
        <p:grpSpPr>
          <a:xfrm>
            <a:off x="1600200" y="4800600"/>
            <a:ext cx="1447800" cy="1066800"/>
            <a:chOff x="2514600" y="2286000"/>
            <a:chExt cx="3124200" cy="2286000"/>
          </a:xfrm>
        </p:grpSpPr>
        <p:sp>
          <p:nvSpPr>
            <p:cNvPr id="155"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58"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2895600" y="152400"/>
            <a:ext cx="1066800" cy="381000"/>
          </a:xfrm>
          <a:prstGeom prst="rect">
            <a:avLst/>
          </a:prstGeom>
          <a:noFill/>
        </p:spPr>
        <p:txBody>
          <a:bodyPr wrap="square" rtlCol="0">
            <a:spAutoFit/>
          </a:bodyPr>
          <a:lstStyle/>
          <a:p>
            <a:r>
              <a:rPr lang="en-US" dirty="0" smtClean="0"/>
              <a:t>95</a:t>
            </a:r>
            <a:endParaRPr lang="en-US" dirty="0"/>
          </a:p>
        </p:txBody>
      </p:sp>
      <p:grpSp>
        <p:nvGrpSpPr>
          <p:cNvPr id="168" name="Group 167"/>
          <p:cNvGrpSpPr/>
          <p:nvPr/>
        </p:nvGrpSpPr>
        <p:grpSpPr>
          <a:xfrm>
            <a:off x="7383878" y="1143000"/>
            <a:ext cx="1248839" cy="1524000"/>
            <a:chOff x="7383878" y="1143000"/>
            <a:chExt cx="1248839" cy="1524000"/>
          </a:xfrm>
        </p:grpSpPr>
        <p:pic>
          <p:nvPicPr>
            <p:cNvPr id="163" name="Picture 162" descr="boy.png"/>
            <p:cNvPicPr>
              <a:picLocks noChangeAspect="1"/>
            </p:cNvPicPr>
            <p:nvPr/>
          </p:nvPicPr>
          <p:blipFill>
            <a:blip r:embed="rId6" cstate="print"/>
            <a:stretch>
              <a:fillRect/>
            </a:stretch>
          </p:blipFill>
          <p:spPr>
            <a:xfrm>
              <a:off x="7383878" y="1219200"/>
              <a:ext cx="631717" cy="1295400"/>
            </a:xfrm>
            <a:prstGeom prst="rect">
              <a:avLst/>
            </a:prstGeom>
          </p:spPr>
        </p:pic>
        <p:pic>
          <p:nvPicPr>
            <p:cNvPr id="165" name="Picture 164" descr="boy.png"/>
            <p:cNvPicPr>
              <a:picLocks noChangeAspect="1"/>
            </p:cNvPicPr>
            <p:nvPr/>
          </p:nvPicPr>
          <p:blipFill>
            <a:blip r:embed="rId6" cstate="print"/>
            <a:stretch>
              <a:fillRect/>
            </a:stretch>
          </p:blipFill>
          <p:spPr>
            <a:xfrm>
              <a:off x="7536278" y="1371600"/>
              <a:ext cx="631717" cy="1295400"/>
            </a:xfrm>
            <a:prstGeom prst="rect">
              <a:avLst/>
            </a:prstGeom>
          </p:spPr>
        </p:pic>
        <p:pic>
          <p:nvPicPr>
            <p:cNvPr id="166" name="Picture 165" descr="boy.png"/>
            <p:cNvPicPr>
              <a:picLocks noChangeAspect="1"/>
            </p:cNvPicPr>
            <p:nvPr/>
          </p:nvPicPr>
          <p:blipFill>
            <a:blip r:embed="rId6" cstate="print"/>
            <a:stretch>
              <a:fillRect/>
            </a:stretch>
          </p:blipFill>
          <p:spPr>
            <a:xfrm>
              <a:off x="7772400" y="1143000"/>
              <a:ext cx="631717" cy="1295400"/>
            </a:xfrm>
            <a:prstGeom prst="rect">
              <a:avLst/>
            </a:prstGeom>
          </p:spPr>
        </p:pic>
        <p:pic>
          <p:nvPicPr>
            <p:cNvPr id="167" name="Picture 166" descr="boy.png"/>
            <p:cNvPicPr>
              <a:picLocks noChangeAspect="1"/>
            </p:cNvPicPr>
            <p:nvPr/>
          </p:nvPicPr>
          <p:blipFill>
            <a:blip r:embed="rId6" cstate="print"/>
            <a:stretch>
              <a:fillRect/>
            </a:stretch>
          </p:blipFill>
          <p:spPr>
            <a:xfrm>
              <a:off x="8001000" y="1219200"/>
              <a:ext cx="631717" cy="1295400"/>
            </a:xfrm>
            <a:prstGeom prst="rect">
              <a:avLst/>
            </a:prstGeom>
          </p:spPr>
        </p:pic>
      </p:grpSp>
      <p:grpSp>
        <p:nvGrpSpPr>
          <p:cNvPr id="169" name="Group 168"/>
          <p:cNvGrpSpPr/>
          <p:nvPr/>
        </p:nvGrpSpPr>
        <p:grpSpPr>
          <a:xfrm>
            <a:off x="7895161" y="1676400"/>
            <a:ext cx="1020239" cy="1524000"/>
            <a:chOff x="7383878" y="1143000"/>
            <a:chExt cx="1020239" cy="1524000"/>
          </a:xfrm>
        </p:grpSpPr>
        <p:pic>
          <p:nvPicPr>
            <p:cNvPr id="170" name="Picture 169" descr="boy.png"/>
            <p:cNvPicPr>
              <a:picLocks noChangeAspect="1"/>
            </p:cNvPicPr>
            <p:nvPr/>
          </p:nvPicPr>
          <p:blipFill>
            <a:blip r:embed="rId6" cstate="print"/>
            <a:stretch>
              <a:fillRect/>
            </a:stretch>
          </p:blipFill>
          <p:spPr>
            <a:xfrm>
              <a:off x="7383878" y="1219200"/>
              <a:ext cx="631717" cy="1295400"/>
            </a:xfrm>
            <a:prstGeom prst="rect">
              <a:avLst/>
            </a:prstGeom>
          </p:spPr>
        </p:pic>
        <p:pic>
          <p:nvPicPr>
            <p:cNvPr id="171" name="Picture 170" descr="boy.png"/>
            <p:cNvPicPr>
              <a:picLocks noChangeAspect="1"/>
            </p:cNvPicPr>
            <p:nvPr/>
          </p:nvPicPr>
          <p:blipFill>
            <a:blip r:embed="rId6" cstate="print"/>
            <a:stretch>
              <a:fillRect/>
            </a:stretch>
          </p:blipFill>
          <p:spPr>
            <a:xfrm>
              <a:off x="7536278" y="1371600"/>
              <a:ext cx="631717" cy="1295400"/>
            </a:xfrm>
            <a:prstGeom prst="rect">
              <a:avLst/>
            </a:prstGeom>
          </p:spPr>
        </p:pic>
        <p:pic>
          <p:nvPicPr>
            <p:cNvPr id="172" name="Picture 171" descr="boy.png"/>
            <p:cNvPicPr>
              <a:picLocks noChangeAspect="1"/>
            </p:cNvPicPr>
            <p:nvPr/>
          </p:nvPicPr>
          <p:blipFill>
            <a:blip r:embed="rId6" cstate="print"/>
            <a:stretch>
              <a:fillRect/>
            </a:stretch>
          </p:blipFill>
          <p:spPr>
            <a:xfrm>
              <a:off x="7772400" y="1143000"/>
              <a:ext cx="631717" cy="1295400"/>
            </a:xfrm>
            <a:prstGeom prst="rect">
              <a:avLst/>
            </a:prstGeom>
          </p:spPr>
        </p:pic>
      </p:grpSp>
      <p:grpSp>
        <p:nvGrpSpPr>
          <p:cNvPr id="179" name="Group 178"/>
          <p:cNvGrpSpPr/>
          <p:nvPr/>
        </p:nvGrpSpPr>
        <p:grpSpPr>
          <a:xfrm>
            <a:off x="6553200" y="1524000"/>
            <a:ext cx="1248839" cy="1524000"/>
            <a:chOff x="7383878" y="1143000"/>
            <a:chExt cx="1248839" cy="1524000"/>
          </a:xfrm>
        </p:grpSpPr>
        <p:pic>
          <p:nvPicPr>
            <p:cNvPr id="180" name="Picture 179" descr="boy.png"/>
            <p:cNvPicPr>
              <a:picLocks noChangeAspect="1"/>
            </p:cNvPicPr>
            <p:nvPr/>
          </p:nvPicPr>
          <p:blipFill>
            <a:blip r:embed="rId6" cstate="print"/>
            <a:stretch>
              <a:fillRect/>
            </a:stretch>
          </p:blipFill>
          <p:spPr>
            <a:xfrm>
              <a:off x="7383878" y="1219200"/>
              <a:ext cx="631717" cy="1295400"/>
            </a:xfrm>
            <a:prstGeom prst="rect">
              <a:avLst/>
            </a:prstGeom>
          </p:spPr>
        </p:pic>
        <p:pic>
          <p:nvPicPr>
            <p:cNvPr id="181" name="Picture 180" descr="boy.png"/>
            <p:cNvPicPr>
              <a:picLocks noChangeAspect="1"/>
            </p:cNvPicPr>
            <p:nvPr/>
          </p:nvPicPr>
          <p:blipFill>
            <a:blip r:embed="rId6" cstate="print"/>
            <a:stretch>
              <a:fillRect/>
            </a:stretch>
          </p:blipFill>
          <p:spPr>
            <a:xfrm>
              <a:off x="7536278" y="1371600"/>
              <a:ext cx="631717" cy="1295400"/>
            </a:xfrm>
            <a:prstGeom prst="rect">
              <a:avLst/>
            </a:prstGeom>
          </p:spPr>
        </p:pic>
        <p:pic>
          <p:nvPicPr>
            <p:cNvPr id="182" name="Picture 181" descr="boy.png"/>
            <p:cNvPicPr>
              <a:picLocks noChangeAspect="1"/>
            </p:cNvPicPr>
            <p:nvPr/>
          </p:nvPicPr>
          <p:blipFill>
            <a:blip r:embed="rId6" cstate="print"/>
            <a:stretch>
              <a:fillRect/>
            </a:stretch>
          </p:blipFill>
          <p:spPr>
            <a:xfrm>
              <a:off x="7772400" y="1143000"/>
              <a:ext cx="631717" cy="1295400"/>
            </a:xfrm>
            <a:prstGeom prst="rect">
              <a:avLst/>
            </a:prstGeom>
          </p:spPr>
        </p:pic>
        <p:pic>
          <p:nvPicPr>
            <p:cNvPr id="183" name="Picture 182" descr="boy.png"/>
            <p:cNvPicPr>
              <a:picLocks noChangeAspect="1"/>
            </p:cNvPicPr>
            <p:nvPr/>
          </p:nvPicPr>
          <p:blipFill>
            <a:blip r:embed="rId6" cstate="print"/>
            <a:stretch>
              <a:fillRect/>
            </a:stretch>
          </p:blipFill>
          <p:spPr>
            <a:xfrm>
              <a:off x="8001000" y="1219200"/>
              <a:ext cx="631717" cy="1295400"/>
            </a:xfrm>
            <a:prstGeom prst="rect">
              <a:avLst/>
            </a:prstGeom>
          </p:spPr>
        </p:pic>
      </p:grpSp>
      <p:grpSp>
        <p:nvGrpSpPr>
          <p:cNvPr id="174" name="Group 173"/>
          <p:cNvGrpSpPr/>
          <p:nvPr/>
        </p:nvGrpSpPr>
        <p:grpSpPr>
          <a:xfrm>
            <a:off x="6934200" y="2362200"/>
            <a:ext cx="1248839" cy="1524000"/>
            <a:chOff x="7383878" y="1143000"/>
            <a:chExt cx="1248839" cy="1524000"/>
          </a:xfrm>
        </p:grpSpPr>
        <p:pic>
          <p:nvPicPr>
            <p:cNvPr id="175" name="Picture 174" descr="boy.png"/>
            <p:cNvPicPr>
              <a:picLocks noChangeAspect="1"/>
            </p:cNvPicPr>
            <p:nvPr/>
          </p:nvPicPr>
          <p:blipFill>
            <a:blip r:embed="rId6" cstate="print"/>
            <a:stretch>
              <a:fillRect/>
            </a:stretch>
          </p:blipFill>
          <p:spPr>
            <a:xfrm>
              <a:off x="7383878" y="1219200"/>
              <a:ext cx="631717" cy="1295400"/>
            </a:xfrm>
            <a:prstGeom prst="rect">
              <a:avLst/>
            </a:prstGeom>
          </p:spPr>
        </p:pic>
        <p:pic>
          <p:nvPicPr>
            <p:cNvPr id="176" name="Picture 175" descr="boy.png"/>
            <p:cNvPicPr>
              <a:picLocks noChangeAspect="1"/>
            </p:cNvPicPr>
            <p:nvPr/>
          </p:nvPicPr>
          <p:blipFill>
            <a:blip r:embed="rId6" cstate="print"/>
            <a:stretch>
              <a:fillRect/>
            </a:stretch>
          </p:blipFill>
          <p:spPr>
            <a:xfrm>
              <a:off x="7536278" y="1371600"/>
              <a:ext cx="631717" cy="1295400"/>
            </a:xfrm>
            <a:prstGeom prst="rect">
              <a:avLst/>
            </a:prstGeom>
          </p:spPr>
        </p:pic>
        <p:pic>
          <p:nvPicPr>
            <p:cNvPr id="177" name="Picture 176" descr="boy.png"/>
            <p:cNvPicPr>
              <a:picLocks noChangeAspect="1"/>
            </p:cNvPicPr>
            <p:nvPr/>
          </p:nvPicPr>
          <p:blipFill>
            <a:blip r:embed="rId6" cstate="print"/>
            <a:stretch>
              <a:fillRect/>
            </a:stretch>
          </p:blipFill>
          <p:spPr>
            <a:xfrm>
              <a:off x="7772400" y="1143000"/>
              <a:ext cx="631717" cy="1295400"/>
            </a:xfrm>
            <a:prstGeom prst="rect">
              <a:avLst/>
            </a:prstGeom>
          </p:spPr>
        </p:pic>
        <p:pic>
          <p:nvPicPr>
            <p:cNvPr id="178" name="Picture 177" descr="boy.png"/>
            <p:cNvPicPr>
              <a:picLocks noChangeAspect="1"/>
            </p:cNvPicPr>
            <p:nvPr/>
          </p:nvPicPr>
          <p:blipFill>
            <a:blip r:embed="rId6" cstate="print"/>
            <a:stretch>
              <a:fillRect/>
            </a:stretch>
          </p:blipFill>
          <p:spPr>
            <a:xfrm>
              <a:off x="8001000" y="1219200"/>
              <a:ext cx="631717" cy="1295400"/>
            </a:xfrm>
            <a:prstGeom prst="rect">
              <a:avLst/>
            </a:prstGeom>
          </p:spPr>
        </p:pic>
      </p:grpSp>
      <p:sp>
        <p:nvSpPr>
          <p:cNvPr id="184" name="TextBox 183"/>
          <p:cNvSpPr txBox="1"/>
          <p:nvPr/>
        </p:nvSpPr>
        <p:spPr>
          <a:xfrm>
            <a:off x="8001000" y="304800"/>
            <a:ext cx="990600" cy="369332"/>
          </a:xfrm>
          <a:prstGeom prst="rect">
            <a:avLst/>
          </a:prstGeom>
          <a:noFill/>
        </p:spPr>
        <p:txBody>
          <a:bodyPr wrap="square" rtlCol="0">
            <a:spAutoFit/>
          </a:bodyPr>
          <a:lstStyle/>
          <a:p>
            <a:r>
              <a:rPr lang="en-US" dirty="0" smtClean="0"/>
              <a:t>15</a:t>
            </a:r>
            <a:endParaRPr lang="en-US" dirty="0"/>
          </a:p>
        </p:txBody>
      </p:sp>
      <p:sp>
        <p:nvSpPr>
          <p:cNvPr id="185" name="Down Arrow 9"/>
          <p:cNvSpPr/>
          <p:nvPr/>
        </p:nvSpPr>
        <p:spPr>
          <a:xfrm>
            <a:off x="7315200" y="35052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096000" y="4800600"/>
            <a:ext cx="1295400" cy="1295400"/>
            <a:chOff x="2514600" y="2286000"/>
            <a:chExt cx="3124200" cy="2286000"/>
          </a:xfrm>
        </p:grpSpPr>
        <p:sp>
          <p:nvSpPr>
            <p:cNvPr id="4" name="Rectangle 3"/>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boys</a:t>
              </a:r>
              <a:endParaRPr lang="en-US" sz="1600" dirty="0" smtClean="0"/>
            </a:p>
          </p:txBody>
        </p:sp>
        <p:cxnSp>
          <p:nvCxnSpPr>
            <p:cNvPr id="7" name="Straight Connector 6"/>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9"/>
          <p:cNvGrpSpPr/>
          <p:nvPr/>
        </p:nvGrpSpPr>
        <p:grpSpPr>
          <a:xfrm>
            <a:off x="-152400" y="0"/>
            <a:ext cx="4784027" cy="5929069"/>
            <a:chOff x="-152400" y="0"/>
            <a:chExt cx="4784027" cy="5929069"/>
          </a:xfrm>
        </p:grpSpPr>
        <p:grpSp>
          <p:nvGrpSpPr>
            <p:cNvPr id="10" name="Group 55"/>
            <p:cNvGrpSpPr/>
            <p:nvPr/>
          </p:nvGrpSpPr>
          <p:grpSpPr>
            <a:xfrm>
              <a:off x="-152400" y="0"/>
              <a:ext cx="3183827" cy="3505200"/>
              <a:chOff x="0" y="685800"/>
              <a:chExt cx="3183827" cy="3505200"/>
            </a:xfrm>
          </p:grpSpPr>
          <p:grpSp>
            <p:nvGrpSpPr>
              <p:cNvPr id="11" name="Group 1"/>
              <p:cNvGrpSpPr/>
              <p:nvPr/>
            </p:nvGrpSpPr>
            <p:grpSpPr>
              <a:xfrm>
                <a:off x="0" y="838200"/>
                <a:ext cx="2269427" cy="2286000"/>
                <a:chOff x="914400" y="685800"/>
                <a:chExt cx="2269427" cy="2286000"/>
              </a:xfrm>
            </p:grpSpPr>
            <p:grpSp>
              <p:nvGrpSpPr>
                <p:cNvPr id="12" name="Group 17"/>
                <p:cNvGrpSpPr/>
                <p:nvPr/>
              </p:nvGrpSpPr>
              <p:grpSpPr>
                <a:xfrm>
                  <a:off x="1447800" y="685800"/>
                  <a:ext cx="1736027" cy="1981200"/>
                  <a:chOff x="914400" y="990600"/>
                  <a:chExt cx="1736027" cy="1981200"/>
                </a:xfrm>
              </p:grpSpPr>
              <p:grpSp>
                <p:nvGrpSpPr>
                  <p:cNvPr id="13" name="Group 13"/>
                  <p:cNvGrpSpPr/>
                  <p:nvPr/>
                </p:nvGrpSpPr>
                <p:grpSpPr>
                  <a:xfrm>
                    <a:off x="1447800" y="1066800"/>
                    <a:ext cx="1202627" cy="1905000"/>
                    <a:chOff x="1447800" y="1066800"/>
                    <a:chExt cx="1202627" cy="1905000"/>
                  </a:xfrm>
                </p:grpSpPr>
                <p:pic>
                  <p:nvPicPr>
                    <p:cNvPr id="151"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52"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9"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50"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21" name="Group 16"/>
                <p:cNvGrpSpPr/>
                <p:nvPr/>
              </p:nvGrpSpPr>
              <p:grpSpPr>
                <a:xfrm>
                  <a:off x="914400" y="990600"/>
                  <a:ext cx="1736027" cy="1981200"/>
                  <a:chOff x="914400" y="990600"/>
                  <a:chExt cx="1736027" cy="1981200"/>
                </a:xfrm>
              </p:grpSpPr>
              <p:grpSp>
                <p:nvGrpSpPr>
                  <p:cNvPr id="22" name="Group 13"/>
                  <p:cNvGrpSpPr/>
                  <p:nvPr/>
                </p:nvGrpSpPr>
                <p:grpSpPr>
                  <a:xfrm>
                    <a:off x="1447800" y="1066800"/>
                    <a:ext cx="1202627" cy="1905000"/>
                    <a:chOff x="1447800" y="1066800"/>
                    <a:chExt cx="1202627" cy="1905000"/>
                  </a:xfrm>
                </p:grpSpPr>
                <p:pic>
                  <p:nvPicPr>
                    <p:cNvPr id="146"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7"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44"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45"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23" name="Group 22"/>
              <p:cNvGrpSpPr/>
              <p:nvPr/>
            </p:nvGrpSpPr>
            <p:grpSpPr>
              <a:xfrm>
                <a:off x="914400" y="685800"/>
                <a:ext cx="2269427" cy="2574748"/>
                <a:chOff x="914400" y="685800"/>
                <a:chExt cx="2269427" cy="2574748"/>
              </a:xfrm>
            </p:grpSpPr>
            <p:grpSp>
              <p:nvGrpSpPr>
                <p:cNvPr id="24" name="Group 17"/>
                <p:cNvGrpSpPr/>
                <p:nvPr/>
              </p:nvGrpSpPr>
              <p:grpSpPr>
                <a:xfrm>
                  <a:off x="1447800" y="685800"/>
                  <a:ext cx="1736027" cy="1981200"/>
                  <a:chOff x="914400" y="990600"/>
                  <a:chExt cx="1736027" cy="1981200"/>
                </a:xfrm>
              </p:grpSpPr>
              <p:grpSp>
                <p:nvGrpSpPr>
                  <p:cNvPr id="25" name="Group 13"/>
                  <p:cNvGrpSpPr/>
                  <p:nvPr/>
                </p:nvGrpSpPr>
                <p:grpSpPr>
                  <a:xfrm>
                    <a:off x="1447800" y="1066800"/>
                    <a:ext cx="1202627" cy="1905000"/>
                    <a:chOff x="1447800" y="1066800"/>
                    <a:chExt cx="1202627" cy="1905000"/>
                  </a:xfrm>
                </p:grpSpPr>
                <p:pic>
                  <p:nvPicPr>
                    <p:cNvPr id="139" name="Picture 138"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40" name="Picture 139"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7" name="Picture 13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8" name="Picture 137"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29" name="Group 16"/>
                <p:cNvGrpSpPr/>
                <p:nvPr/>
              </p:nvGrpSpPr>
              <p:grpSpPr>
                <a:xfrm>
                  <a:off x="914400" y="990600"/>
                  <a:ext cx="2209800" cy="2269948"/>
                  <a:chOff x="914400" y="990600"/>
                  <a:chExt cx="2209800" cy="2269948"/>
                </a:xfrm>
              </p:grpSpPr>
              <p:grpSp>
                <p:nvGrpSpPr>
                  <p:cNvPr id="30" name="Group 13"/>
                  <p:cNvGrpSpPr/>
                  <p:nvPr/>
                </p:nvGrpSpPr>
                <p:grpSpPr>
                  <a:xfrm>
                    <a:off x="1447800" y="1066800"/>
                    <a:ext cx="1202627" cy="1905000"/>
                    <a:chOff x="1447800" y="1066800"/>
                    <a:chExt cx="1202627" cy="1905000"/>
                  </a:xfrm>
                </p:grpSpPr>
                <p:pic>
                  <p:nvPicPr>
                    <p:cNvPr id="134"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35"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32" name="Picture 131"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33" name="Picture 132"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35" name="Group 35"/>
              <p:cNvGrpSpPr/>
              <p:nvPr/>
            </p:nvGrpSpPr>
            <p:grpSpPr>
              <a:xfrm>
                <a:off x="0" y="1905000"/>
                <a:ext cx="2066180" cy="2286000"/>
                <a:chOff x="5257800" y="3048000"/>
                <a:chExt cx="2066180" cy="2286000"/>
              </a:xfrm>
            </p:grpSpPr>
            <p:grpSp>
              <p:nvGrpSpPr>
                <p:cNvPr id="36" name="Group 50"/>
                <p:cNvGrpSpPr/>
                <p:nvPr/>
              </p:nvGrpSpPr>
              <p:grpSpPr>
                <a:xfrm>
                  <a:off x="5562600" y="3048000"/>
                  <a:ext cx="1608980" cy="1676400"/>
                  <a:chOff x="5562600" y="3352800"/>
                  <a:chExt cx="1608980" cy="1676400"/>
                </a:xfrm>
              </p:grpSpPr>
              <p:grpSp>
                <p:nvGrpSpPr>
                  <p:cNvPr id="41" name="Group 45"/>
                  <p:cNvGrpSpPr/>
                  <p:nvPr/>
                </p:nvGrpSpPr>
                <p:grpSpPr>
                  <a:xfrm>
                    <a:off x="5562600" y="3352800"/>
                    <a:ext cx="999380" cy="1676400"/>
                    <a:chOff x="5562600" y="3352800"/>
                    <a:chExt cx="999380" cy="1676400"/>
                  </a:xfrm>
                </p:grpSpPr>
                <p:pic>
                  <p:nvPicPr>
                    <p:cNvPr id="127" name="Picture 126"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8" name="Picture 127"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42" name="Group 46"/>
                  <p:cNvGrpSpPr/>
                  <p:nvPr/>
                </p:nvGrpSpPr>
                <p:grpSpPr>
                  <a:xfrm>
                    <a:off x="6019800" y="3429000"/>
                    <a:ext cx="1151780" cy="1600200"/>
                    <a:chOff x="5867400" y="3276600"/>
                    <a:chExt cx="1151780" cy="1600200"/>
                  </a:xfrm>
                </p:grpSpPr>
                <p:pic>
                  <p:nvPicPr>
                    <p:cNvPr id="125" name="Picture 12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6" name="Picture 125"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43" name="Group 49"/>
                <p:cNvGrpSpPr/>
                <p:nvPr/>
              </p:nvGrpSpPr>
              <p:grpSpPr>
                <a:xfrm>
                  <a:off x="5562600" y="3352800"/>
                  <a:ext cx="1608980" cy="1676400"/>
                  <a:chOff x="5562600" y="3352800"/>
                  <a:chExt cx="1608980" cy="1676400"/>
                </a:xfrm>
              </p:grpSpPr>
              <p:grpSp>
                <p:nvGrpSpPr>
                  <p:cNvPr id="48" name="Group 45"/>
                  <p:cNvGrpSpPr/>
                  <p:nvPr/>
                </p:nvGrpSpPr>
                <p:grpSpPr>
                  <a:xfrm>
                    <a:off x="5562600" y="3352800"/>
                    <a:ext cx="999380" cy="1676400"/>
                    <a:chOff x="5562600" y="3352800"/>
                    <a:chExt cx="999380" cy="1676400"/>
                  </a:xfrm>
                </p:grpSpPr>
                <p:pic>
                  <p:nvPicPr>
                    <p:cNvPr id="121"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122"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53" name="Group 46"/>
                  <p:cNvGrpSpPr/>
                  <p:nvPr/>
                </p:nvGrpSpPr>
                <p:grpSpPr>
                  <a:xfrm>
                    <a:off x="6019800" y="3429000"/>
                    <a:ext cx="1151780" cy="1600200"/>
                    <a:chOff x="5867400" y="3276600"/>
                    <a:chExt cx="1151780" cy="1600200"/>
                  </a:xfrm>
                </p:grpSpPr>
                <p:pic>
                  <p:nvPicPr>
                    <p:cNvPr id="119" name="Picture 118"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120" name="Picture 119"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114" name="Picture 113"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115" name="Picture 114"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116" name="Picture 115"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54" name="Group 54"/>
            <p:cNvGrpSpPr/>
            <p:nvPr/>
          </p:nvGrpSpPr>
          <p:grpSpPr>
            <a:xfrm>
              <a:off x="1447800" y="762000"/>
              <a:ext cx="3183827" cy="3505200"/>
              <a:chOff x="0" y="685800"/>
              <a:chExt cx="3183827" cy="3505200"/>
            </a:xfrm>
          </p:grpSpPr>
          <p:grpSp>
            <p:nvGrpSpPr>
              <p:cNvPr id="55" name="Group 1"/>
              <p:cNvGrpSpPr/>
              <p:nvPr/>
            </p:nvGrpSpPr>
            <p:grpSpPr>
              <a:xfrm>
                <a:off x="0" y="838200"/>
                <a:ext cx="2269427" cy="2286000"/>
                <a:chOff x="914400" y="685800"/>
                <a:chExt cx="2269427" cy="2286000"/>
              </a:xfrm>
            </p:grpSpPr>
            <p:grpSp>
              <p:nvGrpSpPr>
                <p:cNvPr id="60" name="Group 17"/>
                <p:cNvGrpSpPr/>
                <p:nvPr/>
              </p:nvGrpSpPr>
              <p:grpSpPr>
                <a:xfrm>
                  <a:off x="1447800" y="685800"/>
                  <a:ext cx="1736027" cy="1981200"/>
                  <a:chOff x="914400" y="990600"/>
                  <a:chExt cx="1736027" cy="1981200"/>
                </a:xfrm>
              </p:grpSpPr>
              <p:grpSp>
                <p:nvGrpSpPr>
                  <p:cNvPr id="65" name="Group 13"/>
                  <p:cNvGrpSpPr/>
                  <p:nvPr/>
                </p:nvGrpSpPr>
                <p:grpSpPr>
                  <a:xfrm>
                    <a:off x="1447800" y="1066800"/>
                    <a:ext cx="1202627" cy="1905000"/>
                    <a:chOff x="1447800" y="1066800"/>
                    <a:chExt cx="1202627" cy="1905000"/>
                  </a:xfrm>
                </p:grpSpPr>
                <p:pic>
                  <p:nvPicPr>
                    <p:cNvPr id="107"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8"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5"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6"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66" name="Group 16"/>
                <p:cNvGrpSpPr/>
                <p:nvPr/>
              </p:nvGrpSpPr>
              <p:grpSpPr>
                <a:xfrm>
                  <a:off x="914400" y="990600"/>
                  <a:ext cx="1736027" cy="1981200"/>
                  <a:chOff x="914400" y="990600"/>
                  <a:chExt cx="1736027" cy="1981200"/>
                </a:xfrm>
              </p:grpSpPr>
              <p:grpSp>
                <p:nvGrpSpPr>
                  <p:cNvPr id="67" name="Group 13"/>
                  <p:cNvGrpSpPr/>
                  <p:nvPr/>
                </p:nvGrpSpPr>
                <p:grpSpPr>
                  <a:xfrm>
                    <a:off x="1447800" y="1066800"/>
                    <a:ext cx="1202627" cy="1905000"/>
                    <a:chOff x="1447800" y="1066800"/>
                    <a:chExt cx="1202627" cy="1905000"/>
                  </a:xfrm>
                </p:grpSpPr>
                <p:pic>
                  <p:nvPicPr>
                    <p:cNvPr id="102"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103"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100"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101"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68" name="Group 22"/>
              <p:cNvGrpSpPr/>
              <p:nvPr/>
            </p:nvGrpSpPr>
            <p:grpSpPr>
              <a:xfrm>
                <a:off x="914400" y="685800"/>
                <a:ext cx="2269427" cy="2574748"/>
                <a:chOff x="914400" y="685800"/>
                <a:chExt cx="2269427" cy="2574748"/>
              </a:xfrm>
            </p:grpSpPr>
            <p:grpSp>
              <p:nvGrpSpPr>
                <p:cNvPr id="69" name="Group 17"/>
                <p:cNvGrpSpPr/>
                <p:nvPr/>
              </p:nvGrpSpPr>
              <p:grpSpPr>
                <a:xfrm>
                  <a:off x="1447800" y="685800"/>
                  <a:ext cx="1736027" cy="1981200"/>
                  <a:chOff x="914400" y="990600"/>
                  <a:chExt cx="1736027" cy="1981200"/>
                </a:xfrm>
              </p:grpSpPr>
              <p:grpSp>
                <p:nvGrpSpPr>
                  <p:cNvPr id="73" name="Group 13"/>
                  <p:cNvGrpSpPr/>
                  <p:nvPr/>
                </p:nvGrpSpPr>
                <p:grpSpPr>
                  <a:xfrm>
                    <a:off x="1447800" y="1066800"/>
                    <a:ext cx="1202627" cy="1905000"/>
                    <a:chOff x="1447800" y="1066800"/>
                    <a:chExt cx="1202627" cy="1905000"/>
                  </a:xfrm>
                </p:grpSpPr>
                <p:pic>
                  <p:nvPicPr>
                    <p:cNvPr id="95" name="Picture 33"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6" name="Picture 34"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93" name="Picture 92"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94" name="Picture 32"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74" name="Group 16"/>
                <p:cNvGrpSpPr/>
                <p:nvPr/>
              </p:nvGrpSpPr>
              <p:grpSpPr>
                <a:xfrm>
                  <a:off x="914400" y="990600"/>
                  <a:ext cx="2209800" cy="2269948"/>
                  <a:chOff x="914400" y="990600"/>
                  <a:chExt cx="2209800" cy="2269948"/>
                </a:xfrm>
              </p:grpSpPr>
              <p:grpSp>
                <p:nvGrpSpPr>
                  <p:cNvPr id="79" name="Group 13"/>
                  <p:cNvGrpSpPr/>
                  <p:nvPr/>
                </p:nvGrpSpPr>
                <p:grpSpPr>
                  <a:xfrm>
                    <a:off x="1447800" y="1066800"/>
                    <a:ext cx="1202627" cy="1905000"/>
                    <a:chOff x="1447800" y="1066800"/>
                    <a:chExt cx="1202627" cy="1905000"/>
                  </a:xfrm>
                </p:grpSpPr>
                <p:pic>
                  <p:nvPicPr>
                    <p:cNvPr id="90"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91"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88" name="Picture 26"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89" name="Picture 27"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80" name="Group 35"/>
              <p:cNvGrpSpPr/>
              <p:nvPr/>
            </p:nvGrpSpPr>
            <p:grpSpPr>
              <a:xfrm>
                <a:off x="0" y="1905000"/>
                <a:ext cx="2066180" cy="2286000"/>
                <a:chOff x="5257800" y="3048000"/>
                <a:chExt cx="2066180" cy="2286000"/>
              </a:xfrm>
            </p:grpSpPr>
            <p:grpSp>
              <p:nvGrpSpPr>
                <p:cNvPr id="85" name="Group 50"/>
                <p:cNvGrpSpPr/>
                <p:nvPr/>
              </p:nvGrpSpPr>
              <p:grpSpPr>
                <a:xfrm>
                  <a:off x="5562600" y="3048000"/>
                  <a:ext cx="1608980" cy="1676400"/>
                  <a:chOff x="5562600" y="3352800"/>
                  <a:chExt cx="1608980" cy="1676400"/>
                </a:xfrm>
              </p:grpSpPr>
              <p:grpSp>
                <p:nvGrpSpPr>
                  <p:cNvPr id="86" name="Group 45"/>
                  <p:cNvGrpSpPr/>
                  <p:nvPr/>
                </p:nvGrpSpPr>
                <p:grpSpPr>
                  <a:xfrm>
                    <a:off x="5562600" y="3352800"/>
                    <a:ext cx="999380" cy="1676400"/>
                    <a:chOff x="5562600" y="3352800"/>
                    <a:chExt cx="999380" cy="1676400"/>
                  </a:xfrm>
                </p:grpSpPr>
                <p:pic>
                  <p:nvPicPr>
                    <p:cNvPr id="83" name="Picture 51"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84" name="Picture 83"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87" name="Group 46"/>
                  <p:cNvGrpSpPr/>
                  <p:nvPr/>
                </p:nvGrpSpPr>
                <p:grpSpPr>
                  <a:xfrm>
                    <a:off x="6019800" y="3429000"/>
                    <a:ext cx="1151780" cy="1600200"/>
                    <a:chOff x="5867400" y="3276600"/>
                    <a:chExt cx="1151780" cy="1600200"/>
                  </a:xfrm>
                </p:grpSpPr>
                <p:pic>
                  <p:nvPicPr>
                    <p:cNvPr id="81" name="Picture 8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82" name="Picture 8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92" name="Group 49"/>
                <p:cNvGrpSpPr/>
                <p:nvPr/>
              </p:nvGrpSpPr>
              <p:grpSpPr>
                <a:xfrm>
                  <a:off x="5562600" y="3352800"/>
                  <a:ext cx="1608980" cy="1676400"/>
                  <a:chOff x="5562600" y="3352800"/>
                  <a:chExt cx="1608980" cy="1676400"/>
                </a:xfrm>
              </p:grpSpPr>
              <p:grpSp>
                <p:nvGrpSpPr>
                  <p:cNvPr id="97" name="Group 45"/>
                  <p:cNvGrpSpPr/>
                  <p:nvPr/>
                </p:nvGrpSpPr>
                <p:grpSpPr>
                  <a:xfrm>
                    <a:off x="5562600" y="3352800"/>
                    <a:ext cx="999380" cy="1676400"/>
                    <a:chOff x="5562600" y="3352800"/>
                    <a:chExt cx="999380" cy="1676400"/>
                  </a:xfrm>
                </p:grpSpPr>
                <p:pic>
                  <p:nvPicPr>
                    <p:cNvPr id="77"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78"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98" name="Group 46"/>
                  <p:cNvGrpSpPr/>
                  <p:nvPr/>
                </p:nvGrpSpPr>
                <p:grpSpPr>
                  <a:xfrm>
                    <a:off x="6019800" y="3429000"/>
                    <a:ext cx="1151780" cy="1600200"/>
                    <a:chOff x="5867400" y="3276600"/>
                    <a:chExt cx="1151780" cy="1600200"/>
                  </a:xfrm>
                </p:grpSpPr>
                <p:pic>
                  <p:nvPicPr>
                    <p:cNvPr id="75" name="Picture 74"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76" name="Picture 44"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70" name="Picture 69"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71" name="Picture 39"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72" name="Picture 71" descr="girl.png"/>
                <p:cNvPicPr>
                  <a:picLocks noChangeAspect="1"/>
                </p:cNvPicPr>
                <p:nvPr/>
              </p:nvPicPr>
              <p:blipFill>
                <a:blip r:embed="rId4" cstate="print"/>
                <a:stretch>
                  <a:fillRect/>
                </a:stretch>
              </p:blipFill>
              <p:spPr>
                <a:xfrm>
                  <a:off x="5257800" y="3657600"/>
                  <a:ext cx="846980" cy="1524000"/>
                </a:xfrm>
                <a:prstGeom prst="rect">
                  <a:avLst/>
                </a:prstGeom>
              </p:spPr>
            </p:pic>
          </p:grpSp>
        </p:grpSp>
        <p:grpSp>
          <p:nvGrpSpPr>
            <p:cNvPr id="99" name="Group 100"/>
            <p:cNvGrpSpPr/>
            <p:nvPr/>
          </p:nvGrpSpPr>
          <p:grpSpPr>
            <a:xfrm>
              <a:off x="-76200" y="1905000"/>
              <a:ext cx="3183827" cy="3505200"/>
              <a:chOff x="0" y="685800"/>
              <a:chExt cx="3183827" cy="3505200"/>
            </a:xfrm>
          </p:grpSpPr>
          <p:grpSp>
            <p:nvGrpSpPr>
              <p:cNvPr id="104" name="Group 1"/>
              <p:cNvGrpSpPr/>
              <p:nvPr/>
            </p:nvGrpSpPr>
            <p:grpSpPr>
              <a:xfrm>
                <a:off x="0" y="838200"/>
                <a:ext cx="2269427" cy="2286000"/>
                <a:chOff x="914400" y="685800"/>
                <a:chExt cx="2269427" cy="2286000"/>
              </a:xfrm>
            </p:grpSpPr>
            <p:grpSp>
              <p:nvGrpSpPr>
                <p:cNvPr id="109" name="Group 17"/>
                <p:cNvGrpSpPr/>
                <p:nvPr/>
              </p:nvGrpSpPr>
              <p:grpSpPr>
                <a:xfrm>
                  <a:off x="1447800" y="685800"/>
                  <a:ext cx="1736027" cy="1981200"/>
                  <a:chOff x="914400" y="990600"/>
                  <a:chExt cx="1736027" cy="1981200"/>
                </a:xfrm>
              </p:grpSpPr>
              <p:grpSp>
                <p:nvGrpSpPr>
                  <p:cNvPr id="110" name="Group 13"/>
                  <p:cNvGrpSpPr/>
                  <p:nvPr/>
                </p:nvGrpSpPr>
                <p:grpSpPr>
                  <a:xfrm>
                    <a:off x="1447800" y="1066800"/>
                    <a:ext cx="1202627" cy="1905000"/>
                    <a:chOff x="1447800" y="1066800"/>
                    <a:chExt cx="1202627" cy="1905000"/>
                  </a:xfrm>
                </p:grpSpPr>
                <p:pic>
                  <p:nvPicPr>
                    <p:cNvPr id="63" name="Picture 12"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64" name="Picture 13"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61" name="Picture 10"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62" name="Picture 11"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11" name="Group 16"/>
                <p:cNvGrpSpPr/>
                <p:nvPr/>
              </p:nvGrpSpPr>
              <p:grpSpPr>
                <a:xfrm>
                  <a:off x="914400" y="990600"/>
                  <a:ext cx="1736027" cy="1981200"/>
                  <a:chOff x="914400" y="990600"/>
                  <a:chExt cx="1736027" cy="1981200"/>
                </a:xfrm>
              </p:grpSpPr>
              <p:grpSp>
                <p:nvGrpSpPr>
                  <p:cNvPr id="112" name="Group 13"/>
                  <p:cNvGrpSpPr/>
                  <p:nvPr/>
                </p:nvGrpSpPr>
                <p:grpSpPr>
                  <a:xfrm>
                    <a:off x="1447800" y="1066800"/>
                    <a:ext cx="1202627" cy="1905000"/>
                    <a:chOff x="1447800" y="1066800"/>
                    <a:chExt cx="1202627" cy="1905000"/>
                  </a:xfrm>
                </p:grpSpPr>
                <p:pic>
                  <p:nvPicPr>
                    <p:cNvPr id="58" name="Picture 7"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9" name="Picture 8"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56" name="Picture 5"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7" name="Picture 6" descr="girl.png"/>
                  <p:cNvPicPr>
                    <a:picLocks noChangeAspect="1"/>
                  </p:cNvPicPr>
                  <p:nvPr/>
                </p:nvPicPr>
                <p:blipFill>
                  <a:blip r:embed="rId2" cstate="print"/>
                  <a:stretch>
                    <a:fillRect/>
                  </a:stretch>
                </p:blipFill>
                <p:spPr>
                  <a:xfrm>
                    <a:off x="1143000" y="1143000"/>
                    <a:ext cx="974027" cy="1752600"/>
                  </a:xfrm>
                  <a:prstGeom prst="rect">
                    <a:avLst/>
                  </a:prstGeom>
                </p:spPr>
              </p:pic>
            </p:grpSp>
          </p:grpSp>
          <p:grpSp>
            <p:nvGrpSpPr>
              <p:cNvPr id="113" name="Group 22"/>
              <p:cNvGrpSpPr/>
              <p:nvPr/>
            </p:nvGrpSpPr>
            <p:grpSpPr>
              <a:xfrm>
                <a:off x="914400" y="685800"/>
                <a:ext cx="2269427" cy="2574748"/>
                <a:chOff x="914400" y="685800"/>
                <a:chExt cx="2269427" cy="2574748"/>
              </a:xfrm>
            </p:grpSpPr>
            <p:grpSp>
              <p:nvGrpSpPr>
                <p:cNvPr id="117" name="Group 17"/>
                <p:cNvGrpSpPr/>
                <p:nvPr/>
              </p:nvGrpSpPr>
              <p:grpSpPr>
                <a:xfrm>
                  <a:off x="1447800" y="685800"/>
                  <a:ext cx="1736027" cy="1981200"/>
                  <a:chOff x="914400" y="990600"/>
                  <a:chExt cx="1736027" cy="1981200"/>
                </a:xfrm>
              </p:grpSpPr>
              <p:grpSp>
                <p:nvGrpSpPr>
                  <p:cNvPr id="118" name="Group 13"/>
                  <p:cNvGrpSpPr/>
                  <p:nvPr/>
                </p:nvGrpSpPr>
                <p:grpSpPr>
                  <a:xfrm>
                    <a:off x="1447800" y="1066800"/>
                    <a:ext cx="1202627" cy="1905000"/>
                    <a:chOff x="1447800" y="1066800"/>
                    <a:chExt cx="1202627" cy="1905000"/>
                  </a:xfrm>
                </p:grpSpPr>
                <p:pic>
                  <p:nvPicPr>
                    <p:cNvPr id="51" name="Picture 5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52" name="Picture 51"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9" name="Picture 48"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50" name="Picture 49" descr="girl.png"/>
                  <p:cNvPicPr>
                    <a:picLocks noChangeAspect="1"/>
                  </p:cNvPicPr>
                  <p:nvPr/>
                </p:nvPicPr>
                <p:blipFill>
                  <a:blip r:embed="rId2" cstate="print"/>
                  <a:stretch>
                    <a:fillRect/>
                  </a:stretch>
                </p:blipFill>
                <p:spPr>
                  <a:xfrm>
                    <a:off x="1143000" y="1143000"/>
                    <a:ext cx="974027" cy="1752600"/>
                  </a:xfrm>
                  <a:prstGeom prst="rect">
                    <a:avLst/>
                  </a:prstGeom>
                </p:spPr>
              </p:pic>
            </p:grpSp>
            <p:grpSp>
              <p:nvGrpSpPr>
                <p:cNvPr id="123" name="Group 16"/>
                <p:cNvGrpSpPr/>
                <p:nvPr/>
              </p:nvGrpSpPr>
              <p:grpSpPr>
                <a:xfrm>
                  <a:off x="914400" y="990600"/>
                  <a:ext cx="2209800" cy="2269948"/>
                  <a:chOff x="914400" y="990600"/>
                  <a:chExt cx="2209800" cy="2269948"/>
                </a:xfrm>
              </p:grpSpPr>
              <p:grpSp>
                <p:nvGrpSpPr>
                  <p:cNvPr id="124" name="Group 13"/>
                  <p:cNvGrpSpPr/>
                  <p:nvPr/>
                </p:nvGrpSpPr>
                <p:grpSpPr>
                  <a:xfrm>
                    <a:off x="1447800" y="1066800"/>
                    <a:ext cx="1202627" cy="1905000"/>
                    <a:chOff x="1447800" y="1066800"/>
                    <a:chExt cx="1202627" cy="1905000"/>
                  </a:xfrm>
                </p:grpSpPr>
                <p:pic>
                  <p:nvPicPr>
                    <p:cNvPr id="46" name="Picture 10" descr="girl.png"/>
                    <p:cNvPicPr>
                      <a:picLocks noChangeAspect="1"/>
                    </p:cNvPicPr>
                    <p:nvPr/>
                  </p:nvPicPr>
                  <p:blipFill>
                    <a:blip r:embed="rId2" cstate="print"/>
                    <a:stretch>
                      <a:fillRect/>
                    </a:stretch>
                  </p:blipFill>
                  <p:spPr>
                    <a:xfrm>
                      <a:off x="1447800" y="1066800"/>
                      <a:ext cx="974027" cy="1752600"/>
                    </a:xfrm>
                    <a:prstGeom prst="rect">
                      <a:avLst/>
                    </a:prstGeom>
                  </p:spPr>
                </p:pic>
                <p:pic>
                  <p:nvPicPr>
                    <p:cNvPr id="47" name="Picture 12" descr="girl.png"/>
                    <p:cNvPicPr>
                      <a:picLocks noChangeAspect="1"/>
                    </p:cNvPicPr>
                    <p:nvPr/>
                  </p:nvPicPr>
                  <p:blipFill>
                    <a:blip r:embed="rId2" cstate="print"/>
                    <a:stretch>
                      <a:fillRect/>
                    </a:stretch>
                  </p:blipFill>
                  <p:spPr>
                    <a:xfrm>
                      <a:off x="1676400" y="1219200"/>
                      <a:ext cx="974027" cy="1752600"/>
                    </a:xfrm>
                    <a:prstGeom prst="rect">
                      <a:avLst/>
                    </a:prstGeom>
                  </p:spPr>
                </p:pic>
              </p:grpSp>
              <p:pic>
                <p:nvPicPr>
                  <p:cNvPr id="44" name="Picture 43" descr="girl.png"/>
                  <p:cNvPicPr>
                    <a:picLocks noChangeAspect="1"/>
                  </p:cNvPicPr>
                  <p:nvPr/>
                </p:nvPicPr>
                <p:blipFill>
                  <a:blip r:embed="rId2" cstate="print"/>
                  <a:stretch>
                    <a:fillRect/>
                  </a:stretch>
                </p:blipFill>
                <p:spPr>
                  <a:xfrm>
                    <a:off x="914400" y="990600"/>
                    <a:ext cx="974027" cy="1752600"/>
                  </a:xfrm>
                  <a:prstGeom prst="rect">
                    <a:avLst/>
                  </a:prstGeom>
                </p:spPr>
              </p:pic>
              <p:pic>
                <p:nvPicPr>
                  <p:cNvPr id="45" name="Picture 44" descr="girl.png"/>
                  <p:cNvPicPr>
                    <a:picLocks noChangeAspect="1"/>
                  </p:cNvPicPr>
                  <p:nvPr/>
                </p:nvPicPr>
                <p:blipFill>
                  <a:blip r:embed="rId3" cstate="print"/>
                  <a:stretch>
                    <a:fillRect/>
                  </a:stretch>
                </p:blipFill>
                <p:spPr>
                  <a:xfrm>
                    <a:off x="1905000" y="1066800"/>
                    <a:ext cx="1219200" cy="2193748"/>
                  </a:xfrm>
                  <a:prstGeom prst="rect">
                    <a:avLst/>
                  </a:prstGeom>
                </p:spPr>
              </p:pic>
            </p:grpSp>
          </p:grpSp>
          <p:grpSp>
            <p:nvGrpSpPr>
              <p:cNvPr id="129" name="Group 35"/>
              <p:cNvGrpSpPr/>
              <p:nvPr/>
            </p:nvGrpSpPr>
            <p:grpSpPr>
              <a:xfrm>
                <a:off x="0" y="1905000"/>
                <a:ext cx="2066180" cy="2286000"/>
                <a:chOff x="5257800" y="3048000"/>
                <a:chExt cx="2066180" cy="2286000"/>
              </a:xfrm>
            </p:grpSpPr>
            <p:grpSp>
              <p:nvGrpSpPr>
                <p:cNvPr id="130" name="Group 50"/>
                <p:cNvGrpSpPr/>
                <p:nvPr/>
              </p:nvGrpSpPr>
              <p:grpSpPr>
                <a:xfrm>
                  <a:off x="5562600" y="3048000"/>
                  <a:ext cx="1608980" cy="1676400"/>
                  <a:chOff x="5562600" y="3352800"/>
                  <a:chExt cx="1608980" cy="1676400"/>
                </a:xfrm>
              </p:grpSpPr>
              <p:grpSp>
                <p:nvGrpSpPr>
                  <p:cNvPr id="131" name="Group 45"/>
                  <p:cNvGrpSpPr/>
                  <p:nvPr/>
                </p:nvGrpSpPr>
                <p:grpSpPr>
                  <a:xfrm>
                    <a:off x="5562600" y="3352800"/>
                    <a:ext cx="999380" cy="1676400"/>
                    <a:chOff x="5562600" y="3352800"/>
                    <a:chExt cx="999380" cy="1676400"/>
                  </a:xfrm>
                </p:grpSpPr>
                <p:pic>
                  <p:nvPicPr>
                    <p:cNvPr id="39" name="Picture 38"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40" name="Picture 39"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36" name="Group 46"/>
                  <p:cNvGrpSpPr/>
                  <p:nvPr/>
                </p:nvGrpSpPr>
                <p:grpSpPr>
                  <a:xfrm>
                    <a:off x="6019800" y="3429000"/>
                    <a:ext cx="1151780" cy="1600200"/>
                    <a:chOff x="5867400" y="3276600"/>
                    <a:chExt cx="1151780" cy="1600200"/>
                  </a:xfrm>
                </p:grpSpPr>
                <p:pic>
                  <p:nvPicPr>
                    <p:cNvPr id="37" name="Picture 36"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8" name="Picture 37" descr="girl.png"/>
                    <p:cNvPicPr>
                      <a:picLocks noChangeAspect="1"/>
                    </p:cNvPicPr>
                    <p:nvPr/>
                  </p:nvPicPr>
                  <p:blipFill>
                    <a:blip r:embed="rId4" cstate="print"/>
                    <a:stretch>
                      <a:fillRect/>
                    </a:stretch>
                  </p:blipFill>
                  <p:spPr>
                    <a:xfrm>
                      <a:off x="6172200" y="3352800"/>
                      <a:ext cx="846980" cy="1524000"/>
                    </a:xfrm>
                    <a:prstGeom prst="rect">
                      <a:avLst/>
                    </a:prstGeom>
                  </p:spPr>
                </p:pic>
              </p:grpSp>
            </p:grpSp>
            <p:grpSp>
              <p:nvGrpSpPr>
                <p:cNvPr id="141" name="Group 49"/>
                <p:cNvGrpSpPr/>
                <p:nvPr/>
              </p:nvGrpSpPr>
              <p:grpSpPr>
                <a:xfrm>
                  <a:off x="5562600" y="3352800"/>
                  <a:ext cx="1608980" cy="1676400"/>
                  <a:chOff x="5562600" y="3352800"/>
                  <a:chExt cx="1608980" cy="1676400"/>
                </a:xfrm>
              </p:grpSpPr>
              <p:grpSp>
                <p:nvGrpSpPr>
                  <p:cNvPr id="142" name="Group 45"/>
                  <p:cNvGrpSpPr/>
                  <p:nvPr/>
                </p:nvGrpSpPr>
                <p:grpSpPr>
                  <a:xfrm>
                    <a:off x="5562600" y="3352800"/>
                    <a:ext cx="999380" cy="1676400"/>
                    <a:chOff x="5562600" y="3352800"/>
                    <a:chExt cx="999380" cy="1676400"/>
                  </a:xfrm>
                </p:grpSpPr>
                <p:pic>
                  <p:nvPicPr>
                    <p:cNvPr id="33" name="Picture 43" descr="girl.png"/>
                    <p:cNvPicPr>
                      <a:picLocks noChangeAspect="1"/>
                    </p:cNvPicPr>
                    <p:nvPr/>
                  </p:nvPicPr>
                  <p:blipFill>
                    <a:blip r:embed="rId4" cstate="print"/>
                    <a:stretch>
                      <a:fillRect/>
                    </a:stretch>
                  </p:blipFill>
                  <p:spPr>
                    <a:xfrm>
                      <a:off x="5562600" y="3352800"/>
                      <a:ext cx="846980" cy="1524000"/>
                    </a:xfrm>
                    <a:prstGeom prst="rect">
                      <a:avLst/>
                    </a:prstGeom>
                  </p:spPr>
                </p:pic>
                <p:pic>
                  <p:nvPicPr>
                    <p:cNvPr id="34" name="Picture 44" descr="girl.png"/>
                    <p:cNvPicPr>
                      <a:picLocks noChangeAspect="1"/>
                    </p:cNvPicPr>
                    <p:nvPr/>
                  </p:nvPicPr>
                  <p:blipFill>
                    <a:blip r:embed="rId4" cstate="print"/>
                    <a:stretch>
                      <a:fillRect/>
                    </a:stretch>
                  </p:blipFill>
                  <p:spPr>
                    <a:xfrm>
                      <a:off x="5715000" y="3505200"/>
                      <a:ext cx="846980" cy="1524000"/>
                    </a:xfrm>
                    <a:prstGeom prst="rect">
                      <a:avLst/>
                    </a:prstGeom>
                  </p:spPr>
                </p:pic>
              </p:grpSp>
              <p:grpSp>
                <p:nvGrpSpPr>
                  <p:cNvPr id="143" name="Group 46"/>
                  <p:cNvGrpSpPr/>
                  <p:nvPr/>
                </p:nvGrpSpPr>
                <p:grpSpPr>
                  <a:xfrm>
                    <a:off x="6019800" y="3429000"/>
                    <a:ext cx="1151780" cy="1600200"/>
                    <a:chOff x="5867400" y="3276600"/>
                    <a:chExt cx="1151780" cy="1600200"/>
                  </a:xfrm>
                </p:grpSpPr>
                <p:pic>
                  <p:nvPicPr>
                    <p:cNvPr id="31" name="Picture 30" descr="girl.png"/>
                    <p:cNvPicPr>
                      <a:picLocks noChangeAspect="1"/>
                    </p:cNvPicPr>
                    <p:nvPr/>
                  </p:nvPicPr>
                  <p:blipFill>
                    <a:blip r:embed="rId4" cstate="print"/>
                    <a:stretch>
                      <a:fillRect/>
                    </a:stretch>
                  </p:blipFill>
                  <p:spPr>
                    <a:xfrm>
                      <a:off x="5867400" y="3276600"/>
                      <a:ext cx="846980" cy="1524000"/>
                    </a:xfrm>
                    <a:prstGeom prst="rect">
                      <a:avLst/>
                    </a:prstGeom>
                  </p:spPr>
                </p:pic>
                <p:pic>
                  <p:nvPicPr>
                    <p:cNvPr id="32" name="Picture 31" descr="girl.png"/>
                    <p:cNvPicPr>
                      <a:picLocks noChangeAspect="1"/>
                    </p:cNvPicPr>
                    <p:nvPr/>
                  </p:nvPicPr>
                  <p:blipFill>
                    <a:blip r:embed="rId4" cstate="print"/>
                    <a:stretch>
                      <a:fillRect/>
                    </a:stretch>
                  </p:blipFill>
                  <p:spPr>
                    <a:xfrm>
                      <a:off x="6172200" y="3352800"/>
                      <a:ext cx="846980" cy="1524000"/>
                    </a:xfrm>
                    <a:prstGeom prst="rect">
                      <a:avLst/>
                    </a:prstGeom>
                  </p:spPr>
                </p:pic>
              </p:grpSp>
            </p:grpSp>
            <p:pic>
              <p:nvPicPr>
                <p:cNvPr id="26" name="Picture 25" descr="girl.png"/>
                <p:cNvPicPr>
                  <a:picLocks noChangeAspect="1"/>
                </p:cNvPicPr>
                <p:nvPr/>
              </p:nvPicPr>
              <p:blipFill>
                <a:blip r:embed="rId4" cstate="print"/>
                <a:stretch>
                  <a:fillRect/>
                </a:stretch>
              </p:blipFill>
              <p:spPr>
                <a:xfrm>
                  <a:off x="6477000" y="3657600"/>
                  <a:ext cx="846980" cy="1524000"/>
                </a:xfrm>
                <a:prstGeom prst="rect">
                  <a:avLst/>
                </a:prstGeom>
              </p:spPr>
            </p:pic>
            <p:pic>
              <p:nvPicPr>
                <p:cNvPr id="27" name="Picture 26" descr="girl.png"/>
                <p:cNvPicPr>
                  <a:picLocks noChangeAspect="1"/>
                </p:cNvPicPr>
                <p:nvPr/>
              </p:nvPicPr>
              <p:blipFill>
                <a:blip r:embed="rId4" cstate="print"/>
                <a:stretch>
                  <a:fillRect/>
                </a:stretch>
              </p:blipFill>
              <p:spPr>
                <a:xfrm>
                  <a:off x="6019800" y="3810000"/>
                  <a:ext cx="846980" cy="1524000"/>
                </a:xfrm>
                <a:prstGeom prst="rect">
                  <a:avLst/>
                </a:prstGeom>
              </p:spPr>
            </p:pic>
            <p:pic>
              <p:nvPicPr>
                <p:cNvPr id="28" name="Picture 27" descr="girl.png"/>
                <p:cNvPicPr>
                  <a:picLocks noChangeAspect="1"/>
                </p:cNvPicPr>
                <p:nvPr/>
              </p:nvPicPr>
              <p:blipFill>
                <a:blip r:embed="rId4" cstate="print"/>
                <a:stretch>
                  <a:fillRect/>
                </a:stretch>
              </p:blipFill>
              <p:spPr>
                <a:xfrm>
                  <a:off x="5257800" y="3657600"/>
                  <a:ext cx="846980" cy="1524000"/>
                </a:xfrm>
                <a:prstGeom prst="rect">
                  <a:avLst/>
                </a:prstGeom>
              </p:spPr>
            </p:pic>
          </p:grpSp>
        </p:grpSp>
        <p:pic>
          <p:nvPicPr>
            <p:cNvPr id="14" name="Picture 13" descr="girl.png"/>
            <p:cNvPicPr>
              <a:picLocks noChangeAspect="1"/>
            </p:cNvPicPr>
            <p:nvPr/>
          </p:nvPicPr>
          <p:blipFill>
            <a:blip r:embed="rId5" cstate="print"/>
            <a:stretch>
              <a:fillRect/>
            </a:stretch>
          </p:blipFill>
          <p:spPr>
            <a:xfrm>
              <a:off x="3048000" y="2743200"/>
              <a:ext cx="838904" cy="1509469"/>
            </a:xfrm>
            <a:prstGeom prst="rect">
              <a:avLst/>
            </a:prstGeom>
          </p:spPr>
        </p:pic>
        <p:pic>
          <p:nvPicPr>
            <p:cNvPr id="15" name="Picture 14" descr="girl.png"/>
            <p:cNvPicPr>
              <a:picLocks noChangeAspect="1"/>
            </p:cNvPicPr>
            <p:nvPr/>
          </p:nvPicPr>
          <p:blipFill>
            <a:blip r:embed="rId5" cstate="print"/>
            <a:stretch>
              <a:fillRect/>
            </a:stretch>
          </p:blipFill>
          <p:spPr>
            <a:xfrm>
              <a:off x="3200400" y="2895600"/>
              <a:ext cx="838904" cy="1509469"/>
            </a:xfrm>
            <a:prstGeom prst="rect">
              <a:avLst/>
            </a:prstGeom>
          </p:spPr>
        </p:pic>
        <p:pic>
          <p:nvPicPr>
            <p:cNvPr id="16" name="Picture 15" descr="girl.png"/>
            <p:cNvPicPr>
              <a:picLocks noChangeAspect="1"/>
            </p:cNvPicPr>
            <p:nvPr/>
          </p:nvPicPr>
          <p:blipFill>
            <a:blip r:embed="rId5" cstate="print"/>
            <a:stretch>
              <a:fillRect/>
            </a:stretch>
          </p:blipFill>
          <p:spPr>
            <a:xfrm>
              <a:off x="2895600" y="3124200"/>
              <a:ext cx="838904" cy="1509469"/>
            </a:xfrm>
            <a:prstGeom prst="rect">
              <a:avLst/>
            </a:prstGeom>
          </p:spPr>
        </p:pic>
        <p:pic>
          <p:nvPicPr>
            <p:cNvPr id="17" name="Picture 16" descr="girl.png"/>
            <p:cNvPicPr>
              <a:picLocks noChangeAspect="1"/>
            </p:cNvPicPr>
            <p:nvPr/>
          </p:nvPicPr>
          <p:blipFill>
            <a:blip r:embed="rId5" cstate="print"/>
            <a:stretch>
              <a:fillRect/>
            </a:stretch>
          </p:blipFill>
          <p:spPr>
            <a:xfrm>
              <a:off x="3352800" y="3048000"/>
              <a:ext cx="838904" cy="1509469"/>
            </a:xfrm>
            <a:prstGeom prst="rect">
              <a:avLst/>
            </a:prstGeom>
          </p:spPr>
        </p:pic>
        <p:pic>
          <p:nvPicPr>
            <p:cNvPr id="18" name="Picture 17" descr="girl.png"/>
            <p:cNvPicPr>
              <a:picLocks noChangeAspect="1"/>
            </p:cNvPicPr>
            <p:nvPr/>
          </p:nvPicPr>
          <p:blipFill>
            <a:blip r:embed="rId5" cstate="print"/>
            <a:stretch>
              <a:fillRect/>
            </a:stretch>
          </p:blipFill>
          <p:spPr>
            <a:xfrm>
              <a:off x="3505200" y="3200400"/>
              <a:ext cx="838904" cy="1509469"/>
            </a:xfrm>
            <a:prstGeom prst="rect">
              <a:avLst/>
            </a:prstGeom>
          </p:spPr>
        </p:pic>
        <p:pic>
          <p:nvPicPr>
            <p:cNvPr id="19" name="Picture 18" descr="girl.png"/>
            <p:cNvPicPr>
              <a:picLocks noChangeAspect="1"/>
            </p:cNvPicPr>
            <p:nvPr/>
          </p:nvPicPr>
          <p:blipFill>
            <a:blip r:embed="rId5" cstate="print"/>
            <a:stretch>
              <a:fillRect/>
            </a:stretch>
          </p:blipFill>
          <p:spPr>
            <a:xfrm>
              <a:off x="1524000" y="3505200"/>
              <a:ext cx="838904" cy="1509469"/>
            </a:xfrm>
            <a:prstGeom prst="rect">
              <a:avLst/>
            </a:prstGeom>
          </p:spPr>
        </p:pic>
        <p:pic>
          <p:nvPicPr>
            <p:cNvPr id="20" name="Picture 19" descr="girl.png"/>
            <p:cNvPicPr>
              <a:picLocks noChangeAspect="1"/>
            </p:cNvPicPr>
            <p:nvPr/>
          </p:nvPicPr>
          <p:blipFill>
            <a:blip r:embed="rId5" cstate="print"/>
            <a:stretch>
              <a:fillRect/>
            </a:stretch>
          </p:blipFill>
          <p:spPr>
            <a:xfrm>
              <a:off x="228600" y="4419600"/>
              <a:ext cx="838904" cy="1509469"/>
            </a:xfrm>
            <a:prstGeom prst="rect">
              <a:avLst/>
            </a:prstGeom>
          </p:spPr>
        </p:pic>
      </p:grpSp>
      <p:sp>
        <p:nvSpPr>
          <p:cNvPr id="153" name="Down Arrow 9"/>
          <p:cNvSpPr/>
          <p:nvPr/>
        </p:nvSpPr>
        <p:spPr>
          <a:xfrm>
            <a:off x="1981200" y="35814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14"/>
          <p:cNvGrpSpPr/>
          <p:nvPr/>
        </p:nvGrpSpPr>
        <p:grpSpPr>
          <a:xfrm>
            <a:off x="1600200" y="4800600"/>
            <a:ext cx="1447800" cy="1066800"/>
            <a:chOff x="2514600" y="2286000"/>
            <a:chExt cx="3124200" cy="2286000"/>
          </a:xfrm>
        </p:grpSpPr>
        <p:sp>
          <p:nvSpPr>
            <p:cNvPr id="155"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58"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TextBox 161"/>
          <p:cNvSpPr txBox="1"/>
          <p:nvPr/>
        </p:nvSpPr>
        <p:spPr>
          <a:xfrm>
            <a:off x="2895600" y="152400"/>
            <a:ext cx="1066800" cy="381000"/>
          </a:xfrm>
          <a:prstGeom prst="rect">
            <a:avLst/>
          </a:prstGeom>
          <a:noFill/>
        </p:spPr>
        <p:txBody>
          <a:bodyPr wrap="square" rtlCol="0">
            <a:spAutoFit/>
          </a:bodyPr>
          <a:lstStyle/>
          <a:p>
            <a:r>
              <a:rPr lang="en-US" dirty="0" smtClean="0"/>
              <a:t>95</a:t>
            </a:r>
            <a:endParaRPr lang="en-US" dirty="0"/>
          </a:p>
        </p:txBody>
      </p:sp>
      <p:grpSp>
        <p:nvGrpSpPr>
          <p:cNvPr id="154" name="Group 343"/>
          <p:cNvGrpSpPr/>
          <p:nvPr/>
        </p:nvGrpSpPr>
        <p:grpSpPr>
          <a:xfrm>
            <a:off x="6019800" y="457200"/>
            <a:ext cx="2514600" cy="1851019"/>
            <a:chOff x="6629400" y="990600"/>
            <a:chExt cx="2514600" cy="1851019"/>
          </a:xfrm>
        </p:grpSpPr>
        <p:grpSp>
          <p:nvGrpSpPr>
            <p:cNvPr id="161" name="Group 166"/>
            <p:cNvGrpSpPr/>
            <p:nvPr/>
          </p:nvGrpSpPr>
          <p:grpSpPr>
            <a:xfrm>
              <a:off x="6781800" y="990600"/>
              <a:ext cx="1291193" cy="1393819"/>
              <a:chOff x="6781800" y="990600"/>
              <a:chExt cx="1291193" cy="1393819"/>
            </a:xfrm>
          </p:grpSpPr>
          <p:pic>
            <p:nvPicPr>
              <p:cNvPr id="361" name="Picture 36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62" name="Picture 36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63" name="Picture 36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64" name="Picture 363"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63" name="Group 167"/>
            <p:cNvGrpSpPr/>
            <p:nvPr/>
          </p:nvGrpSpPr>
          <p:grpSpPr>
            <a:xfrm>
              <a:off x="6934200" y="1143000"/>
              <a:ext cx="1291193" cy="1393819"/>
              <a:chOff x="6781800" y="990600"/>
              <a:chExt cx="1291193" cy="1393819"/>
            </a:xfrm>
          </p:grpSpPr>
          <p:pic>
            <p:nvPicPr>
              <p:cNvPr id="357" name="Picture 356"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8" name="Picture 357"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9" name="Picture 358"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60" name="Picture 359"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64" name="Group 172"/>
            <p:cNvGrpSpPr/>
            <p:nvPr/>
          </p:nvGrpSpPr>
          <p:grpSpPr>
            <a:xfrm>
              <a:off x="6629400" y="1447800"/>
              <a:ext cx="1291193" cy="1393819"/>
              <a:chOff x="6781800" y="990600"/>
              <a:chExt cx="1291193" cy="1393819"/>
            </a:xfrm>
          </p:grpSpPr>
          <p:pic>
            <p:nvPicPr>
              <p:cNvPr id="353" name="Picture 35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4" name="Picture 35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5" name="Picture 35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56" name="Picture 355"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65" name="Group 177"/>
            <p:cNvGrpSpPr/>
            <p:nvPr/>
          </p:nvGrpSpPr>
          <p:grpSpPr>
            <a:xfrm>
              <a:off x="7852807" y="990600"/>
              <a:ext cx="1291193" cy="1393819"/>
              <a:chOff x="6781800" y="990600"/>
              <a:chExt cx="1291193" cy="1393819"/>
            </a:xfrm>
          </p:grpSpPr>
          <p:pic>
            <p:nvPicPr>
              <p:cNvPr id="349" name="Picture 348"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50" name="Picture 349"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51" name="Picture 350"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52" name="Picture 351"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166" name="Group 364"/>
          <p:cNvGrpSpPr/>
          <p:nvPr/>
        </p:nvGrpSpPr>
        <p:grpSpPr>
          <a:xfrm>
            <a:off x="6629400" y="990600"/>
            <a:ext cx="2514600" cy="1851019"/>
            <a:chOff x="6629400" y="990600"/>
            <a:chExt cx="2514600" cy="1851019"/>
          </a:xfrm>
        </p:grpSpPr>
        <p:grpSp>
          <p:nvGrpSpPr>
            <p:cNvPr id="167" name="Group 166"/>
            <p:cNvGrpSpPr/>
            <p:nvPr/>
          </p:nvGrpSpPr>
          <p:grpSpPr>
            <a:xfrm>
              <a:off x="6781800" y="990600"/>
              <a:ext cx="1291193" cy="1393819"/>
              <a:chOff x="6781800" y="990600"/>
              <a:chExt cx="1291193" cy="1393819"/>
            </a:xfrm>
          </p:grpSpPr>
          <p:pic>
            <p:nvPicPr>
              <p:cNvPr id="382" name="Picture 38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83" name="Picture 38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84" name="Picture 38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85" name="Picture 384"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68" name="Group 167"/>
            <p:cNvGrpSpPr/>
            <p:nvPr/>
          </p:nvGrpSpPr>
          <p:grpSpPr>
            <a:xfrm>
              <a:off x="6934200" y="1143000"/>
              <a:ext cx="1291193" cy="1393819"/>
              <a:chOff x="6781800" y="990600"/>
              <a:chExt cx="1291193" cy="1393819"/>
            </a:xfrm>
          </p:grpSpPr>
          <p:pic>
            <p:nvPicPr>
              <p:cNvPr id="378" name="Picture 377"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9" name="Picture 378"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80" name="Picture 379"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81" name="Picture 380"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69" name="Group 172"/>
            <p:cNvGrpSpPr/>
            <p:nvPr/>
          </p:nvGrpSpPr>
          <p:grpSpPr>
            <a:xfrm>
              <a:off x="6629400" y="1447800"/>
              <a:ext cx="1291193" cy="1393819"/>
              <a:chOff x="6781800" y="990600"/>
              <a:chExt cx="1291193" cy="1393819"/>
            </a:xfrm>
          </p:grpSpPr>
          <p:pic>
            <p:nvPicPr>
              <p:cNvPr id="374" name="Picture 37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5" name="Picture 37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76" name="Picture 37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77" name="Picture 376"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0" name="Group 177"/>
            <p:cNvGrpSpPr/>
            <p:nvPr/>
          </p:nvGrpSpPr>
          <p:grpSpPr>
            <a:xfrm>
              <a:off x="7852807" y="990600"/>
              <a:ext cx="1291193" cy="1393819"/>
              <a:chOff x="6781800" y="990600"/>
              <a:chExt cx="1291193" cy="1393819"/>
            </a:xfrm>
          </p:grpSpPr>
          <p:pic>
            <p:nvPicPr>
              <p:cNvPr id="370" name="Picture 369"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71" name="Picture 370"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72" name="Picture 371"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73" name="Picture 372"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171" name="Group 385"/>
          <p:cNvGrpSpPr/>
          <p:nvPr/>
        </p:nvGrpSpPr>
        <p:grpSpPr>
          <a:xfrm>
            <a:off x="6629400" y="1219200"/>
            <a:ext cx="2514600" cy="1851019"/>
            <a:chOff x="6629400" y="990600"/>
            <a:chExt cx="2514600" cy="1851019"/>
          </a:xfrm>
        </p:grpSpPr>
        <p:grpSp>
          <p:nvGrpSpPr>
            <p:cNvPr id="172" name="Group 166"/>
            <p:cNvGrpSpPr/>
            <p:nvPr/>
          </p:nvGrpSpPr>
          <p:grpSpPr>
            <a:xfrm>
              <a:off x="6781800" y="990600"/>
              <a:ext cx="1291193" cy="1393819"/>
              <a:chOff x="6781800" y="990600"/>
              <a:chExt cx="1291193" cy="1393819"/>
            </a:xfrm>
          </p:grpSpPr>
          <p:pic>
            <p:nvPicPr>
              <p:cNvPr id="403" name="Picture 40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04" name="Picture 40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05" name="Picture 40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06" name="Picture 405"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3" name="Group 167"/>
            <p:cNvGrpSpPr/>
            <p:nvPr/>
          </p:nvGrpSpPr>
          <p:grpSpPr>
            <a:xfrm>
              <a:off x="6934200" y="1143000"/>
              <a:ext cx="1291193" cy="1393819"/>
              <a:chOff x="6781800" y="990600"/>
              <a:chExt cx="1291193" cy="1393819"/>
            </a:xfrm>
          </p:grpSpPr>
          <p:pic>
            <p:nvPicPr>
              <p:cNvPr id="399" name="Picture 398"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00" name="Picture 399"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01" name="Picture 400"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02" name="Picture 401"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4" name="Group 172"/>
            <p:cNvGrpSpPr/>
            <p:nvPr/>
          </p:nvGrpSpPr>
          <p:grpSpPr>
            <a:xfrm>
              <a:off x="6629400" y="1447800"/>
              <a:ext cx="1291193" cy="1393819"/>
              <a:chOff x="6781800" y="990600"/>
              <a:chExt cx="1291193" cy="1393819"/>
            </a:xfrm>
          </p:grpSpPr>
          <p:pic>
            <p:nvPicPr>
              <p:cNvPr id="395" name="Picture 394"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96" name="Picture 395"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97" name="Picture 396"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98" name="Picture 397"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5" name="Group 177"/>
            <p:cNvGrpSpPr/>
            <p:nvPr/>
          </p:nvGrpSpPr>
          <p:grpSpPr>
            <a:xfrm>
              <a:off x="7852807" y="990600"/>
              <a:ext cx="1291193" cy="1393819"/>
              <a:chOff x="6781800" y="990600"/>
              <a:chExt cx="1291193" cy="1393819"/>
            </a:xfrm>
          </p:grpSpPr>
          <p:pic>
            <p:nvPicPr>
              <p:cNvPr id="391" name="Picture 39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392" name="Picture 39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393" name="Picture 39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394" name="Picture 393"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176" name="Group 406"/>
          <p:cNvGrpSpPr/>
          <p:nvPr/>
        </p:nvGrpSpPr>
        <p:grpSpPr>
          <a:xfrm>
            <a:off x="6781800" y="2133600"/>
            <a:ext cx="2514600" cy="1851019"/>
            <a:chOff x="6629400" y="990600"/>
            <a:chExt cx="2514600" cy="1851019"/>
          </a:xfrm>
        </p:grpSpPr>
        <p:grpSp>
          <p:nvGrpSpPr>
            <p:cNvPr id="177" name="Group 166"/>
            <p:cNvGrpSpPr/>
            <p:nvPr/>
          </p:nvGrpSpPr>
          <p:grpSpPr>
            <a:xfrm>
              <a:off x="6781800" y="990600"/>
              <a:ext cx="1291193" cy="1393819"/>
              <a:chOff x="6781800" y="990600"/>
              <a:chExt cx="1291193" cy="1393819"/>
            </a:xfrm>
          </p:grpSpPr>
          <p:pic>
            <p:nvPicPr>
              <p:cNvPr id="424" name="Picture 42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25" name="Picture 42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26" name="Picture 42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27" name="Picture 426"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8" name="Group 167"/>
            <p:cNvGrpSpPr/>
            <p:nvPr/>
          </p:nvGrpSpPr>
          <p:grpSpPr>
            <a:xfrm>
              <a:off x="6934200" y="1143000"/>
              <a:ext cx="1291193" cy="1393819"/>
              <a:chOff x="6781800" y="990600"/>
              <a:chExt cx="1291193" cy="1393819"/>
            </a:xfrm>
          </p:grpSpPr>
          <p:pic>
            <p:nvPicPr>
              <p:cNvPr id="420" name="Picture 419"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21" name="Picture 420"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22" name="Picture 421"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23" name="Picture 422"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79" name="Group 172"/>
            <p:cNvGrpSpPr/>
            <p:nvPr/>
          </p:nvGrpSpPr>
          <p:grpSpPr>
            <a:xfrm>
              <a:off x="6629400" y="1447800"/>
              <a:ext cx="1291193" cy="1393819"/>
              <a:chOff x="6781800" y="990600"/>
              <a:chExt cx="1291193" cy="1393819"/>
            </a:xfrm>
          </p:grpSpPr>
          <p:pic>
            <p:nvPicPr>
              <p:cNvPr id="416" name="Picture 415"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17" name="Picture 416"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18" name="Picture 417"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19" name="Picture 418"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0" name="Group 177"/>
            <p:cNvGrpSpPr/>
            <p:nvPr/>
          </p:nvGrpSpPr>
          <p:grpSpPr>
            <a:xfrm>
              <a:off x="7852807" y="990600"/>
              <a:ext cx="1291193" cy="1393819"/>
              <a:chOff x="6781800" y="990600"/>
              <a:chExt cx="1291193" cy="1393819"/>
            </a:xfrm>
          </p:grpSpPr>
          <p:pic>
            <p:nvPicPr>
              <p:cNvPr id="412" name="Picture 41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13" name="Picture 41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14" name="Picture 41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15" name="Picture 414"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181" name="Group 427"/>
          <p:cNvGrpSpPr/>
          <p:nvPr/>
        </p:nvGrpSpPr>
        <p:grpSpPr>
          <a:xfrm>
            <a:off x="4419600" y="1752600"/>
            <a:ext cx="2514600" cy="1851019"/>
            <a:chOff x="6629400" y="990600"/>
            <a:chExt cx="2514600" cy="1851019"/>
          </a:xfrm>
        </p:grpSpPr>
        <p:grpSp>
          <p:nvGrpSpPr>
            <p:cNvPr id="182" name="Group 166"/>
            <p:cNvGrpSpPr/>
            <p:nvPr/>
          </p:nvGrpSpPr>
          <p:grpSpPr>
            <a:xfrm>
              <a:off x="6781800" y="990600"/>
              <a:ext cx="1291193" cy="1393819"/>
              <a:chOff x="6781800" y="990600"/>
              <a:chExt cx="1291193" cy="1393819"/>
            </a:xfrm>
          </p:grpSpPr>
          <p:pic>
            <p:nvPicPr>
              <p:cNvPr id="445" name="Picture 444"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46" name="Picture 445"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47" name="Picture 446"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8" name="Picture 447"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3" name="Group 167"/>
            <p:cNvGrpSpPr/>
            <p:nvPr/>
          </p:nvGrpSpPr>
          <p:grpSpPr>
            <a:xfrm>
              <a:off x="6934200" y="1143000"/>
              <a:ext cx="1291193" cy="1393819"/>
              <a:chOff x="6781800" y="990600"/>
              <a:chExt cx="1291193" cy="1393819"/>
            </a:xfrm>
          </p:grpSpPr>
          <p:pic>
            <p:nvPicPr>
              <p:cNvPr id="441" name="Picture 440"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42" name="Picture 441"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43" name="Picture 442"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4" name="Picture 443"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4" name="Group 172"/>
            <p:cNvGrpSpPr/>
            <p:nvPr/>
          </p:nvGrpSpPr>
          <p:grpSpPr>
            <a:xfrm>
              <a:off x="6629400" y="1447800"/>
              <a:ext cx="1291193" cy="1393819"/>
              <a:chOff x="6781800" y="990600"/>
              <a:chExt cx="1291193" cy="1393819"/>
            </a:xfrm>
          </p:grpSpPr>
          <p:pic>
            <p:nvPicPr>
              <p:cNvPr id="437" name="Picture 436"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38" name="Picture 437"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39" name="Picture 438"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40" name="Picture 439"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5" name="Group 177"/>
            <p:cNvGrpSpPr/>
            <p:nvPr/>
          </p:nvGrpSpPr>
          <p:grpSpPr>
            <a:xfrm>
              <a:off x="7852807" y="990600"/>
              <a:ext cx="1291193" cy="1393819"/>
              <a:chOff x="6781800" y="990600"/>
              <a:chExt cx="1291193" cy="1393819"/>
            </a:xfrm>
          </p:grpSpPr>
          <p:pic>
            <p:nvPicPr>
              <p:cNvPr id="433" name="Picture 432"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34" name="Picture 433"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35" name="Picture 434"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36" name="Picture 435" descr="boy.png"/>
              <p:cNvPicPr>
                <a:picLocks noChangeAspect="1"/>
              </p:cNvPicPr>
              <p:nvPr/>
            </p:nvPicPr>
            <p:blipFill>
              <a:blip r:embed="rId6" cstate="print"/>
              <a:stretch>
                <a:fillRect/>
              </a:stretch>
            </p:blipFill>
            <p:spPr>
              <a:xfrm>
                <a:off x="6781800" y="990600"/>
                <a:ext cx="605393" cy="1241419"/>
              </a:xfrm>
              <a:prstGeom prst="rect">
                <a:avLst/>
              </a:prstGeom>
            </p:spPr>
          </p:pic>
        </p:grpSp>
      </p:grpSp>
      <p:grpSp>
        <p:nvGrpSpPr>
          <p:cNvPr id="186" name="Group 448"/>
          <p:cNvGrpSpPr/>
          <p:nvPr/>
        </p:nvGrpSpPr>
        <p:grpSpPr>
          <a:xfrm>
            <a:off x="4419600" y="381000"/>
            <a:ext cx="2514600" cy="1851019"/>
            <a:chOff x="6629400" y="990600"/>
            <a:chExt cx="2514600" cy="1851019"/>
          </a:xfrm>
        </p:grpSpPr>
        <p:grpSp>
          <p:nvGrpSpPr>
            <p:cNvPr id="187" name="Group 166"/>
            <p:cNvGrpSpPr/>
            <p:nvPr/>
          </p:nvGrpSpPr>
          <p:grpSpPr>
            <a:xfrm>
              <a:off x="6781800" y="990600"/>
              <a:ext cx="1291193" cy="1393819"/>
              <a:chOff x="6781800" y="990600"/>
              <a:chExt cx="1291193" cy="1393819"/>
            </a:xfrm>
          </p:grpSpPr>
          <p:pic>
            <p:nvPicPr>
              <p:cNvPr id="466" name="Picture 465"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67" name="Picture 466"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8" name="Picture 467"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9" name="Picture 468"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8" name="Group 167"/>
            <p:cNvGrpSpPr/>
            <p:nvPr/>
          </p:nvGrpSpPr>
          <p:grpSpPr>
            <a:xfrm>
              <a:off x="6934200" y="1143000"/>
              <a:ext cx="1291193" cy="1393819"/>
              <a:chOff x="6781800" y="990600"/>
              <a:chExt cx="1291193" cy="1393819"/>
            </a:xfrm>
          </p:grpSpPr>
          <p:pic>
            <p:nvPicPr>
              <p:cNvPr id="462" name="Picture 461"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63" name="Picture 462"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4" name="Picture 463"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5" name="Picture 464"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89" name="Group 172"/>
            <p:cNvGrpSpPr/>
            <p:nvPr/>
          </p:nvGrpSpPr>
          <p:grpSpPr>
            <a:xfrm>
              <a:off x="6629400" y="1447800"/>
              <a:ext cx="1291193" cy="1393819"/>
              <a:chOff x="6781800" y="990600"/>
              <a:chExt cx="1291193" cy="1393819"/>
            </a:xfrm>
          </p:grpSpPr>
          <p:pic>
            <p:nvPicPr>
              <p:cNvPr id="458" name="Picture 457"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59" name="Picture 458"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60" name="Picture 459"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61" name="Picture 460" descr="boy.png"/>
              <p:cNvPicPr>
                <a:picLocks noChangeAspect="1"/>
              </p:cNvPicPr>
              <p:nvPr/>
            </p:nvPicPr>
            <p:blipFill>
              <a:blip r:embed="rId6" cstate="print"/>
              <a:stretch>
                <a:fillRect/>
              </a:stretch>
            </p:blipFill>
            <p:spPr>
              <a:xfrm>
                <a:off x="6781800" y="990600"/>
                <a:ext cx="605393" cy="1241419"/>
              </a:xfrm>
              <a:prstGeom prst="rect">
                <a:avLst/>
              </a:prstGeom>
            </p:spPr>
          </p:pic>
        </p:grpSp>
        <p:grpSp>
          <p:nvGrpSpPr>
            <p:cNvPr id="190" name="Group 177"/>
            <p:cNvGrpSpPr/>
            <p:nvPr/>
          </p:nvGrpSpPr>
          <p:grpSpPr>
            <a:xfrm>
              <a:off x="7852807" y="990600"/>
              <a:ext cx="1291193" cy="1393819"/>
              <a:chOff x="6781800" y="990600"/>
              <a:chExt cx="1291193" cy="1393819"/>
            </a:xfrm>
          </p:grpSpPr>
          <p:pic>
            <p:nvPicPr>
              <p:cNvPr id="454" name="Picture 453" descr="boy.png"/>
              <p:cNvPicPr>
                <a:picLocks noChangeAspect="1"/>
              </p:cNvPicPr>
              <p:nvPr/>
            </p:nvPicPr>
            <p:blipFill>
              <a:blip r:embed="rId6" cstate="print"/>
              <a:stretch>
                <a:fillRect/>
              </a:stretch>
            </p:blipFill>
            <p:spPr>
              <a:xfrm>
                <a:off x="7010400" y="990600"/>
                <a:ext cx="605393" cy="1241419"/>
              </a:xfrm>
              <a:prstGeom prst="rect">
                <a:avLst/>
              </a:prstGeom>
            </p:spPr>
          </p:pic>
          <p:pic>
            <p:nvPicPr>
              <p:cNvPr id="455" name="Picture 454" descr="boy.png"/>
              <p:cNvPicPr>
                <a:picLocks noChangeAspect="1"/>
              </p:cNvPicPr>
              <p:nvPr/>
            </p:nvPicPr>
            <p:blipFill>
              <a:blip r:embed="rId6" cstate="print"/>
              <a:stretch>
                <a:fillRect/>
              </a:stretch>
            </p:blipFill>
            <p:spPr>
              <a:xfrm>
                <a:off x="7162800" y="1143000"/>
                <a:ext cx="605393" cy="1241419"/>
              </a:xfrm>
              <a:prstGeom prst="rect">
                <a:avLst/>
              </a:prstGeom>
            </p:spPr>
          </p:pic>
          <p:pic>
            <p:nvPicPr>
              <p:cNvPr id="456" name="Picture 455" descr="boy.png"/>
              <p:cNvPicPr>
                <a:picLocks noChangeAspect="1"/>
              </p:cNvPicPr>
              <p:nvPr/>
            </p:nvPicPr>
            <p:blipFill>
              <a:blip r:embed="rId6" cstate="print"/>
              <a:stretch>
                <a:fillRect/>
              </a:stretch>
            </p:blipFill>
            <p:spPr>
              <a:xfrm>
                <a:off x="7467600" y="990600"/>
                <a:ext cx="605393" cy="1241419"/>
              </a:xfrm>
              <a:prstGeom prst="rect">
                <a:avLst/>
              </a:prstGeom>
            </p:spPr>
          </p:pic>
          <p:pic>
            <p:nvPicPr>
              <p:cNvPr id="457" name="Picture 456" descr="boy.png"/>
              <p:cNvPicPr>
                <a:picLocks noChangeAspect="1"/>
              </p:cNvPicPr>
              <p:nvPr/>
            </p:nvPicPr>
            <p:blipFill>
              <a:blip r:embed="rId6" cstate="print"/>
              <a:stretch>
                <a:fillRect/>
              </a:stretch>
            </p:blipFill>
            <p:spPr>
              <a:xfrm>
                <a:off x="6781800" y="990600"/>
                <a:ext cx="605393" cy="1241419"/>
              </a:xfrm>
              <a:prstGeom prst="rect">
                <a:avLst/>
              </a:prstGeom>
            </p:spPr>
          </p:pic>
        </p:grpSp>
      </p:grpSp>
      <p:pic>
        <p:nvPicPr>
          <p:cNvPr id="470" name="Picture 469" descr="boy.png"/>
          <p:cNvPicPr>
            <a:picLocks noChangeAspect="1"/>
          </p:cNvPicPr>
          <p:nvPr/>
        </p:nvPicPr>
        <p:blipFill>
          <a:blip r:embed="rId7" cstate="print"/>
          <a:stretch>
            <a:fillRect/>
          </a:stretch>
        </p:blipFill>
        <p:spPr>
          <a:xfrm>
            <a:off x="5594119" y="2133600"/>
            <a:ext cx="1107274" cy="2270577"/>
          </a:xfrm>
          <a:prstGeom prst="rect">
            <a:avLst/>
          </a:prstGeom>
        </p:spPr>
      </p:pic>
      <p:pic>
        <p:nvPicPr>
          <p:cNvPr id="471" name="Picture 470" descr="boy.png"/>
          <p:cNvPicPr>
            <a:picLocks noChangeAspect="1"/>
          </p:cNvPicPr>
          <p:nvPr/>
        </p:nvPicPr>
        <p:blipFill>
          <a:blip r:embed="rId8" cstate="print"/>
          <a:stretch>
            <a:fillRect/>
          </a:stretch>
        </p:blipFill>
        <p:spPr>
          <a:xfrm>
            <a:off x="7848600" y="3048000"/>
            <a:ext cx="772835" cy="1584777"/>
          </a:xfrm>
          <a:prstGeom prst="rect">
            <a:avLst/>
          </a:prstGeom>
        </p:spPr>
      </p:pic>
      <p:sp>
        <p:nvSpPr>
          <p:cNvPr id="472" name="TextBox 471"/>
          <p:cNvSpPr txBox="1"/>
          <p:nvPr/>
        </p:nvSpPr>
        <p:spPr>
          <a:xfrm>
            <a:off x="7467600" y="0"/>
            <a:ext cx="1676400" cy="369332"/>
          </a:xfrm>
          <a:prstGeom prst="rect">
            <a:avLst/>
          </a:prstGeom>
          <a:noFill/>
        </p:spPr>
        <p:txBody>
          <a:bodyPr wrap="square" rtlCol="0">
            <a:spAutoFit/>
          </a:bodyPr>
          <a:lstStyle/>
          <a:p>
            <a:r>
              <a:rPr lang="en-US" dirty="0" smtClean="0"/>
              <a:t>98</a:t>
            </a:r>
            <a:endParaRPr lang="en-US" dirty="0"/>
          </a:p>
        </p:txBody>
      </p:sp>
      <p:sp>
        <p:nvSpPr>
          <p:cNvPr id="473" name="Down Arrow 472"/>
          <p:cNvSpPr/>
          <p:nvPr/>
        </p:nvSpPr>
        <p:spPr>
          <a:xfrm>
            <a:off x="6400800" y="3276600"/>
            <a:ext cx="5334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epo_updated.png"/>
          <p:cNvPicPr>
            <a:picLocks noChangeAspect="1"/>
          </p:cNvPicPr>
          <p:nvPr/>
        </p:nvPicPr>
        <p:blipFill>
          <a:blip r:embed="rId2" cstate="print"/>
          <a:stretch>
            <a:fillRect/>
          </a:stretch>
        </p:blipFill>
        <p:spPr>
          <a:xfrm>
            <a:off x="685800" y="1066800"/>
            <a:ext cx="1508760" cy="1828800"/>
          </a:xfrm>
          <a:prstGeom prst="rect">
            <a:avLst/>
          </a:prstGeom>
        </p:spPr>
      </p:pic>
      <p:pic>
        <p:nvPicPr>
          <p:cNvPr id="3" name="Picture 2" descr="download.jpg"/>
          <p:cNvPicPr>
            <a:picLocks noChangeAspect="1"/>
          </p:cNvPicPr>
          <p:nvPr/>
        </p:nvPicPr>
        <p:blipFill>
          <a:blip r:embed="rId3"/>
          <a:stretch>
            <a:fillRect/>
          </a:stretch>
        </p:blipFill>
        <p:spPr>
          <a:xfrm>
            <a:off x="3429000" y="1447800"/>
            <a:ext cx="1005840" cy="946673"/>
          </a:xfrm>
          <a:prstGeom prst="rect">
            <a:avLst/>
          </a:prstGeom>
        </p:spPr>
      </p:pic>
      <p:sp>
        <p:nvSpPr>
          <p:cNvPr id="4" name="TextBox 3"/>
          <p:cNvSpPr txBox="1"/>
          <p:nvPr/>
        </p:nvSpPr>
        <p:spPr>
          <a:xfrm>
            <a:off x="1600200" y="152400"/>
            <a:ext cx="2667000" cy="1200329"/>
          </a:xfrm>
          <a:prstGeom prst="rect">
            <a:avLst/>
          </a:prstGeom>
          <a:noFill/>
        </p:spPr>
        <p:txBody>
          <a:bodyPr wrap="square" rtlCol="0">
            <a:spAutoFit/>
          </a:bodyPr>
          <a:lstStyle/>
          <a:p>
            <a:r>
              <a:rPr lang="en-US" dirty="0" smtClean="0"/>
              <a:t>girls </a:t>
            </a:r>
            <a:r>
              <a:rPr lang="hi-IN" dirty="0" smtClean="0"/>
              <a:t>और </a:t>
            </a:r>
            <a:r>
              <a:rPr lang="en-US" dirty="0" smtClean="0"/>
              <a:t>boys</a:t>
            </a:r>
            <a:r>
              <a:rPr lang="hi-IN" dirty="0" smtClean="0"/>
              <a:t> की संख्या या इन डब्बो का मूल्य जोड़ें और मुझे कुल संख्या दें</a:t>
            </a:r>
            <a:r>
              <a:rPr lang="en-US" dirty="0" smtClean="0"/>
              <a:t>  print(girls + boys</a:t>
            </a:r>
            <a:r>
              <a:rPr lang="hi-IN" dirty="0" smtClean="0"/>
              <a:t>)</a:t>
            </a:r>
            <a:endParaRPr lang="en-US" dirty="0"/>
          </a:p>
        </p:txBody>
      </p:sp>
      <p:sp>
        <p:nvSpPr>
          <p:cNvPr id="5" name="Freeform 4"/>
          <p:cNvSpPr/>
          <p:nvPr/>
        </p:nvSpPr>
        <p:spPr>
          <a:xfrm rot="19808876">
            <a:off x="864420" y="904858"/>
            <a:ext cx="406400" cy="519853"/>
          </a:xfrm>
          <a:custGeom>
            <a:avLst/>
            <a:gdLst>
              <a:gd name="connsiteX0" fmla="*/ 0 w 406400"/>
              <a:gd name="connsiteY0" fmla="*/ 519853 h 519853"/>
              <a:gd name="connsiteX1" fmla="*/ 20320 w 406400"/>
              <a:gd name="connsiteY1" fmla="*/ 326813 h 519853"/>
              <a:gd name="connsiteX2" fmla="*/ 111760 w 406400"/>
              <a:gd name="connsiteY2" fmla="*/ 154093 h 519853"/>
              <a:gd name="connsiteX3" fmla="*/ 406400 w 406400"/>
              <a:gd name="connsiteY3" fmla="*/ 82973 h 519853"/>
            </a:gdLst>
            <a:ahLst/>
            <a:cxnLst>
              <a:cxn ang="0">
                <a:pos x="connsiteX0" y="connsiteY0"/>
              </a:cxn>
              <a:cxn ang="0">
                <a:pos x="connsiteX1" y="connsiteY1"/>
              </a:cxn>
              <a:cxn ang="0">
                <a:pos x="connsiteX2" y="connsiteY2"/>
              </a:cxn>
              <a:cxn ang="0">
                <a:pos x="connsiteX3" y="connsiteY3"/>
              </a:cxn>
            </a:cxnLst>
            <a:rect l="l" t="t" r="r" b="b"/>
            <a:pathLst>
              <a:path w="406400" h="519853">
                <a:moveTo>
                  <a:pt x="0" y="519853"/>
                </a:moveTo>
                <a:cubicBezTo>
                  <a:pt x="846" y="453813"/>
                  <a:pt x="1693" y="387773"/>
                  <a:pt x="20320" y="326813"/>
                </a:cubicBezTo>
                <a:cubicBezTo>
                  <a:pt x="38947" y="265853"/>
                  <a:pt x="47413" y="194733"/>
                  <a:pt x="111760" y="154093"/>
                </a:cubicBezTo>
                <a:cubicBezTo>
                  <a:pt x="176107" y="113453"/>
                  <a:pt x="318347" y="0"/>
                  <a:pt x="406400" y="82973"/>
                </a:cubicBez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219200" y="-152400"/>
            <a:ext cx="3124200" cy="16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685800"/>
            <a:ext cx="12954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OK</a:t>
            </a:r>
            <a:endParaRPr lang="en-US" dirty="0">
              <a:solidFill>
                <a:sysClr val="windowText" lastClr="000000"/>
              </a:solidFill>
            </a:endParaRPr>
          </a:p>
        </p:txBody>
      </p:sp>
      <p:cxnSp>
        <p:nvCxnSpPr>
          <p:cNvPr id="9" name="Elbow Connector 8"/>
          <p:cNvCxnSpPr/>
          <p:nvPr/>
        </p:nvCxnSpPr>
        <p:spPr>
          <a:xfrm rot="5400000" flipH="1" flipV="1">
            <a:off x="4457700" y="1562100"/>
            <a:ext cx="533400" cy="30480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30"/>
          <p:cNvGrpSpPr/>
          <p:nvPr/>
        </p:nvGrpSpPr>
        <p:grpSpPr>
          <a:xfrm>
            <a:off x="457200" y="5486400"/>
            <a:ext cx="8458200" cy="1219200"/>
            <a:chOff x="533400" y="3962400"/>
            <a:chExt cx="8458200" cy="1219200"/>
          </a:xfrm>
        </p:grpSpPr>
        <p:grpSp>
          <p:nvGrpSpPr>
            <p:cNvPr id="10" name="Group 14"/>
            <p:cNvGrpSpPr/>
            <p:nvPr/>
          </p:nvGrpSpPr>
          <p:grpSpPr>
            <a:xfrm>
              <a:off x="533400" y="4114800"/>
              <a:ext cx="1447800" cy="1066800"/>
              <a:chOff x="2514600" y="2286000"/>
              <a:chExt cx="3124200" cy="2286000"/>
            </a:xfrm>
          </p:grpSpPr>
          <p:sp>
            <p:nvSpPr>
              <p:cNvPr id="13"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16"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8"/>
            <p:cNvGrpSpPr/>
            <p:nvPr/>
          </p:nvGrpSpPr>
          <p:grpSpPr>
            <a:xfrm>
              <a:off x="3657600" y="3962400"/>
              <a:ext cx="1295400" cy="1219200"/>
              <a:chOff x="2514600" y="2286000"/>
              <a:chExt cx="3124200" cy="2286000"/>
            </a:xfrm>
          </p:grpSpPr>
          <p:sp>
            <p:nvSpPr>
              <p:cNvPr id="20" name="Rectangle 19"/>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Boys</a:t>
                </a:r>
                <a:endParaRPr lang="en-US" sz="1600" dirty="0" smtClean="0"/>
              </a:p>
            </p:txBody>
          </p:sp>
          <p:cxnSp>
            <p:nvCxnSpPr>
              <p:cNvPr id="23" name="Straight Connector 22"/>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Isosceles Triangle 23"/>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p:cNvSpPr txBox="1"/>
            <p:nvPr/>
          </p:nvSpPr>
          <p:spPr>
            <a:xfrm>
              <a:off x="2057400" y="4495800"/>
              <a:ext cx="1066800" cy="369332"/>
            </a:xfrm>
            <a:prstGeom prst="rect">
              <a:avLst/>
            </a:prstGeom>
            <a:noFill/>
          </p:spPr>
          <p:txBody>
            <a:bodyPr wrap="square" rtlCol="0">
              <a:spAutoFit/>
            </a:bodyPr>
            <a:lstStyle/>
            <a:p>
              <a:r>
                <a:rPr lang="en-US" dirty="0" smtClean="0"/>
                <a:t>95 (girls)</a:t>
              </a:r>
              <a:endParaRPr lang="en-US" dirty="0"/>
            </a:p>
          </p:txBody>
        </p:sp>
        <p:sp>
          <p:nvSpPr>
            <p:cNvPr id="27" name="Plus 26"/>
            <p:cNvSpPr/>
            <p:nvPr/>
          </p:nvSpPr>
          <p:spPr>
            <a:xfrm>
              <a:off x="2971800" y="4267200"/>
              <a:ext cx="533400" cy="6096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029200" y="4419600"/>
              <a:ext cx="1066800" cy="369332"/>
            </a:xfrm>
            <a:prstGeom prst="rect">
              <a:avLst/>
            </a:prstGeom>
            <a:noFill/>
          </p:spPr>
          <p:txBody>
            <a:bodyPr wrap="square" rtlCol="0">
              <a:spAutoFit/>
            </a:bodyPr>
            <a:lstStyle/>
            <a:p>
              <a:r>
                <a:rPr lang="en-US" dirty="0" smtClean="0"/>
                <a:t>98 </a:t>
              </a:r>
              <a:r>
                <a:rPr lang="en-US" dirty="0" smtClean="0"/>
                <a:t>(boys)</a:t>
              </a:r>
              <a:endParaRPr lang="en-US" dirty="0"/>
            </a:p>
          </p:txBody>
        </p:sp>
        <p:sp>
          <p:nvSpPr>
            <p:cNvPr id="29" name="Equal 28"/>
            <p:cNvSpPr/>
            <p:nvPr/>
          </p:nvSpPr>
          <p:spPr>
            <a:xfrm>
              <a:off x="5943600" y="4343400"/>
              <a:ext cx="914400" cy="533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6934200" y="4191000"/>
              <a:ext cx="2057400" cy="954107"/>
            </a:xfrm>
            <a:prstGeom prst="rect">
              <a:avLst/>
            </a:prstGeom>
            <a:noFill/>
          </p:spPr>
          <p:txBody>
            <a:bodyPr wrap="square" rtlCol="0">
              <a:spAutoFit/>
            </a:bodyPr>
            <a:lstStyle/>
            <a:p>
              <a:r>
                <a:rPr lang="en-US" sz="2800" dirty="0" smtClean="0"/>
                <a:t>193</a:t>
              </a:r>
              <a:endParaRPr lang="en-US" sz="2800" dirty="0" smtClean="0"/>
            </a:p>
            <a:p>
              <a:r>
                <a:rPr lang="en-US" sz="2800" dirty="0" smtClean="0"/>
                <a:t>(</a:t>
              </a:r>
              <a:r>
                <a:rPr lang="en-US" sz="2800" dirty="0" err="1" smtClean="0"/>
                <a:t>girls+boys</a:t>
              </a:r>
              <a:r>
                <a:rPr lang="en-US" sz="2800" dirty="0" smtClean="0"/>
                <a:t>)</a:t>
              </a:r>
              <a:endParaRPr lang="en-US" sz="2800" dirty="0"/>
            </a:p>
          </p:txBody>
        </p:sp>
      </p:grpSp>
      <p:grpSp>
        <p:nvGrpSpPr>
          <p:cNvPr id="12" name="Group 31"/>
          <p:cNvGrpSpPr/>
          <p:nvPr/>
        </p:nvGrpSpPr>
        <p:grpSpPr>
          <a:xfrm>
            <a:off x="457200" y="3962400"/>
            <a:ext cx="8458200" cy="1613595"/>
            <a:chOff x="533400" y="3962400"/>
            <a:chExt cx="8458200" cy="1613595"/>
          </a:xfrm>
        </p:grpSpPr>
        <p:grpSp>
          <p:nvGrpSpPr>
            <p:cNvPr id="19" name="Group 14"/>
            <p:cNvGrpSpPr/>
            <p:nvPr/>
          </p:nvGrpSpPr>
          <p:grpSpPr>
            <a:xfrm>
              <a:off x="533400" y="4114800"/>
              <a:ext cx="1447800" cy="1066800"/>
              <a:chOff x="2514600" y="2286000"/>
              <a:chExt cx="3124200" cy="2286000"/>
            </a:xfrm>
          </p:grpSpPr>
          <p:sp>
            <p:nvSpPr>
              <p:cNvPr id="46" name="Rectangle 2"/>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16"/>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girls</a:t>
                </a:r>
                <a:endParaRPr lang="en-US" dirty="0"/>
              </a:p>
            </p:txBody>
          </p:sp>
          <p:cxnSp>
            <p:nvCxnSpPr>
              <p:cNvPr id="49" name="Straight Connector 4"/>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Isosceles Triangle 5"/>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7"/>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8"/>
            <p:cNvGrpSpPr/>
            <p:nvPr/>
          </p:nvGrpSpPr>
          <p:grpSpPr>
            <a:xfrm>
              <a:off x="3657600" y="3962400"/>
              <a:ext cx="1295400" cy="1219200"/>
              <a:chOff x="2514600" y="2286000"/>
              <a:chExt cx="3124200" cy="2286000"/>
            </a:xfrm>
          </p:grpSpPr>
          <p:sp>
            <p:nvSpPr>
              <p:cNvPr id="40" name="Rectangle 39"/>
              <p:cNvSpPr/>
              <p:nvPr/>
            </p:nvSpPr>
            <p:spPr>
              <a:xfrm>
                <a:off x="2590800" y="2286000"/>
                <a:ext cx="3048000" cy="2286000"/>
              </a:xfrm>
              <a:prstGeom prst="rect">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819400" y="2286000"/>
                <a:ext cx="2819400" cy="6096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819400" y="2438400"/>
                <a:ext cx="2819400" cy="2133600"/>
              </a:xfrm>
              <a:prstGeom prst="rect">
                <a:avLst/>
              </a:prstGeom>
              <a:solidFill>
                <a:srgbClr val="CC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gentlemen</a:t>
                </a:r>
                <a:endParaRPr lang="en-US" sz="1600" dirty="0" smtClean="0"/>
              </a:p>
            </p:txBody>
          </p:sp>
          <p:cxnSp>
            <p:nvCxnSpPr>
              <p:cNvPr id="43" name="Straight Connector 42"/>
              <p:cNvCxnSpPr/>
              <p:nvPr/>
            </p:nvCxnSpPr>
            <p:spPr>
              <a:xfrm>
                <a:off x="2590800" y="2286000"/>
                <a:ext cx="228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rot="10800000">
                <a:off x="2514600" y="2362199"/>
                <a:ext cx="381000" cy="304800"/>
              </a:xfrm>
              <a:prstGeom prst="triangle">
                <a:avLst/>
              </a:prstGeom>
              <a:solidFill>
                <a:srgbClr val="B86600"/>
              </a:solidFill>
              <a:ln>
                <a:solidFill>
                  <a:schemeClr val="tx1"/>
                </a:solid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0800000">
                <a:off x="2819400" y="2438400"/>
                <a:ext cx="2819400" cy="609600"/>
              </a:xfrm>
              <a:prstGeom prst="triangle">
                <a:avLst/>
              </a:prstGeom>
              <a:solidFill>
                <a:srgbClr val="B8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057400" y="4495800"/>
              <a:ext cx="1066800" cy="369332"/>
            </a:xfrm>
            <a:prstGeom prst="rect">
              <a:avLst/>
            </a:prstGeom>
            <a:noFill/>
          </p:spPr>
          <p:txBody>
            <a:bodyPr wrap="square" rtlCol="0">
              <a:spAutoFit/>
            </a:bodyPr>
            <a:lstStyle/>
            <a:p>
              <a:r>
                <a:rPr lang="en-US" dirty="0" smtClean="0"/>
                <a:t>95 (girls)</a:t>
              </a:r>
              <a:endParaRPr lang="en-US" dirty="0"/>
            </a:p>
          </p:txBody>
        </p:sp>
        <p:sp>
          <p:nvSpPr>
            <p:cNvPr id="36" name="Plus 35"/>
            <p:cNvSpPr/>
            <p:nvPr/>
          </p:nvSpPr>
          <p:spPr>
            <a:xfrm>
              <a:off x="2971800" y="4267200"/>
              <a:ext cx="533400" cy="609600"/>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029200" y="4419600"/>
              <a:ext cx="1066800" cy="646331"/>
            </a:xfrm>
            <a:prstGeom prst="rect">
              <a:avLst/>
            </a:prstGeom>
            <a:noFill/>
          </p:spPr>
          <p:txBody>
            <a:bodyPr wrap="square" rtlCol="0">
              <a:spAutoFit/>
            </a:bodyPr>
            <a:lstStyle/>
            <a:p>
              <a:r>
                <a:rPr lang="en-US" dirty="0" smtClean="0"/>
                <a:t>15(gentlemen)</a:t>
              </a:r>
              <a:endParaRPr lang="en-US" dirty="0"/>
            </a:p>
          </p:txBody>
        </p:sp>
        <p:sp>
          <p:nvSpPr>
            <p:cNvPr id="38" name="Equal 37"/>
            <p:cNvSpPr/>
            <p:nvPr/>
          </p:nvSpPr>
          <p:spPr>
            <a:xfrm>
              <a:off x="5943600" y="4343400"/>
              <a:ext cx="914400" cy="533400"/>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6934200" y="4191000"/>
              <a:ext cx="2057400" cy="1384995"/>
            </a:xfrm>
            <a:prstGeom prst="rect">
              <a:avLst/>
            </a:prstGeom>
            <a:noFill/>
          </p:spPr>
          <p:txBody>
            <a:bodyPr wrap="square" rtlCol="0">
              <a:spAutoFit/>
            </a:bodyPr>
            <a:lstStyle/>
            <a:p>
              <a:r>
                <a:rPr lang="en-US" sz="2800" dirty="0" smtClean="0"/>
                <a:t>110</a:t>
              </a:r>
              <a:endParaRPr lang="en-US" sz="2800" dirty="0" smtClean="0"/>
            </a:p>
            <a:p>
              <a:r>
                <a:rPr lang="en-US" sz="2800" dirty="0" smtClean="0"/>
                <a:t>(</a:t>
              </a:r>
              <a:r>
                <a:rPr lang="en-US" sz="2800" dirty="0" err="1" smtClean="0"/>
                <a:t>girls+gentlemen</a:t>
              </a:r>
              <a:r>
                <a:rPr lang="en-US" sz="2800" dirty="0" smtClean="0"/>
                <a:t>)</a:t>
              </a:r>
              <a:endParaRPr lang="en-US" sz="28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231</Words>
  <Application>Microsoft Office PowerPoint</Application>
  <PresentationFormat>On-screen Show (4:3)</PresentationFormat>
  <Paragraphs>48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Anish K Bansal</cp:lastModifiedBy>
  <cp:revision>27</cp:revision>
  <dcterms:created xsi:type="dcterms:W3CDTF">2006-08-16T00:00:00Z</dcterms:created>
  <dcterms:modified xsi:type="dcterms:W3CDTF">2024-03-08T08:04:09Z</dcterms:modified>
</cp:coreProperties>
</file>