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2" r:id="rId5"/>
    <p:sldId id="263"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6600"/>
    <a:srgbClr val="CC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166" y="-3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0" y="838200"/>
            <a:ext cx="2269427" cy="2286000"/>
            <a:chOff x="914400" y="685800"/>
            <a:chExt cx="2269427" cy="2286000"/>
          </a:xfrm>
        </p:grpSpPr>
        <p:grpSp>
          <p:nvGrpSpPr>
            <p:cNvPr id="32" name="Group 17"/>
            <p:cNvGrpSpPr/>
            <p:nvPr/>
          </p:nvGrpSpPr>
          <p:grpSpPr>
            <a:xfrm>
              <a:off x="1447800" y="685800"/>
              <a:ext cx="1736027" cy="1981200"/>
              <a:chOff x="914400" y="990600"/>
              <a:chExt cx="1736027" cy="1981200"/>
            </a:xfrm>
          </p:grpSpPr>
          <p:grpSp>
            <p:nvGrpSpPr>
              <p:cNvPr id="39" name="Group 13"/>
              <p:cNvGrpSpPr/>
              <p:nvPr/>
            </p:nvGrpSpPr>
            <p:grpSpPr>
              <a:xfrm>
                <a:off x="1447800" y="1066800"/>
                <a:ext cx="1202627" cy="1905000"/>
                <a:chOff x="1447800" y="1066800"/>
                <a:chExt cx="1202627" cy="1905000"/>
              </a:xfrm>
            </p:grpSpPr>
            <p:pic>
              <p:nvPicPr>
                <p:cNvPr id="42" name="Picture 41"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43" name="Picture 42"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40" name="Picture 39"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41" name="Picture 40" descr="girl.png"/>
              <p:cNvPicPr>
                <a:picLocks noChangeAspect="1"/>
              </p:cNvPicPr>
              <p:nvPr/>
            </p:nvPicPr>
            <p:blipFill>
              <a:blip r:embed="rId2" cstate="print"/>
              <a:stretch>
                <a:fillRect/>
              </a:stretch>
            </p:blipFill>
            <p:spPr>
              <a:xfrm>
                <a:off x="1143000" y="1143000"/>
                <a:ext cx="974027" cy="1752600"/>
              </a:xfrm>
              <a:prstGeom prst="rect">
                <a:avLst/>
              </a:prstGeom>
            </p:spPr>
          </p:pic>
        </p:grpSp>
        <p:grpSp>
          <p:nvGrpSpPr>
            <p:cNvPr id="33" name="Group 16"/>
            <p:cNvGrpSpPr/>
            <p:nvPr/>
          </p:nvGrpSpPr>
          <p:grpSpPr>
            <a:xfrm>
              <a:off x="914400" y="990600"/>
              <a:ext cx="1736027" cy="1981200"/>
              <a:chOff x="914400" y="990600"/>
              <a:chExt cx="1736027" cy="1981200"/>
            </a:xfrm>
          </p:grpSpPr>
          <p:grpSp>
            <p:nvGrpSpPr>
              <p:cNvPr id="34" name="Group 13"/>
              <p:cNvGrpSpPr/>
              <p:nvPr/>
            </p:nvGrpSpPr>
            <p:grpSpPr>
              <a:xfrm>
                <a:off x="1447800" y="1066800"/>
                <a:ext cx="1202627" cy="1905000"/>
                <a:chOff x="1447800" y="1066800"/>
                <a:chExt cx="1202627" cy="1905000"/>
              </a:xfrm>
            </p:grpSpPr>
            <p:pic>
              <p:nvPicPr>
                <p:cNvPr id="37" name="Picture 36"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38" name="Picture 37"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35" name="Picture 34"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36" name="Picture 35" descr="girl.png"/>
              <p:cNvPicPr>
                <a:picLocks noChangeAspect="1"/>
              </p:cNvPicPr>
              <p:nvPr/>
            </p:nvPicPr>
            <p:blipFill>
              <a:blip r:embed="rId2" cstate="print"/>
              <a:stretch>
                <a:fillRect/>
              </a:stretch>
            </p:blipFill>
            <p:spPr>
              <a:xfrm>
                <a:off x="1143000" y="1143000"/>
                <a:ext cx="974027" cy="1752600"/>
              </a:xfrm>
              <a:prstGeom prst="rect">
                <a:avLst/>
              </a:prstGeom>
            </p:spPr>
          </p:pic>
        </p:grpSp>
      </p:grpSp>
      <p:grpSp>
        <p:nvGrpSpPr>
          <p:cNvPr id="9" name="Group 8"/>
          <p:cNvGrpSpPr/>
          <p:nvPr/>
        </p:nvGrpSpPr>
        <p:grpSpPr>
          <a:xfrm>
            <a:off x="1219200" y="4572000"/>
            <a:ext cx="1447800" cy="1066800"/>
            <a:chOff x="2514600" y="2286000"/>
            <a:chExt cx="3124200" cy="2286000"/>
          </a:xfrm>
        </p:grpSpPr>
        <p:sp>
          <p:nvSpPr>
            <p:cNvPr id="3" name="Rectangle 2"/>
            <p:cNvSpPr/>
            <p:nvPr/>
          </p:nvSpPr>
          <p:spPr>
            <a:xfrm>
              <a:off x="2590800" y="2286000"/>
              <a:ext cx="3048000" cy="2286000"/>
            </a:xfrm>
            <a:prstGeom prst="rect">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819400" y="2286000"/>
              <a:ext cx="2819400" cy="609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819400" y="2438400"/>
              <a:ext cx="2819400" cy="2133600"/>
            </a:xfrm>
            <a:prstGeom prst="rect">
              <a:avLst/>
            </a:prstGeom>
            <a:solidFill>
              <a:srgbClr val="CC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girls</a:t>
              </a:r>
              <a:endParaRPr lang="en-US" dirty="0"/>
            </a:p>
          </p:txBody>
        </p:sp>
        <p:cxnSp>
          <p:nvCxnSpPr>
            <p:cNvPr id="5" name="Straight Connector 4"/>
            <p:cNvCxnSpPr/>
            <p:nvPr/>
          </p:nvCxnSpPr>
          <p:spPr>
            <a:xfrm>
              <a:off x="2590800" y="2286000"/>
              <a:ext cx="2286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Isosceles Triangle 5"/>
            <p:cNvSpPr/>
            <p:nvPr/>
          </p:nvSpPr>
          <p:spPr>
            <a:xfrm rot="10800000">
              <a:off x="2514600" y="2362199"/>
              <a:ext cx="381000" cy="304800"/>
            </a:xfrm>
            <a:prstGeom prst="triangle">
              <a:avLst/>
            </a:prstGeom>
            <a:solidFill>
              <a:srgbClr val="B86600"/>
            </a:solid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rot="10800000">
              <a:off x="2819400" y="2438400"/>
              <a:ext cx="2819400" cy="609600"/>
            </a:xfrm>
            <a:prstGeom prst="triangle">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Down Arrow 9"/>
          <p:cNvSpPr/>
          <p:nvPr/>
        </p:nvSpPr>
        <p:spPr>
          <a:xfrm>
            <a:off x="1752600" y="3124200"/>
            <a:ext cx="533400"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895600" y="838200"/>
            <a:ext cx="1219200" cy="369332"/>
          </a:xfrm>
          <a:prstGeom prst="rect">
            <a:avLst/>
          </a:prstGeom>
          <a:noFill/>
        </p:spPr>
        <p:txBody>
          <a:bodyPr wrap="square" rtlCol="0">
            <a:spAutoFit/>
          </a:bodyPr>
          <a:lstStyle/>
          <a:p>
            <a:r>
              <a:rPr lang="en-US" dirty="0" smtClean="0"/>
              <a:t>27 </a:t>
            </a:r>
          </a:p>
        </p:txBody>
      </p:sp>
      <p:grpSp>
        <p:nvGrpSpPr>
          <p:cNvPr id="24" name="Group 23"/>
          <p:cNvGrpSpPr/>
          <p:nvPr/>
        </p:nvGrpSpPr>
        <p:grpSpPr>
          <a:xfrm>
            <a:off x="914400" y="685800"/>
            <a:ext cx="2269427" cy="2574748"/>
            <a:chOff x="914400" y="685800"/>
            <a:chExt cx="2269427" cy="2574748"/>
          </a:xfrm>
        </p:grpSpPr>
        <p:grpSp>
          <p:nvGrpSpPr>
            <p:cNvPr id="18" name="Group 17"/>
            <p:cNvGrpSpPr/>
            <p:nvPr/>
          </p:nvGrpSpPr>
          <p:grpSpPr>
            <a:xfrm>
              <a:off x="1447800" y="685800"/>
              <a:ext cx="1736027" cy="1981200"/>
              <a:chOff x="914400" y="990600"/>
              <a:chExt cx="1736027" cy="1981200"/>
            </a:xfrm>
          </p:grpSpPr>
          <p:grpSp>
            <p:nvGrpSpPr>
              <p:cNvPr id="19" name="Group 13"/>
              <p:cNvGrpSpPr/>
              <p:nvPr/>
            </p:nvGrpSpPr>
            <p:grpSpPr>
              <a:xfrm>
                <a:off x="1447800" y="1066800"/>
                <a:ext cx="1202627" cy="1905000"/>
                <a:chOff x="1447800" y="1066800"/>
                <a:chExt cx="1202627" cy="1905000"/>
              </a:xfrm>
            </p:grpSpPr>
            <p:pic>
              <p:nvPicPr>
                <p:cNvPr id="22" name="Picture 21"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23" name="Picture 22"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20" name="Picture 19"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21" name="Picture 20" descr="girl.png"/>
              <p:cNvPicPr>
                <a:picLocks noChangeAspect="1"/>
              </p:cNvPicPr>
              <p:nvPr/>
            </p:nvPicPr>
            <p:blipFill>
              <a:blip r:embed="rId2" cstate="print"/>
              <a:stretch>
                <a:fillRect/>
              </a:stretch>
            </p:blipFill>
            <p:spPr>
              <a:xfrm>
                <a:off x="1143000" y="1143000"/>
                <a:ext cx="974027" cy="1752600"/>
              </a:xfrm>
              <a:prstGeom prst="rect">
                <a:avLst/>
              </a:prstGeom>
            </p:spPr>
          </p:pic>
        </p:grpSp>
        <p:grpSp>
          <p:nvGrpSpPr>
            <p:cNvPr id="17" name="Group 16"/>
            <p:cNvGrpSpPr/>
            <p:nvPr/>
          </p:nvGrpSpPr>
          <p:grpSpPr>
            <a:xfrm>
              <a:off x="914400" y="990600"/>
              <a:ext cx="2209800" cy="2269948"/>
              <a:chOff x="914400" y="990600"/>
              <a:chExt cx="2209800" cy="2269948"/>
            </a:xfrm>
          </p:grpSpPr>
          <p:grpSp>
            <p:nvGrpSpPr>
              <p:cNvPr id="14" name="Group 13"/>
              <p:cNvGrpSpPr/>
              <p:nvPr/>
            </p:nvGrpSpPr>
            <p:grpSpPr>
              <a:xfrm>
                <a:off x="1447800" y="1066800"/>
                <a:ext cx="1202627" cy="1905000"/>
                <a:chOff x="1447800" y="1066800"/>
                <a:chExt cx="1202627" cy="1905000"/>
              </a:xfrm>
            </p:grpSpPr>
            <p:pic>
              <p:nvPicPr>
                <p:cNvPr id="11" name="Picture 10"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13" name="Picture 12"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15" name="Picture 14"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16" name="Picture 15" descr="girl.png"/>
              <p:cNvPicPr>
                <a:picLocks noChangeAspect="1"/>
              </p:cNvPicPr>
              <p:nvPr/>
            </p:nvPicPr>
            <p:blipFill>
              <a:blip r:embed="rId3" cstate="print"/>
              <a:stretch>
                <a:fillRect/>
              </a:stretch>
            </p:blipFill>
            <p:spPr>
              <a:xfrm>
                <a:off x="1905000" y="1066800"/>
                <a:ext cx="1219200" cy="2193748"/>
              </a:xfrm>
              <a:prstGeom prst="rect">
                <a:avLst/>
              </a:prstGeom>
            </p:spPr>
          </p:pic>
        </p:grpSp>
      </p:grpSp>
      <p:grpSp>
        <p:nvGrpSpPr>
          <p:cNvPr id="61" name="Group 60"/>
          <p:cNvGrpSpPr/>
          <p:nvPr/>
        </p:nvGrpSpPr>
        <p:grpSpPr>
          <a:xfrm>
            <a:off x="0" y="1905000"/>
            <a:ext cx="2066180" cy="2286000"/>
            <a:chOff x="5257800" y="3048000"/>
            <a:chExt cx="2066180" cy="2286000"/>
          </a:xfrm>
        </p:grpSpPr>
        <p:grpSp>
          <p:nvGrpSpPr>
            <p:cNvPr id="51" name="Group 50"/>
            <p:cNvGrpSpPr/>
            <p:nvPr/>
          </p:nvGrpSpPr>
          <p:grpSpPr>
            <a:xfrm>
              <a:off x="5562600" y="3048000"/>
              <a:ext cx="1608980" cy="1676400"/>
              <a:chOff x="5562600" y="3352800"/>
              <a:chExt cx="1608980" cy="1676400"/>
            </a:xfrm>
          </p:grpSpPr>
          <p:grpSp>
            <p:nvGrpSpPr>
              <p:cNvPr id="52" name="Group 45"/>
              <p:cNvGrpSpPr/>
              <p:nvPr/>
            </p:nvGrpSpPr>
            <p:grpSpPr>
              <a:xfrm>
                <a:off x="5562600" y="3352800"/>
                <a:ext cx="999380" cy="1676400"/>
                <a:chOff x="5562600" y="3352800"/>
                <a:chExt cx="999380" cy="1676400"/>
              </a:xfrm>
            </p:grpSpPr>
            <p:pic>
              <p:nvPicPr>
                <p:cNvPr id="56" name="Picture 55" descr="girl.png"/>
                <p:cNvPicPr>
                  <a:picLocks noChangeAspect="1"/>
                </p:cNvPicPr>
                <p:nvPr/>
              </p:nvPicPr>
              <p:blipFill>
                <a:blip r:embed="rId4" cstate="print"/>
                <a:stretch>
                  <a:fillRect/>
                </a:stretch>
              </p:blipFill>
              <p:spPr>
                <a:xfrm>
                  <a:off x="5562600" y="3352800"/>
                  <a:ext cx="846980" cy="1524000"/>
                </a:xfrm>
                <a:prstGeom prst="rect">
                  <a:avLst/>
                </a:prstGeom>
              </p:spPr>
            </p:pic>
            <p:pic>
              <p:nvPicPr>
                <p:cNvPr id="57" name="Picture 56" descr="girl.png"/>
                <p:cNvPicPr>
                  <a:picLocks noChangeAspect="1"/>
                </p:cNvPicPr>
                <p:nvPr/>
              </p:nvPicPr>
              <p:blipFill>
                <a:blip r:embed="rId4" cstate="print"/>
                <a:stretch>
                  <a:fillRect/>
                </a:stretch>
              </p:blipFill>
              <p:spPr>
                <a:xfrm>
                  <a:off x="5715000" y="3505200"/>
                  <a:ext cx="846980" cy="1524000"/>
                </a:xfrm>
                <a:prstGeom prst="rect">
                  <a:avLst/>
                </a:prstGeom>
              </p:spPr>
            </p:pic>
          </p:grpSp>
          <p:grpSp>
            <p:nvGrpSpPr>
              <p:cNvPr id="53" name="Group 46"/>
              <p:cNvGrpSpPr/>
              <p:nvPr/>
            </p:nvGrpSpPr>
            <p:grpSpPr>
              <a:xfrm>
                <a:off x="6019800" y="3429000"/>
                <a:ext cx="1151780" cy="1600200"/>
                <a:chOff x="5867400" y="3276600"/>
                <a:chExt cx="1151780" cy="1600200"/>
              </a:xfrm>
            </p:grpSpPr>
            <p:pic>
              <p:nvPicPr>
                <p:cNvPr id="54" name="Picture 53" descr="girl.png"/>
                <p:cNvPicPr>
                  <a:picLocks noChangeAspect="1"/>
                </p:cNvPicPr>
                <p:nvPr/>
              </p:nvPicPr>
              <p:blipFill>
                <a:blip r:embed="rId4" cstate="print"/>
                <a:stretch>
                  <a:fillRect/>
                </a:stretch>
              </p:blipFill>
              <p:spPr>
                <a:xfrm>
                  <a:off x="5867400" y="3276600"/>
                  <a:ext cx="846980" cy="1524000"/>
                </a:xfrm>
                <a:prstGeom prst="rect">
                  <a:avLst/>
                </a:prstGeom>
              </p:spPr>
            </p:pic>
            <p:pic>
              <p:nvPicPr>
                <p:cNvPr id="55" name="Picture 54" descr="girl.png"/>
                <p:cNvPicPr>
                  <a:picLocks noChangeAspect="1"/>
                </p:cNvPicPr>
                <p:nvPr/>
              </p:nvPicPr>
              <p:blipFill>
                <a:blip r:embed="rId4" cstate="print"/>
                <a:stretch>
                  <a:fillRect/>
                </a:stretch>
              </p:blipFill>
              <p:spPr>
                <a:xfrm>
                  <a:off x="6172200" y="3352800"/>
                  <a:ext cx="846980" cy="1524000"/>
                </a:xfrm>
                <a:prstGeom prst="rect">
                  <a:avLst/>
                </a:prstGeom>
              </p:spPr>
            </p:pic>
          </p:grpSp>
        </p:grpSp>
        <p:grpSp>
          <p:nvGrpSpPr>
            <p:cNvPr id="50" name="Group 49"/>
            <p:cNvGrpSpPr/>
            <p:nvPr/>
          </p:nvGrpSpPr>
          <p:grpSpPr>
            <a:xfrm>
              <a:off x="5562600" y="3352800"/>
              <a:ext cx="1608980" cy="1676400"/>
              <a:chOff x="5562600" y="3352800"/>
              <a:chExt cx="1608980" cy="1676400"/>
            </a:xfrm>
          </p:grpSpPr>
          <p:grpSp>
            <p:nvGrpSpPr>
              <p:cNvPr id="46" name="Group 45"/>
              <p:cNvGrpSpPr/>
              <p:nvPr/>
            </p:nvGrpSpPr>
            <p:grpSpPr>
              <a:xfrm>
                <a:off x="5562600" y="3352800"/>
                <a:ext cx="999380" cy="1676400"/>
                <a:chOff x="5562600" y="3352800"/>
                <a:chExt cx="999380" cy="1676400"/>
              </a:xfrm>
            </p:grpSpPr>
            <p:pic>
              <p:nvPicPr>
                <p:cNvPr id="44" name="Picture 43" descr="girl.png"/>
                <p:cNvPicPr>
                  <a:picLocks noChangeAspect="1"/>
                </p:cNvPicPr>
                <p:nvPr/>
              </p:nvPicPr>
              <p:blipFill>
                <a:blip r:embed="rId4" cstate="print"/>
                <a:stretch>
                  <a:fillRect/>
                </a:stretch>
              </p:blipFill>
              <p:spPr>
                <a:xfrm>
                  <a:off x="5562600" y="3352800"/>
                  <a:ext cx="846980" cy="1524000"/>
                </a:xfrm>
                <a:prstGeom prst="rect">
                  <a:avLst/>
                </a:prstGeom>
              </p:spPr>
            </p:pic>
            <p:pic>
              <p:nvPicPr>
                <p:cNvPr id="45" name="Picture 44" descr="girl.png"/>
                <p:cNvPicPr>
                  <a:picLocks noChangeAspect="1"/>
                </p:cNvPicPr>
                <p:nvPr/>
              </p:nvPicPr>
              <p:blipFill>
                <a:blip r:embed="rId4" cstate="print"/>
                <a:stretch>
                  <a:fillRect/>
                </a:stretch>
              </p:blipFill>
              <p:spPr>
                <a:xfrm>
                  <a:off x="5715000" y="3505200"/>
                  <a:ext cx="846980" cy="1524000"/>
                </a:xfrm>
                <a:prstGeom prst="rect">
                  <a:avLst/>
                </a:prstGeom>
              </p:spPr>
            </p:pic>
          </p:grpSp>
          <p:grpSp>
            <p:nvGrpSpPr>
              <p:cNvPr id="47" name="Group 46"/>
              <p:cNvGrpSpPr/>
              <p:nvPr/>
            </p:nvGrpSpPr>
            <p:grpSpPr>
              <a:xfrm>
                <a:off x="6019800" y="3429000"/>
                <a:ext cx="1151780" cy="1600200"/>
                <a:chOff x="5867400" y="3276600"/>
                <a:chExt cx="1151780" cy="1600200"/>
              </a:xfrm>
            </p:grpSpPr>
            <p:pic>
              <p:nvPicPr>
                <p:cNvPr id="48" name="Picture 47" descr="girl.png"/>
                <p:cNvPicPr>
                  <a:picLocks noChangeAspect="1"/>
                </p:cNvPicPr>
                <p:nvPr/>
              </p:nvPicPr>
              <p:blipFill>
                <a:blip r:embed="rId4" cstate="print"/>
                <a:stretch>
                  <a:fillRect/>
                </a:stretch>
              </p:blipFill>
              <p:spPr>
                <a:xfrm>
                  <a:off x="5867400" y="3276600"/>
                  <a:ext cx="846980" cy="1524000"/>
                </a:xfrm>
                <a:prstGeom prst="rect">
                  <a:avLst/>
                </a:prstGeom>
              </p:spPr>
            </p:pic>
            <p:pic>
              <p:nvPicPr>
                <p:cNvPr id="49" name="Picture 48" descr="girl.png"/>
                <p:cNvPicPr>
                  <a:picLocks noChangeAspect="1"/>
                </p:cNvPicPr>
                <p:nvPr/>
              </p:nvPicPr>
              <p:blipFill>
                <a:blip r:embed="rId4" cstate="print"/>
                <a:stretch>
                  <a:fillRect/>
                </a:stretch>
              </p:blipFill>
              <p:spPr>
                <a:xfrm>
                  <a:off x="6172200" y="3352800"/>
                  <a:ext cx="846980" cy="1524000"/>
                </a:xfrm>
                <a:prstGeom prst="rect">
                  <a:avLst/>
                </a:prstGeom>
              </p:spPr>
            </p:pic>
          </p:grpSp>
        </p:grpSp>
        <p:pic>
          <p:nvPicPr>
            <p:cNvPr id="58" name="Picture 57" descr="girl.png"/>
            <p:cNvPicPr>
              <a:picLocks noChangeAspect="1"/>
            </p:cNvPicPr>
            <p:nvPr/>
          </p:nvPicPr>
          <p:blipFill>
            <a:blip r:embed="rId4" cstate="print"/>
            <a:stretch>
              <a:fillRect/>
            </a:stretch>
          </p:blipFill>
          <p:spPr>
            <a:xfrm>
              <a:off x="6477000" y="3657600"/>
              <a:ext cx="846980" cy="1524000"/>
            </a:xfrm>
            <a:prstGeom prst="rect">
              <a:avLst/>
            </a:prstGeom>
          </p:spPr>
        </p:pic>
        <p:pic>
          <p:nvPicPr>
            <p:cNvPr id="59" name="Picture 58" descr="girl.png"/>
            <p:cNvPicPr>
              <a:picLocks noChangeAspect="1"/>
            </p:cNvPicPr>
            <p:nvPr/>
          </p:nvPicPr>
          <p:blipFill>
            <a:blip r:embed="rId4" cstate="print"/>
            <a:stretch>
              <a:fillRect/>
            </a:stretch>
          </p:blipFill>
          <p:spPr>
            <a:xfrm>
              <a:off x="6019800" y="3810000"/>
              <a:ext cx="846980" cy="1524000"/>
            </a:xfrm>
            <a:prstGeom prst="rect">
              <a:avLst/>
            </a:prstGeom>
          </p:spPr>
        </p:pic>
        <p:pic>
          <p:nvPicPr>
            <p:cNvPr id="60" name="Picture 59" descr="girl.png"/>
            <p:cNvPicPr>
              <a:picLocks noChangeAspect="1"/>
            </p:cNvPicPr>
            <p:nvPr/>
          </p:nvPicPr>
          <p:blipFill>
            <a:blip r:embed="rId4" cstate="print"/>
            <a:stretch>
              <a:fillRect/>
            </a:stretch>
          </p:blipFill>
          <p:spPr>
            <a:xfrm>
              <a:off x="5257800" y="3657600"/>
              <a:ext cx="846980" cy="1524000"/>
            </a:xfrm>
            <a:prstGeom prst="rect">
              <a:avLst/>
            </a:prstGeom>
          </p:spPr>
        </p:pic>
      </p:grpSp>
      <p:grpSp>
        <p:nvGrpSpPr>
          <p:cNvPr id="62" name="Group 61"/>
          <p:cNvGrpSpPr/>
          <p:nvPr/>
        </p:nvGrpSpPr>
        <p:grpSpPr>
          <a:xfrm>
            <a:off x="5943600" y="4572000"/>
            <a:ext cx="1447800" cy="1066800"/>
            <a:chOff x="2514600" y="2286000"/>
            <a:chExt cx="3124200" cy="2286000"/>
          </a:xfrm>
        </p:grpSpPr>
        <p:sp>
          <p:nvSpPr>
            <p:cNvPr id="63" name="Rectangle 62"/>
            <p:cNvSpPr/>
            <p:nvPr/>
          </p:nvSpPr>
          <p:spPr>
            <a:xfrm>
              <a:off x="2590800" y="2286000"/>
              <a:ext cx="3048000" cy="2286000"/>
            </a:xfrm>
            <a:prstGeom prst="rect">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2819400" y="2286000"/>
              <a:ext cx="2819400" cy="609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2819400" y="2438400"/>
              <a:ext cx="2819400" cy="2133600"/>
            </a:xfrm>
            <a:prstGeom prst="rect">
              <a:avLst/>
            </a:prstGeom>
            <a:solidFill>
              <a:srgbClr val="CC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boys</a:t>
              </a:r>
            </a:p>
          </p:txBody>
        </p:sp>
        <p:cxnSp>
          <p:nvCxnSpPr>
            <p:cNvPr id="66" name="Straight Connector 65"/>
            <p:cNvCxnSpPr/>
            <p:nvPr/>
          </p:nvCxnSpPr>
          <p:spPr>
            <a:xfrm>
              <a:off x="2590800" y="2286000"/>
              <a:ext cx="2286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Isosceles Triangle 66"/>
            <p:cNvSpPr/>
            <p:nvPr/>
          </p:nvSpPr>
          <p:spPr>
            <a:xfrm rot="10800000">
              <a:off x="2514600" y="2362199"/>
              <a:ext cx="381000" cy="304800"/>
            </a:xfrm>
            <a:prstGeom prst="triangle">
              <a:avLst/>
            </a:prstGeom>
            <a:solidFill>
              <a:srgbClr val="B86600"/>
            </a:solid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Isosceles Triangle 67"/>
            <p:cNvSpPr/>
            <p:nvPr/>
          </p:nvSpPr>
          <p:spPr>
            <a:xfrm rot="10800000">
              <a:off x="2819400" y="2438400"/>
              <a:ext cx="2819400" cy="609600"/>
            </a:xfrm>
            <a:prstGeom prst="triangle">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9" name="Picture 68" descr="Peepo.PNG"/>
          <p:cNvPicPr>
            <a:picLocks noChangeAspect="1"/>
          </p:cNvPicPr>
          <p:nvPr/>
        </p:nvPicPr>
        <p:blipFill>
          <a:blip r:embed="rId5" cstate="print"/>
          <a:stretch>
            <a:fillRect/>
          </a:stretch>
        </p:blipFill>
        <p:spPr>
          <a:xfrm>
            <a:off x="5486400" y="838200"/>
            <a:ext cx="2361629" cy="1771222"/>
          </a:xfrm>
          <a:prstGeom prst="rect">
            <a:avLst/>
          </a:prstGeom>
        </p:spPr>
      </p:pic>
      <p:sp>
        <p:nvSpPr>
          <p:cNvPr id="70" name="Down Arrow 69"/>
          <p:cNvSpPr/>
          <p:nvPr/>
        </p:nvSpPr>
        <p:spPr>
          <a:xfrm>
            <a:off x="6400800" y="3276600"/>
            <a:ext cx="533400"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7315200" y="914400"/>
            <a:ext cx="990600" cy="369332"/>
          </a:xfrm>
          <a:prstGeom prst="rect">
            <a:avLst/>
          </a:prstGeom>
          <a:noFill/>
        </p:spPr>
        <p:txBody>
          <a:bodyPr wrap="square" rtlCol="0">
            <a:spAutoFit/>
          </a:bodyPr>
          <a:lstStyle/>
          <a:p>
            <a:r>
              <a:rPr lang="en-US" dirty="0" smtClean="0"/>
              <a:t>“</a:t>
            </a:r>
            <a:r>
              <a:rPr lang="en-US" dirty="0" err="1" smtClean="0"/>
              <a:t>Peepo</a:t>
            </a:r>
            <a:r>
              <a:rPr lang="en-US" dirty="0" smtClean="0"/>
              <a:t>”</a:t>
            </a:r>
            <a:endParaRPr lang="en-US" dirty="0"/>
          </a:p>
        </p:txBody>
      </p:sp>
      <p:sp>
        <p:nvSpPr>
          <p:cNvPr id="72" name="TextBox 71"/>
          <p:cNvSpPr txBox="1"/>
          <p:nvPr/>
        </p:nvSpPr>
        <p:spPr>
          <a:xfrm>
            <a:off x="304800" y="5943600"/>
            <a:ext cx="8686800" cy="523220"/>
          </a:xfrm>
          <a:prstGeom prst="rect">
            <a:avLst/>
          </a:prstGeom>
          <a:noFill/>
        </p:spPr>
        <p:txBody>
          <a:bodyPr wrap="square" rtlCol="0">
            <a:spAutoFit/>
          </a:bodyPr>
          <a:lstStyle/>
          <a:p>
            <a:r>
              <a:rPr lang="en-US" sz="2800" dirty="0" smtClean="0"/>
              <a:t>27 girls in box named girls and </a:t>
            </a:r>
            <a:r>
              <a:rPr lang="en-US" sz="2800" dirty="0" err="1" smtClean="0"/>
              <a:t>Peepo</a:t>
            </a:r>
            <a:r>
              <a:rPr lang="en-US" sz="2800" dirty="0" smtClean="0"/>
              <a:t> in box named boys</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6" name="Group 225"/>
          <p:cNvGrpSpPr/>
          <p:nvPr/>
        </p:nvGrpSpPr>
        <p:grpSpPr>
          <a:xfrm>
            <a:off x="6019800" y="457200"/>
            <a:ext cx="2514600" cy="1851019"/>
            <a:chOff x="6629400" y="990600"/>
            <a:chExt cx="2514600" cy="1851019"/>
          </a:xfrm>
        </p:grpSpPr>
        <p:grpSp>
          <p:nvGrpSpPr>
            <p:cNvPr id="227" name="Group 166"/>
            <p:cNvGrpSpPr/>
            <p:nvPr/>
          </p:nvGrpSpPr>
          <p:grpSpPr>
            <a:xfrm>
              <a:off x="6781800" y="990600"/>
              <a:ext cx="1291193" cy="1393819"/>
              <a:chOff x="6781800" y="990600"/>
              <a:chExt cx="1291193" cy="1393819"/>
            </a:xfrm>
          </p:grpSpPr>
          <p:pic>
            <p:nvPicPr>
              <p:cNvPr id="243" name="Picture 242"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244" name="Picture 243"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245" name="Picture 244"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246" name="Picture 245" descr="boy.png"/>
              <p:cNvPicPr>
                <a:picLocks noChangeAspect="1"/>
              </p:cNvPicPr>
              <p:nvPr/>
            </p:nvPicPr>
            <p:blipFill>
              <a:blip r:embed="rId2" cstate="print"/>
              <a:stretch>
                <a:fillRect/>
              </a:stretch>
            </p:blipFill>
            <p:spPr>
              <a:xfrm>
                <a:off x="6781800" y="990600"/>
                <a:ext cx="605393" cy="1241419"/>
              </a:xfrm>
              <a:prstGeom prst="rect">
                <a:avLst/>
              </a:prstGeom>
            </p:spPr>
          </p:pic>
        </p:grpSp>
        <p:grpSp>
          <p:nvGrpSpPr>
            <p:cNvPr id="228" name="Group 167"/>
            <p:cNvGrpSpPr/>
            <p:nvPr/>
          </p:nvGrpSpPr>
          <p:grpSpPr>
            <a:xfrm>
              <a:off x="6934200" y="1143000"/>
              <a:ext cx="1291193" cy="1393819"/>
              <a:chOff x="6781800" y="990600"/>
              <a:chExt cx="1291193" cy="1393819"/>
            </a:xfrm>
          </p:grpSpPr>
          <p:pic>
            <p:nvPicPr>
              <p:cNvPr id="239" name="Picture 238"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240" name="Picture 239"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241" name="Picture 240"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242" name="Picture 241" descr="boy.png"/>
              <p:cNvPicPr>
                <a:picLocks noChangeAspect="1"/>
              </p:cNvPicPr>
              <p:nvPr/>
            </p:nvPicPr>
            <p:blipFill>
              <a:blip r:embed="rId2" cstate="print"/>
              <a:stretch>
                <a:fillRect/>
              </a:stretch>
            </p:blipFill>
            <p:spPr>
              <a:xfrm>
                <a:off x="6781800" y="990600"/>
                <a:ext cx="605393" cy="1241419"/>
              </a:xfrm>
              <a:prstGeom prst="rect">
                <a:avLst/>
              </a:prstGeom>
            </p:spPr>
          </p:pic>
        </p:grpSp>
        <p:grpSp>
          <p:nvGrpSpPr>
            <p:cNvPr id="229" name="Group 172"/>
            <p:cNvGrpSpPr/>
            <p:nvPr/>
          </p:nvGrpSpPr>
          <p:grpSpPr>
            <a:xfrm>
              <a:off x="6629400" y="1447800"/>
              <a:ext cx="1291193" cy="1393819"/>
              <a:chOff x="6781800" y="990600"/>
              <a:chExt cx="1291193" cy="1393819"/>
            </a:xfrm>
          </p:grpSpPr>
          <p:pic>
            <p:nvPicPr>
              <p:cNvPr id="235" name="Picture 234"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236" name="Picture 235"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237" name="Picture 236"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238" name="Picture 237" descr="boy.png"/>
              <p:cNvPicPr>
                <a:picLocks noChangeAspect="1"/>
              </p:cNvPicPr>
              <p:nvPr/>
            </p:nvPicPr>
            <p:blipFill>
              <a:blip r:embed="rId2" cstate="print"/>
              <a:stretch>
                <a:fillRect/>
              </a:stretch>
            </p:blipFill>
            <p:spPr>
              <a:xfrm>
                <a:off x="6781800" y="990600"/>
                <a:ext cx="605393" cy="1241419"/>
              </a:xfrm>
              <a:prstGeom prst="rect">
                <a:avLst/>
              </a:prstGeom>
            </p:spPr>
          </p:pic>
        </p:grpSp>
        <p:grpSp>
          <p:nvGrpSpPr>
            <p:cNvPr id="230" name="Group 177"/>
            <p:cNvGrpSpPr/>
            <p:nvPr/>
          </p:nvGrpSpPr>
          <p:grpSpPr>
            <a:xfrm>
              <a:off x="7852807" y="990600"/>
              <a:ext cx="1291193" cy="1393819"/>
              <a:chOff x="6781800" y="990600"/>
              <a:chExt cx="1291193" cy="1393819"/>
            </a:xfrm>
          </p:grpSpPr>
          <p:pic>
            <p:nvPicPr>
              <p:cNvPr id="231" name="Picture 230"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232" name="Picture 231"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233" name="Picture 232"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234" name="Picture 233" descr="boy.png"/>
              <p:cNvPicPr>
                <a:picLocks noChangeAspect="1"/>
              </p:cNvPicPr>
              <p:nvPr/>
            </p:nvPicPr>
            <p:blipFill>
              <a:blip r:embed="rId2" cstate="print"/>
              <a:stretch>
                <a:fillRect/>
              </a:stretch>
            </p:blipFill>
            <p:spPr>
              <a:xfrm>
                <a:off x="6781800" y="990600"/>
                <a:ext cx="605393" cy="1241419"/>
              </a:xfrm>
              <a:prstGeom prst="rect">
                <a:avLst/>
              </a:prstGeom>
            </p:spPr>
          </p:pic>
        </p:grpSp>
      </p:grpSp>
      <p:grpSp>
        <p:nvGrpSpPr>
          <p:cNvPr id="153" name="Group 152"/>
          <p:cNvGrpSpPr/>
          <p:nvPr/>
        </p:nvGrpSpPr>
        <p:grpSpPr>
          <a:xfrm>
            <a:off x="-152400" y="0"/>
            <a:ext cx="4784027" cy="5929069"/>
            <a:chOff x="-152400" y="0"/>
            <a:chExt cx="4784027" cy="5929069"/>
          </a:xfrm>
        </p:grpSpPr>
        <p:grpSp>
          <p:nvGrpSpPr>
            <p:cNvPr id="56" name="Group 55"/>
            <p:cNvGrpSpPr/>
            <p:nvPr/>
          </p:nvGrpSpPr>
          <p:grpSpPr>
            <a:xfrm>
              <a:off x="-152400" y="0"/>
              <a:ext cx="3183827" cy="3505200"/>
              <a:chOff x="0" y="685800"/>
              <a:chExt cx="3183827" cy="3505200"/>
            </a:xfrm>
          </p:grpSpPr>
          <p:grpSp>
            <p:nvGrpSpPr>
              <p:cNvPr id="57" name="Group 1"/>
              <p:cNvGrpSpPr/>
              <p:nvPr/>
            </p:nvGrpSpPr>
            <p:grpSpPr>
              <a:xfrm>
                <a:off x="0" y="838200"/>
                <a:ext cx="2269427" cy="2286000"/>
                <a:chOff x="914400" y="685800"/>
                <a:chExt cx="2269427" cy="2286000"/>
              </a:xfrm>
            </p:grpSpPr>
            <p:grpSp>
              <p:nvGrpSpPr>
                <p:cNvPr id="89" name="Group 17"/>
                <p:cNvGrpSpPr/>
                <p:nvPr/>
              </p:nvGrpSpPr>
              <p:grpSpPr>
                <a:xfrm>
                  <a:off x="1447800" y="685800"/>
                  <a:ext cx="1736027" cy="1981200"/>
                  <a:chOff x="914400" y="990600"/>
                  <a:chExt cx="1736027" cy="1981200"/>
                </a:xfrm>
              </p:grpSpPr>
              <p:grpSp>
                <p:nvGrpSpPr>
                  <p:cNvPr id="96" name="Group 13"/>
                  <p:cNvGrpSpPr/>
                  <p:nvPr/>
                </p:nvGrpSpPr>
                <p:grpSpPr>
                  <a:xfrm>
                    <a:off x="1447800" y="1066800"/>
                    <a:ext cx="1202627" cy="1905000"/>
                    <a:chOff x="1447800" y="1066800"/>
                    <a:chExt cx="1202627" cy="1905000"/>
                  </a:xfrm>
                </p:grpSpPr>
                <p:pic>
                  <p:nvPicPr>
                    <p:cNvPr id="99" name="Picture 12" descr="girl.png"/>
                    <p:cNvPicPr>
                      <a:picLocks noChangeAspect="1"/>
                    </p:cNvPicPr>
                    <p:nvPr/>
                  </p:nvPicPr>
                  <p:blipFill>
                    <a:blip r:embed="rId3" cstate="print"/>
                    <a:stretch>
                      <a:fillRect/>
                    </a:stretch>
                  </p:blipFill>
                  <p:spPr>
                    <a:xfrm>
                      <a:off x="1447800" y="1066800"/>
                      <a:ext cx="974027" cy="1752600"/>
                    </a:xfrm>
                    <a:prstGeom prst="rect">
                      <a:avLst/>
                    </a:prstGeom>
                  </p:spPr>
                </p:pic>
                <p:pic>
                  <p:nvPicPr>
                    <p:cNvPr id="100" name="Picture 13" descr="girl.png"/>
                    <p:cNvPicPr>
                      <a:picLocks noChangeAspect="1"/>
                    </p:cNvPicPr>
                    <p:nvPr/>
                  </p:nvPicPr>
                  <p:blipFill>
                    <a:blip r:embed="rId3" cstate="print"/>
                    <a:stretch>
                      <a:fillRect/>
                    </a:stretch>
                  </p:blipFill>
                  <p:spPr>
                    <a:xfrm>
                      <a:off x="1676400" y="1219200"/>
                      <a:ext cx="974027" cy="1752600"/>
                    </a:xfrm>
                    <a:prstGeom prst="rect">
                      <a:avLst/>
                    </a:prstGeom>
                  </p:spPr>
                </p:pic>
              </p:grpSp>
              <p:pic>
                <p:nvPicPr>
                  <p:cNvPr id="97" name="Picture 10" descr="girl.png"/>
                  <p:cNvPicPr>
                    <a:picLocks noChangeAspect="1"/>
                  </p:cNvPicPr>
                  <p:nvPr/>
                </p:nvPicPr>
                <p:blipFill>
                  <a:blip r:embed="rId3" cstate="print"/>
                  <a:stretch>
                    <a:fillRect/>
                  </a:stretch>
                </p:blipFill>
                <p:spPr>
                  <a:xfrm>
                    <a:off x="914400" y="990600"/>
                    <a:ext cx="974027" cy="1752600"/>
                  </a:xfrm>
                  <a:prstGeom prst="rect">
                    <a:avLst/>
                  </a:prstGeom>
                </p:spPr>
              </p:pic>
              <p:pic>
                <p:nvPicPr>
                  <p:cNvPr id="98" name="Picture 11" descr="girl.png"/>
                  <p:cNvPicPr>
                    <a:picLocks noChangeAspect="1"/>
                  </p:cNvPicPr>
                  <p:nvPr/>
                </p:nvPicPr>
                <p:blipFill>
                  <a:blip r:embed="rId3" cstate="print"/>
                  <a:stretch>
                    <a:fillRect/>
                  </a:stretch>
                </p:blipFill>
                <p:spPr>
                  <a:xfrm>
                    <a:off x="1143000" y="1143000"/>
                    <a:ext cx="974027" cy="1752600"/>
                  </a:xfrm>
                  <a:prstGeom prst="rect">
                    <a:avLst/>
                  </a:prstGeom>
                </p:spPr>
              </p:pic>
            </p:grpSp>
            <p:grpSp>
              <p:nvGrpSpPr>
                <p:cNvPr id="90" name="Group 16"/>
                <p:cNvGrpSpPr/>
                <p:nvPr/>
              </p:nvGrpSpPr>
              <p:grpSpPr>
                <a:xfrm>
                  <a:off x="914400" y="990600"/>
                  <a:ext cx="1736027" cy="1981200"/>
                  <a:chOff x="914400" y="990600"/>
                  <a:chExt cx="1736027" cy="1981200"/>
                </a:xfrm>
              </p:grpSpPr>
              <p:grpSp>
                <p:nvGrpSpPr>
                  <p:cNvPr id="91" name="Group 13"/>
                  <p:cNvGrpSpPr/>
                  <p:nvPr/>
                </p:nvGrpSpPr>
                <p:grpSpPr>
                  <a:xfrm>
                    <a:off x="1447800" y="1066800"/>
                    <a:ext cx="1202627" cy="1905000"/>
                    <a:chOff x="1447800" y="1066800"/>
                    <a:chExt cx="1202627" cy="1905000"/>
                  </a:xfrm>
                </p:grpSpPr>
                <p:pic>
                  <p:nvPicPr>
                    <p:cNvPr id="94" name="Picture 7" descr="girl.png"/>
                    <p:cNvPicPr>
                      <a:picLocks noChangeAspect="1"/>
                    </p:cNvPicPr>
                    <p:nvPr/>
                  </p:nvPicPr>
                  <p:blipFill>
                    <a:blip r:embed="rId3" cstate="print"/>
                    <a:stretch>
                      <a:fillRect/>
                    </a:stretch>
                  </p:blipFill>
                  <p:spPr>
                    <a:xfrm>
                      <a:off x="1447800" y="1066800"/>
                      <a:ext cx="974027" cy="1752600"/>
                    </a:xfrm>
                    <a:prstGeom prst="rect">
                      <a:avLst/>
                    </a:prstGeom>
                  </p:spPr>
                </p:pic>
                <p:pic>
                  <p:nvPicPr>
                    <p:cNvPr id="95" name="Picture 8" descr="girl.png"/>
                    <p:cNvPicPr>
                      <a:picLocks noChangeAspect="1"/>
                    </p:cNvPicPr>
                    <p:nvPr/>
                  </p:nvPicPr>
                  <p:blipFill>
                    <a:blip r:embed="rId3" cstate="print"/>
                    <a:stretch>
                      <a:fillRect/>
                    </a:stretch>
                  </p:blipFill>
                  <p:spPr>
                    <a:xfrm>
                      <a:off x="1676400" y="1219200"/>
                      <a:ext cx="974027" cy="1752600"/>
                    </a:xfrm>
                    <a:prstGeom prst="rect">
                      <a:avLst/>
                    </a:prstGeom>
                  </p:spPr>
                </p:pic>
              </p:grpSp>
              <p:pic>
                <p:nvPicPr>
                  <p:cNvPr id="92" name="Picture 5" descr="girl.png"/>
                  <p:cNvPicPr>
                    <a:picLocks noChangeAspect="1"/>
                  </p:cNvPicPr>
                  <p:nvPr/>
                </p:nvPicPr>
                <p:blipFill>
                  <a:blip r:embed="rId3" cstate="print"/>
                  <a:stretch>
                    <a:fillRect/>
                  </a:stretch>
                </p:blipFill>
                <p:spPr>
                  <a:xfrm>
                    <a:off x="914400" y="990600"/>
                    <a:ext cx="974027" cy="1752600"/>
                  </a:xfrm>
                  <a:prstGeom prst="rect">
                    <a:avLst/>
                  </a:prstGeom>
                </p:spPr>
              </p:pic>
              <p:pic>
                <p:nvPicPr>
                  <p:cNvPr id="93" name="Picture 6" descr="girl.png"/>
                  <p:cNvPicPr>
                    <a:picLocks noChangeAspect="1"/>
                  </p:cNvPicPr>
                  <p:nvPr/>
                </p:nvPicPr>
                <p:blipFill>
                  <a:blip r:embed="rId3" cstate="print"/>
                  <a:stretch>
                    <a:fillRect/>
                  </a:stretch>
                </p:blipFill>
                <p:spPr>
                  <a:xfrm>
                    <a:off x="1143000" y="1143000"/>
                    <a:ext cx="974027" cy="1752600"/>
                  </a:xfrm>
                  <a:prstGeom prst="rect">
                    <a:avLst/>
                  </a:prstGeom>
                </p:spPr>
              </p:pic>
            </p:grpSp>
          </p:grpSp>
          <p:grpSp>
            <p:nvGrpSpPr>
              <p:cNvPr id="58" name="Group 22"/>
              <p:cNvGrpSpPr/>
              <p:nvPr/>
            </p:nvGrpSpPr>
            <p:grpSpPr>
              <a:xfrm>
                <a:off x="914400" y="685800"/>
                <a:ext cx="2269427" cy="2574748"/>
                <a:chOff x="914400" y="685800"/>
                <a:chExt cx="2269427" cy="2574748"/>
              </a:xfrm>
            </p:grpSpPr>
            <p:grpSp>
              <p:nvGrpSpPr>
                <p:cNvPr id="77" name="Group 17"/>
                <p:cNvGrpSpPr/>
                <p:nvPr/>
              </p:nvGrpSpPr>
              <p:grpSpPr>
                <a:xfrm>
                  <a:off x="1447800" y="685800"/>
                  <a:ext cx="1736027" cy="1981200"/>
                  <a:chOff x="914400" y="990600"/>
                  <a:chExt cx="1736027" cy="1981200"/>
                </a:xfrm>
              </p:grpSpPr>
              <p:grpSp>
                <p:nvGrpSpPr>
                  <p:cNvPr id="84" name="Group 13"/>
                  <p:cNvGrpSpPr/>
                  <p:nvPr/>
                </p:nvGrpSpPr>
                <p:grpSpPr>
                  <a:xfrm>
                    <a:off x="1447800" y="1066800"/>
                    <a:ext cx="1202627" cy="1905000"/>
                    <a:chOff x="1447800" y="1066800"/>
                    <a:chExt cx="1202627" cy="1905000"/>
                  </a:xfrm>
                </p:grpSpPr>
                <p:pic>
                  <p:nvPicPr>
                    <p:cNvPr id="87" name="Picture 86" descr="girl.png"/>
                    <p:cNvPicPr>
                      <a:picLocks noChangeAspect="1"/>
                    </p:cNvPicPr>
                    <p:nvPr/>
                  </p:nvPicPr>
                  <p:blipFill>
                    <a:blip r:embed="rId3" cstate="print"/>
                    <a:stretch>
                      <a:fillRect/>
                    </a:stretch>
                  </p:blipFill>
                  <p:spPr>
                    <a:xfrm>
                      <a:off x="1447800" y="1066800"/>
                      <a:ext cx="974027" cy="1752600"/>
                    </a:xfrm>
                    <a:prstGeom prst="rect">
                      <a:avLst/>
                    </a:prstGeom>
                  </p:spPr>
                </p:pic>
                <p:pic>
                  <p:nvPicPr>
                    <p:cNvPr id="88" name="Picture 87" descr="girl.png"/>
                    <p:cNvPicPr>
                      <a:picLocks noChangeAspect="1"/>
                    </p:cNvPicPr>
                    <p:nvPr/>
                  </p:nvPicPr>
                  <p:blipFill>
                    <a:blip r:embed="rId3" cstate="print"/>
                    <a:stretch>
                      <a:fillRect/>
                    </a:stretch>
                  </p:blipFill>
                  <p:spPr>
                    <a:xfrm>
                      <a:off x="1676400" y="1219200"/>
                      <a:ext cx="974027" cy="1752600"/>
                    </a:xfrm>
                    <a:prstGeom prst="rect">
                      <a:avLst/>
                    </a:prstGeom>
                  </p:spPr>
                </p:pic>
              </p:grpSp>
              <p:pic>
                <p:nvPicPr>
                  <p:cNvPr id="85" name="Picture 84" descr="girl.png"/>
                  <p:cNvPicPr>
                    <a:picLocks noChangeAspect="1"/>
                  </p:cNvPicPr>
                  <p:nvPr/>
                </p:nvPicPr>
                <p:blipFill>
                  <a:blip r:embed="rId3" cstate="print"/>
                  <a:stretch>
                    <a:fillRect/>
                  </a:stretch>
                </p:blipFill>
                <p:spPr>
                  <a:xfrm>
                    <a:off x="914400" y="990600"/>
                    <a:ext cx="974027" cy="1752600"/>
                  </a:xfrm>
                  <a:prstGeom prst="rect">
                    <a:avLst/>
                  </a:prstGeom>
                </p:spPr>
              </p:pic>
              <p:pic>
                <p:nvPicPr>
                  <p:cNvPr id="86" name="Picture 85" descr="girl.png"/>
                  <p:cNvPicPr>
                    <a:picLocks noChangeAspect="1"/>
                  </p:cNvPicPr>
                  <p:nvPr/>
                </p:nvPicPr>
                <p:blipFill>
                  <a:blip r:embed="rId3" cstate="print"/>
                  <a:stretch>
                    <a:fillRect/>
                  </a:stretch>
                </p:blipFill>
                <p:spPr>
                  <a:xfrm>
                    <a:off x="1143000" y="1143000"/>
                    <a:ext cx="974027" cy="1752600"/>
                  </a:xfrm>
                  <a:prstGeom prst="rect">
                    <a:avLst/>
                  </a:prstGeom>
                </p:spPr>
              </p:pic>
            </p:grpSp>
            <p:grpSp>
              <p:nvGrpSpPr>
                <p:cNvPr id="78" name="Group 16"/>
                <p:cNvGrpSpPr/>
                <p:nvPr/>
              </p:nvGrpSpPr>
              <p:grpSpPr>
                <a:xfrm>
                  <a:off x="914400" y="990600"/>
                  <a:ext cx="2209800" cy="2269948"/>
                  <a:chOff x="914400" y="990600"/>
                  <a:chExt cx="2209800" cy="2269948"/>
                </a:xfrm>
              </p:grpSpPr>
              <p:grpSp>
                <p:nvGrpSpPr>
                  <p:cNvPr id="79" name="Group 13"/>
                  <p:cNvGrpSpPr/>
                  <p:nvPr/>
                </p:nvGrpSpPr>
                <p:grpSpPr>
                  <a:xfrm>
                    <a:off x="1447800" y="1066800"/>
                    <a:ext cx="1202627" cy="1905000"/>
                    <a:chOff x="1447800" y="1066800"/>
                    <a:chExt cx="1202627" cy="1905000"/>
                  </a:xfrm>
                </p:grpSpPr>
                <p:pic>
                  <p:nvPicPr>
                    <p:cNvPr id="82" name="Picture 10" descr="girl.png"/>
                    <p:cNvPicPr>
                      <a:picLocks noChangeAspect="1"/>
                    </p:cNvPicPr>
                    <p:nvPr/>
                  </p:nvPicPr>
                  <p:blipFill>
                    <a:blip r:embed="rId3" cstate="print"/>
                    <a:stretch>
                      <a:fillRect/>
                    </a:stretch>
                  </p:blipFill>
                  <p:spPr>
                    <a:xfrm>
                      <a:off x="1447800" y="1066800"/>
                      <a:ext cx="974027" cy="1752600"/>
                    </a:xfrm>
                    <a:prstGeom prst="rect">
                      <a:avLst/>
                    </a:prstGeom>
                  </p:spPr>
                </p:pic>
                <p:pic>
                  <p:nvPicPr>
                    <p:cNvPr id="83" name="Picture 12" descr="girl.png"/>
                    <p:cNvPicPr>
                      <a:picLocks noChangeAspect="1"/>
                    </p:cNvPicPr>
                    <p:nvPr/>
                  </p:nvPicPr>
                  <p:blipFill>
                    <a:blip r:embed="rId3" cstate="print"/>
                    <a:stretch>
                      <a:fillRect/>
                    </a:stretch>
                  </p:blipFill>
                  <p:spPr>
                    <a:xfrm>
                      <a:off x="1676400" y="1219200"/>
                      <a:ext cx="974027" cy="1752600"/>
                    </a:xfrm>
                    <a:prstGeom prst="rect">
                      <a:avLst/>
                    </a:prstGeom>
                  </p:spPr>
                </p:pic>
              </p:grpSp>
              <p:pic>
                <p:nvPicPr>
                  <p:cNvPr id="80" name="Picture 79" descr="girl.png"/>
                  <p:cNvPicPr>
                    <a:picLocks noChangeAspect="1"/>
                  </p:cNvPicPr>
                  <p:nvPr/>
                </p:nvPicPr>
                <p:blipFill>
                  <a:blip r:embed="rId3" cstate="print"/>
                  <a:stretch>
                    <a:fillRect/>
                  </a:stretch>
                </p:blipFill>
                <p:spPr>
                  <a:xfrm>
                    <a:off x="914400" y="990600"/>
                    <a:ext cx="974027" cy="1752600"/>
                  </a:xfrm>
                  <a:prstGeom prst="rect">
                    <a:avLst/>
                  </a:prstGeom>
                </p:spPr>
              </p:pic>
              <p:pic>
                <p:nvPicPr>
                  <p:cNvPr id="81" name="Picture 80" descr="girl.png"/>
                  <p:cNvPicPr>
                    <a:picLocks noChangeAspect="1"/>
                  </p:cNvPicPr>
                  <p:nvPr/>
                </p:nvPicPr>
                <p:blipFill>
                  <a:blip r:embed="rId4" cstate="print"/>
                  <a:stretch>
                    <a:fillRect/>
                  </a:stretch>
                </p:blipFill>
                <p:spPr>
                  <a:xfrm>
                    <a:off x="1905000" y="1066800"/>
                    <a:ext cx="1219200" cy="2193748"/>
                  </a:xfrm>
                  <a:prstGeom prst="rect">
                    <a:avLst/>
                  </a:prstGeom>
                </p:spPr>
              </p:pic>
            </p:grpSp>
          </p:grpSp>
          <p:grpSp>
            <p:nvGrpSpPr>
              <p:cNvPr id="59" name="Group 35"/>
              <p:cNvGrpSpPr/>
              <p:nvPr/>
            </p:nvGrpSpPr>
            <p:grpSpPr>
              <a:xfrm>
                <a:off x="0" y="1905000"/>
                <a:ext cx="2066180" cy="2286000"/>
                <a:chOff x="5257800" y="3048000"/>
                <a:chExt cx="2066180" cy="2286000"/>
              </a:xfrm>
            </p:grpSpPr>
            <p:grpSp>
              <p:nvGrpSpPr>
                <p:cNvPr id="60" name="Group 50"/>
                <p:cNvGrpSpPr/>
                <p:nvPr/>
              </p:nvGrpSpPr>
              <p:grpSpPr>
                <a:xfrm>
                  <a:off x="5562600" y="3048000"/>
                  <a:ext cx="1608980" cy="1676400"/>
                  <a:chOff x="5562600" y="3352800"/>
                  <a:chExt cx="1608980" cy="1676400"/>
                </a:xfrm>
              </p:grpSpPr>
              <p:grpSp>
                <p:nvGrpSpPr>
                  <p:cNvPr id="71" name="Group 45"/>
                  <p:cNvGrpSpPr/>
                  <p:nvPr/>
                </p:nvGrpSpPr>
                <p:grpSpPr>
                  <a:xfrm>
                    <a:off x="5562600" y="3352800"/>
                    <a:ext cx="999380" cy="1676400"/>
                    <a:chOff x="5562600" y="3352800"/>
                    <a:chExt cx="999380" cy="1676400"/>
                  </a:xfrm>
                </p:grpSpPr>
                <p:pic>
                  <p:nvPicPr>
                    <p:cNvPr id="75" name="Picture 74" descr="girl.png"/>
                    <p:cNvPicPr>
                      <a:picLocks noChangeAspect="1"/>
                    </p:cNvPicPr>
                    <p:nvPr/>
                  </p:nvPicPr>
                  <p:blipFill>
                    <a:blip r:embed="rId5" cstate="print"/>
                    <a:stretch>
                      <a:fillRect/>
                    </a:stretch>
                  </p:blipFill>
                  <p:spPr>
                    <a:xfrm>
                      <a:off x="5562600" y="3352800"/>
                      <a:ext cx="846980" cy="1524000"/>
                    </a:xfrm>
                    <a:prstGeom prst="rect">
                      <a:avLst/>
                    </a:prstGeom>
                  </p:spPr>
                </p:pic>
                <p:pic>
                  <p:nvPicPr>
                    <p:cNvPr id="76" name="Picture 75" descr="girl.png"/>
                    <p:cNvPicPr>
                      <a:picLocks noChangeAspect="1"/>
                    </p:cNvPicPr>
                    <p:nvPr/>
                  </p:nvPicPr>
                  <p:blipFill>
                    <a:blip r:embed="rId5" cstate="print"/>
                    <a:stretch>
                      <a:fillRect/>
                    </a:stretch>
                  </p:blipFill>
                  <p:spPr>
                    <a:xfrm>
                      <a:off x="5715000" y="3505200"/>
                      <a:ext cx="846980" cy="1524000"/>
                    </a:xfrm>
                    <a:prstGeom prst="rect">
                      <a:avLst/>
                    </a:prstGeom>
                  </p:spPr>
                </p:pic>
              </p:grpSp>
              <p:grpSp>
                <p:nvGrpSpPr>
                  <p:cNvPr id="72" name="Group 46"/>
                  <p:cNvGrpSpPr/>
                  <p:nvPr/>
                </p:nvGrpSpPr>
                <p:grpSpPr>
                  <a:xfrm>
                    <a:off x="6019800" y="3429000"/>
                    <a:ext cx="1151780" cy="1600200"/>
                    <a:chOff x="5867400" y="3276600"/>
                    <a:chExt cx="1151780" cy="1600200"/>
                  </a:xfrm>
                </p:grpSpPr>
                <p:pic>
                  <p:nvPicPr>
                    <p:cNvPr id="73" name="Picture 72" descr="girl.png"/>
                    <p:cNvPicPr>
                      <a:picLocks noChangeAspect="1"/>
                    </p:cNvPicPr>
                    <p:nvPr/>
                  </p:nvPicPr>
                  <p:blipFill>
                    <a:blip r:embed="rId5" cstate="print"/>
                    <a:stretch>
                      <a:fillRect/>
                    </a:stretch>
                  </p:blipFill>
                  <p:spPr>
                    <a:xfrm>
                      <a:off x="5867400" y="3276600"/>
                      <a:ext cx="846980" cy="1524000"/>
                    </a:xfrm>
                    <a:prstGeom prst="rect">
                      <a:avLst/>
                    </a:prstGeom>
                  </p:spPr>
                </p:pic>
                <p:pic>
                  <p:nvPicPr>
                    <p:cNvPr id="74" name="Picture 73" descr="girl.png"/>
                    <p:cNvPicPr>
                      <a:picLocks noChangeAspect="1"/>
                    </p:cNvPicPr>
                    <p:nvPr/>
                  </p:nvPicPr>
                  <p:blipFill>
                    <a:blip r:embed="rId5" cstate="print"/>
                    <a:stretch>
                      <a:fillRect/>
                    </a:stretch>
                  </p:blipFill>
                  <p:spPr>
                    <a:xfrm>
                      <a:off x="6172200" y="3352800"/>
                      <a:ext cx="846980" cy="1524000"/>
                    </a:xfrm>
                    <a:prstGeom prst="rect">
                      <a:avLst/>
                    </a:prstGeom>
                  </p:spPr>
                </p:pic>
              </p:grpSp>
            </p:grpSp>
            <p:grpSp>
              <p:nvGrpSpPr>
                <p:cNvPr id="61" name="Group 49"/>
                <p:cNvGrpSpPr/>
                <p:nvPr/>
              </p:nvGrpSpPr>
              <p:grpSpPr>
                <a:xfrm>
                  <a:off x="5562600" y="3352800"/>
                  <a:ext cx="1608980" cy="1676400"/>
                  <a:chOff x="5562600" y="3352800"/>
                  <a:chExt cx="1608980" cy="1676400"/>
                </a:xfrm>
              </p:grpSpPr>
              <p:grpSp>
                <p:nvGrpSpPr>
                  <p:cNvPr id="65" name="Group 45"/>
                  <p:cNvGrpSpPr/>
                  <p:nvPr/>
                </p:nvGrpSpPr>
                <p:grpSpPr>
                  <a:xfrm>
                    <a:off x="5562600" y="3352800"/>
                    <a:ext cx="999380" cy="1676400"/>
                    <a:chOff x="5562600" y="3352800"/>
                    <a:chExt cx="999380" cy="1676400"/>
                  </a:xfrm>
                </p:grpSpPr>
                <p:pic>
                  <p:nvPicPr>
                    <p:cNvPr id="69" name="Picture 43" descr="girl.png"/>
                    <p:cNvPicPr>
                      <a:picLocks noChangeAspect="1"/>
                    </p:cNvPicPr>
                    <p:nvPr/>
                  </p:nvPicPr>
                  <p:blipFill>
                    <a:blip r:embed="rId5" cstate="print"/>
                    <a:stretch>
                      <a:fillRect/>
                    </a:stretch>
                  </p:blipFill>
                  <p:spPr>
                    <a:xfrm>
                      <a:off x="5562600" y="3352800"/>
                      <a:ext cx="846980" cy="1524000"/>
                    </a:xfrm>
                    <a:prstGeom prst="rect">
                      <a:avLst/>
                    </a:prstGeom>
                  </p:spPr>
                </p:pic>
                <p:pic>
                  <p:nvPicPr>
                    <p:cNvPr id="70" name="Picture 44" descr="girl.png"/>
                    <p:cNvPicPr>
                      <a:picLocks noChangeAspect="1"/>
                    </p:cNvPicPr>
                    <p:nvPr/>
                  </p:nvPicPr>
                  <p:blipFill>
                    <a:blip r:embed="rId5" cstate="print"/>
                    <a:stretch>
                      <a:fillRect/>
                    </a:stretch>
                  </p:blipFill>
                  <p:spPr>
                    <a:xfrm>
                      <a:off x="5715000" y="3505200"/>
                      <a:ext cx="846980" cy="1524000"/>
                    </a:xfrm>
                    <a:prstGeom prst="rect">
                      <a:avLst/>
                    </a:prstGeom>
                  </p:spPr>
                </p:pic>
              </p:grpSp>
              <p:grpSp>
                <p:nvGrpSpPr>
                  <p:cNvPr id="66" name="Group 46"/>
                  <p:cNvGrpSpPr/>
                  <p:nvPr/>
                </p:nvGrpSpPr>
                <p:grpSpPr>
                  <a:xfrm>
                    <a:off x="6019800" y="3429000"/>
                    <a:ext cx="1151780" cy="1600200"/>
                    <a:chOff x="5867400" y="3276600"/>
                    <a:chExt cx="1151780" cy="1600200"/>
                  </a:xfrm>
                </p:grpSpPr>
                <p:pic>
                  <p:nvPicPr>
                    <p:cNvPr id="67" name="Picture 66" descr="girl.png"/>
                    <p:cNvPicPr>
                      <a:picLocks noChangeAspect="1"/>
                    </p:cNvPicPr>
                    <p:nvPr/>
                  </p:nvPicPr>
                  <p:blipFill>
                    <a:blip r:embed="rId5" cstate="print"/>
                    <a:stretch>
                      <a:fillRect/>
                    </a:stretch>
                  </p:blipFill>
                  <p:spPr>
                    <a:xfrm>
                      <a:off x="5867400" y="3276600"/>
                      <a:ext cx="846980" cy="1524000"/>
                    </a:xfrm>
                    <a:prstGeom prst="rect">
                      <a:avLst/>
                    </a:prstGeom>
                  </p:spPr>
                </p:pic>
                <p:pic>
                  <p:nvPicPr>
                    <p:cNvPr id="68" name="Picture 67" descr="girl.png"/>
                    <p:cNvPicPr>
                      <a:picLocks noChangeAspect="1"/>
                    </p:cNvPicPr>
                    <p:nvPr/>
                  </p:nvPicPr>
                  <p:blipFill>
                    <a:blip r:embed="rId5" cstate="print"/>
                    <a:stretch>
                      <a:fillRect/>
                    </a:stretch>
                  </p:blipFill>
                  <p:spPr>
                    <a:xfrm>
                      <a:off x="6172200" y="3352800"/>
                      <a:ext cx="846980" cy="1524000"/>
                    </a:xfrm>
                    <a:prstGeom prst="rect">
                      <a:avLst/>
                    </a:prstGeom>
                  </p:spPr>
                </p:pic>
              </p:grpSp>
            </p:grpSp>
            <p:pic>
              <p:nvPicPr>
                <p:cNvPr id="62" name="Picture 61" descr="girl.png"/>
                <p:cNvPicPr>
                  <a:picLocks noChangeAspect="1"/>
                </p:cNvPicPr>
                <p:nvPr/>
              </p:nvPicPr>
              <p:blipFill>
                <a:blip r:embed="rId5" cstate="print"/>
                <a:stretch>
                  <a:fillRect/>
                </a:stretch>
              </p:blipFill>
              <p:spPr>
                <a:xfrm>
                  <a:off x="6477000" y="3657600"/>
                  <a:ext cx="846980" cy="1524000"/>
                </a:xfrm>
                <a:prstGeom prst="rect">
                  <a:avLst/>
                </a:prstGeom>
              </p:spPr>
            </p:pic>
            <p:pic>
              <p:nvPicPr>
                <p:cNvPr id="63" name="Picture 62" descr="girl.png"/>
                <p:cNvPicPr>
                  <a:picLocks noChangeAspect="1"/>
                </p:cNvPicPr>
                <p:nvPr/>
              </p:nvPicPr>
              <p:blipFill>
                <a:blip r:embed="rId5" cstate="print"/>
                <a:stretch>
                  <a:fillRect/>
                </a:stretch>
              </p:blipFill>
              <p:spPr>
                <a:xfrm>
                  <a:off x="6019800" y="3810000"/>
                  <a:ext cx="846980" cy="1524000"/>
                </a:xfrm>
                <a:prstGeom prst="rect">
                  <a:avLst/>
                </a:prstGeom>
              </p:spPr>
            </p:pic>
            <p:pic>
              <p:nvPicPr>
                <p:cNvPr id="64" name="Picture 63" descr="girl.png"/>
                <p:cNvPicPr>
                  <a:picLocks noChangeAspect="1"/>
                </p:cNvPicPr>
                <p:nvPr/>
              </p:nvPicPr>
              <p:blipFill>
                <a:blip r:embed="rId5" cstate="print"/>
                <a:stretch>
                  <a:fillRect/>
                </a:stretch>
              </p:blipFill>
              <p:spPr>
                <a:xfrm>
                  <a:off x="5257800" y="3657600"/>
                  <a:ext cx="846980" cy="1524000"/>
                </a:xfrm>
                <a:prstGeom prst="rect">
                  <a:avLst/>
                </a:prstGeom>
              </p:spPr>
            </p:pic>
          </p:grpSp>
        </p:grpSp>
        <p:grpSp>
          <p:nvGrpSpPr>
            <p:cNvPr id="55" name="Group 54"/>
            <p:cNvGrpSpPr/>
            <p:nvPr/>
          </p:nvGrpSpPr>
          <p:grpSpPr>
            <a:xfrm>
              <a:off x="1447800" y="762000"/>
              <a:ext cx="3183827" cy="3505200"/>
              <a:chOff x="0" y="685800"/>
              <a:chExt cx="3183827" cy="3505200"/>
            </a:xfrm>
          </p:grpSpPr>
          <p:grpSp>
            <p:nvGrpSpPr>
              <p:cNvPr id="2" name="Group 1"/>
              <p:cNvGrpSpPr/>
              <p:nvPr/>
            </p:nvGrpSpPr>
            <p:grpSpPr>
              <a:xfrm>
                <a:off x="0" y="838200"/>
                <a:ext cx="2269427" cy="2286000"/>
                <a:chOff x="914400" y="685800"/>
                <a:chExt cx="2269427" cy="2286000"/>
              </a:xfrm>
            </p:grpSpPr>
            <p:grpSp>
              <p:nvGrpSpPr>
                <p:cNvPr id="3" name="Group 17"/>
                <p:cNvGrpSpPr/>
                <p:nvPr/>
              </p:nvGrpSpPr>
              <p:grpSpPr>
                <a:xfrm>
                  <a:off x="1447800" y="685800"/>
                  <a:ext cx="1736027" cy="1981200"/>
                  <a:chOff x="914400" y="990600"/>
                  <a:chExt cx="1736027" cy="1981200"/>
                </a:xfrm>
              </p:grpSpPr>
              <p:grpSp>
                <p:nvGrpSpPr>
                  <p:cNvPr id="10" name="Group 13"/>
                  <p:cNvGrpSpPr/>
                  <p:nvPr/>
                </p:nvGrpSpPr>
                <p:grpSpPr>
                  <a:xfrm>
                    <a:off x="1447800" y="1066800"/>
                    <a:ext cx="1202627" cy="1905000"/>
                    <a:chOff x="1447800" y="1066800"/>
                    <a:chExt cx="1202627" cy="1905000"/>
                  </a:xfrm>
                </p:grpSpPr>
                <p:pic>
                  <p:nvPicPr>
                    <p:cNvPr id="13" name="Picture 12" descr="girl.png"/>
                    <p:cNvPicPr>
                      <a:picLocks noChangeAspect="1"/>
                    </p:cNvPicPr>
                    <p:nvPr/>
                  </p:nvPicPr>
                  <p:blipFill>
                    <a:blip r:embed="rId3" cstate="print"/>
                    <a:stretch>
                      <a:fillRect/>
                    </a:stretch>
                  </p:blipFill>
                  <p:spPr>
                    <a:xfrm>
                      <a:off x="1447800" y="1066800"/>
                      <a:ext cx="974027" cy="1752600"/>
                    </a:xfrm>
                    <a:prstGeom prst="rect">
                      <a:avLst/>
                    </a:prstGeom>
                  </p:spPr>
                </p:pic>
                <p:pic>
                  <p:nvPicPr>
                    <p:cNvPr id="14" name="Picture 13" descr="girl.png"/>
                    <p:cNvPicPr>
                      <a:picLocks noChangeAspect="1"/>
                    </p:cNvPicPr>
                    <p:nvPr/>
                  </p:nvPicPr>
                  <p:blipFill>
                    <a:blip r:embed="rId3" cstate="print"/>
                    <a:stretch>
                      <a:fillRect/>
                    </a:stretch>
                  </p:blipFill>
                  <p:spPr>
                    <a:xfrm>
                      <a:off x="1676400" y="1219200"/>
                      <a:ext cx="974027" cy="1752600"/>
                    </a:xfrm>
                    <a:prstGeom prst="rect">
                      <a:avLst/>
                    </a:prstGeom>
                  </p:spPr>
                </p:pic>
              </p:grpSp>
              <p:pic>
                <p:nvPicPr>
                  <p:cNvPr id="11" name="Picture 10" descr="girl.png"/>
                  <p:cNvPicPr>
                    <a:picLocks noChangeAspect="1"/>
                  </p:cNvPicPr>
                  <p:nvPr/>
                </p:nvPicPr>
                <p:blipFill>
                  <a:blip r:embed="rId3" cstate="print"/>
                  <a:stretch>
                    <a:fillRect/>
                  </a:stretch>
                </p:blipFill>
                <p:spPr>
                  <a:xfrm>
                    <a:off x="914400" y="990600"/>
                    <a:ext cx="974027" cy="1752600"/>
                  </a:xfrm>
                  <a:prstGeom prst="rect">
                    <a:avLst/>
                  </a:prstGeom>
                </p:spPr>
              </p:pic>
              <p:pic>
                <p:nvPicPr>
                  <p:cNvPr id="12" name="Picture 11" descr="girl.png"/>
                  <p:cNvPicPr>
                    <a:picLocks noChangeAspect="1"/>
                  </p:cNvPicPr>
                  <p:nvPr/>
                </p:nvPicPr>
                <p:blipFill>
                  <a:blip r:embed="rId3" cstate="print"/>
                  <a:stretch>
                    <a:fillRect/>
                  </a:stretch>
                </p:blipFill>
                <p:spPr>
                  <a:xfrm>
                    <a:off x="1143000" y="1143000"/>
                    <a:ext cx="974027" cy="1752600"/>
                  </a:xfrm>
                  <a:prstGeom prst="rect">
                    <a:avLst/>
                  </a:prstGeom>
                </p:spPr>
              </p:pic>
            </p:grpSp>
            <p:grpSp>
              <p:nvGrpSpPr>
                <p:cNvPr id="4" name="Group 16"/>
                <p:cNvGrpSpPr/>
                <p:nvPr/>
              </p:nvGrpSpPr>
              <p:grpSpPr>
                <a:xfrm>
                  <a:off x="914400" y="990600"/>
                  <a:ext cx="1736027" cy="1981200"/>
                  <a:chOff x="914400" y="990600"/>
                  <a:chExt cx="1736027" cy="1981200"/>
                </a:xfrm>
              </p:grpSpPr>
              <p:grpSp>
                <p:nvGrpSpPr>
                  <p:cNvPr id="5" name="Group 13"/>
                  <p:cNvGrpSpPr/>
                  <p:nvPr/>
                </p:nvGrpSpPr>
                <p:grpSpPr>
                  <a:xfrm>
                    <a:off x="1447800" y="1066800"/>
                    <a:ext cx="1202627" cy="1905000"/>
                    <a:chOff x="1447800" y="1066800"/>
                    <a:chExt cx="1202627" cy="1905000"/>
                  </a:xfrm>
                </p:grpSpPr>
                <p:pic>
                  <p:nvPicPr>
                    <p:cNvPr id="8" name="Picture 7" descr="girl.png"/>
                    <p:cNvPicPr>
                      <a:picLocks noChangeAspect="1"/>
                    </p:cNvPicPr>
                    <p:nvPr/>
                  </p:nvPicPr>
                  <p:blipFill>
                    <a:blip r:embed="rId3" cstate="print"/>
                    <a:stretch>
                      <a:fillRect/>
                    </a:stretch>
                  </p:blipFill>
                  <p:spPr>
                    <a:xfrm>
                      <a:off x="1447800" y="1066800"/>
                      <a:ext cx="974027" cy="1752600"/>
                    </a:xfrm>
                    <a:prstGeom prst="rect">
                      <a:avLst/>
                    </a:prstGeom>
                  </p:spPr>
                </p:pic>
                <p:pic>
                  <p:nvPicPr>
                    <p:cNvPr id="9" name="Picture 8" descr="girl.png"/>
                    <p:cNvPicPr>
                      <a:picLocks noChangeAspect="1"/>
                    </p:cNvPicPr>
                    <p:nvPr/>
                  </p:nvPicPr>
                  <p:blipFill>
                    <a:blip r:embed="rId3" cstate="print"/>
                    <a:stretch>
                      <a:fillRect/>
                    </a:stretch>
                  </p:blipFill>
                  <p:spPr>
                    <a:xfrm>
                      <a:off x="1676400" y="1219200"/>
                      <a:ext cx="974027" cy="1752600"/>
                    </a:xfrm>
                    <a:prstGeom prst="rect">
                      <a:avLst/>
                    </a:prstGeom>
                  </p:spPr>
                </p:pic>
              </p:grpSp>
              <p:pic>
                <p:nvPicPr>
                  <p:cNvPr id="6" name="Picture 5" descr="girl.png"/>
                  <p:cNvPicPr>
                    <a:picLocks noChangeAspect="1"/>
                  </p:cNvPicPr>
                  <p:nvPr/>
                </p:nvPicPr>
                <p:blipFill>
                  <a:blip r:embed="rId3" cstate="print"/>
                  <a:stretch>
                    <a:fillRect/>
                  </a:stretch>
                </p:blipFill>
                <p:spPr>
                  <a:xfrm>
                    <a:off x="914400" y="990600"/>
                    <a:ext cx="974027" cy="1752600"/>
                  </a:xfrm>
                  <a:prstGeom prst="rect">
                    <a:avLst/>
                  </a:prstGeom>
                </p:spPr>
              </p:pic>
              <p:pic>
                <p:nvPicPr>
                  <p:cNvPr id="7" name="Picture 6" descr="girl.png"/>
                  <p:cNvPicPr>
                    <a:picLocks noChangeAspect="1"/>
                  </p:cNvPicPr>
                  <p:nvPr/>
                </p:nvPicPr>
                <p:blipFill>
                  <a:blip r:embed="rId3" cstate="print"/>
                  <a:stretch>
                    <a:fillRect/>
                  </a:stretch>
                </p:blipFill>
                <p:spPr>
                  <a:xfrm>
                    <a:off x="1143000" y="1143000"/>
                    <a:ext cx="974027" cy="1752600"/>
                  </a:xfrm>
                  <a:prstGeom prst="rect">
                    <a:avLst/>
                  </a:prstGeom>
                </p:spPr>
              </p:pic>
            </p:grpSp>
          </p:grpSp>
          <p:grpSp>
            <p:nvGrpSpPr>
              <p:cNvPr id="23" name="Group 22"/>
              <p:cNvGrpSpPr/>
              <p:nvPr/>
            </p:nvGrpSpPr>
            <p:grpSpPr>
              <a:xfrm>
                <a:off x="914400" y="685800"/>
                <a:ext cx="2269427" cy="2574748"/>
                <a:chOff x="914400" y="685800"/>
                <a:chExt cx="2269427" cy="2574748"/>
              </a:xfrm>
            </p:grpSpPr>
            <p:grpSp>
              <p:nvGrpSpPr>
                <p:cNvPr id="24" name="Group 17"/>
                <p:cNvGrpSpPr/>
                <p:nvPr/>
              </p:nvGrpSpPr>
              <p:grpSpPr>
                <a:xfrm>
                  <a:off x="1447800" y="685800"/>
                  <a:ext cx="1736027" cy="1981200"/>
                  <a:chOff x="914400" y="990600"/>
                  <a:chExt cx="1736027" cy="1981200"/>
                </a:xfrm>
              </p:grpSpPr>
              <p:grpSp>
                <p:nvGrpSpPr>
                  <p:cNvPr id="31" name="Group 13"/>
                  <p:cNvGrpSpPr/>
                  <p:nvPr/>
                </p:nvGrpSpPr>
                <p:grpSpPr>
                  <a:xfrm>
                    <a:off x="1447800" y="1066800"/>
                    <a:ext cx="1202627" cy="1905000"/>
                    <a:chOff x="1447800" y="1066800"/>
                    <a:chExt cx="1202627" cy="1905000"/>
                  </a:xfrm>
                </p:grpSpPr>
                <p:pic>
                  <p:nvPicPr>
                    <p:cNvPr id="34" name="Picture 33" descr="girl.png"/>
                    <p:cNvPicPr>
                      <a:picLocks noChangeAspect="1"/>
                    </p:cNvPicPr>
                    <p:nvPr/>
                  </p:nvPicPr>
                  <p:blipFill>
                    <a:blip r:embed="rId3" cstate="print"/>
                    <a:stretch>
                      <a:fillRect/>
                    </a:stretch>
                  </p:blipFill>
                  <p:spPr>
                    <a:xfrm>
                      <a:off x="1447800" y="1066800"/>
                      <a:ext cx="974027" cy="1752600"/>
                    </a:xfrm>
                    <a:prstGeom prst="rect">
                      <a:avLst/>
                    </a:prstGeom>
                  </p:spPr>
                </p:pic>
                <p:pic>
                  <p:nvPicPr>
                    <p:cNvPr id="35" name="Picture 34" descr="girl.png"/>
                    <p:cNvPicPr>
                      <a:picLocks noChangeAspect="1"/>
                    </p:cNvPicPr>
                    <p:nvPr/>
                  </p:nvPicPr>
                  <p:blipFill>
                    <a:blip r:embed="rId3" cstate="print"/>
                    <a:stretch>
                      <a:fillRect/>
                    </a:stretch>
                  </p:blipFill>
                  <p:spPr>
                    <a:xfrm>
                      <a:off x="1676400" y="1219200"/>
                      <a:ext cx="974027" cy="1752600"/>
                    </a:xfrm>
                    <a:prstGeom prst="rect">
                      <a:avLst/>
                    </a:prstGeom>
                  </p:spPr>
                </p:pic>
              </p:grpSp>
              <p:pic>
                <p:nvPicPr>
                  <p:cNvPr id="32" name="Picture 31" descr="girl.png"/>
                  <p:cNvPicPr>
                    <a:picLocks noChangeAspect="1"/>
                  </p:cNvPicPr>
                  <p:nvPr/>
                </p:nvPicPr>
                <p:blipFill>
                  <a:blip r:embed="rId3" cstate="print"/>
                  <a:stretch>
                    <a:fillRect/>
                  </a:stretch>
                </p:blipFill>
                <p:spPr>
                  <a:xfrm>
                    <a:off x="914400" y="990600"/>
                    <a:ext cx="974027" cy="1752600"/>
                  </a:xfrm>
                  <a:prstGeom prst="rect">
                    <a:avLst/>
                  </a:prstGeom>
                </p:spPr>
              </p:pic>
              <p:pic>
                <p:nvPicPr>
                  <p:cNvPr id="33" name="Picture 32" descr="girl.png"/>
                  <p:cNvPicPr>
                    <a:picLocks noChangeAspect="1"/>
                  </p:cNvPicPr>
                  <p:nvPr/>
                </p:nvPicPr>
                <p:blipFill>
                  <a:blip r:embed="rId3" cstate="print"/>
                  <a:stretch>
                    <a:fillRect/>
                  </a:stretch>
                </p:blipFill>
                <p:spPr>
                  <a:xfrm>
                    <a:off x="1143000" y="1143000"/>
                    <a:ext cx="974027" cy="1752600"/>
                  </a:xfrm>
                  <a:prstGeom prst="rect">
                    <a:avLst/>
                  </a:prstGeom>
                </p:spPr>
              </p:pic>
            </p:grpSp>
            <p:grpSp>
              <p:nvGrpSpPr>
                <p:cNvPr id="25" name="Group 16"/>
                <p:cNvGrpSpPr/>
                <p:nvPr/>
              </p:nvGrpSpPr>
              <p:grpSpPr>
                <a:xfrm>
                  <a:off x="914400" y="990600"/>
                  <a:ext cx="2209800" cy="2269948"/>
                  <a:chOff x="914400" y="990600"/>
                  <a:chExt cx="2209800" cy="2269948"/>
                </a:xfrm>
              </p:grpSpPr>
              <p:grpSp>
                <p:nvGrpSpPr>
                  <p:cNvPr id="26" name="Group 13"/>
                  <p:cNvGrpSpPr/>
                  <p:nvPr/>
                </p:nvGrpSpPr>
                <p:grpSpPr>
                  <a:xfrm>
                    <a:off x="1447800" y="1066800"/>
                    <a:ext cx="1202627" cy="1905000"/>
                    <a:chOff x="1447800" y="1066800"/>
                    <a:chExt cx="1202627" cy="1905000"/>
                  </a:xfrm>
                </p:grpSpPr>
                <p:pic>
                  <p:nvPicPr>
                    <p:cNvPr id="29" name="Picture 10" descr="girl.png"/>
                    <p:cNvPicPr>
                      <a:picLocks noChangeAspect="1"/>
                    </p:cNvPicPr>
                    <p:nvPr/>
                  </p:nvPicPr>
                  <p:blipFill>
                    <a:blip r:embed="rId3" cstate="print"/>
                    <a:stretch>
                      <a:fillRect/>
                    </a:stretch>
                  </p:blipFill>
                  <p:spPr>
                    <a:xfrm>
                      <a:off x="1447800" y="1066800"/>
                      <a:ext cx="974027" cy="1752600"/>
                    </a:xfrm>
                    <a:prstGeom prst="rect">
                      <a:avLst/>
                    </a:prstGeom>
                  </p:spPr>
                </p:pic>
                <p:pic>
                  <p:nvPicPr>
                    <p:cNvPr id="30" name="Picture 12" descr="girl.png"/>
                    <p:cNvPicPr>
                      <a:picLocks noChangeAspect="1"/>
                    </p:cNvPicPr>
                    <p:nvPr/>
                  </p:nvPicPr>
                  <p:blipFill>
                    <a:blip r:embed="rId3" cstate="print"/>
                    <a:stretch>
                      <a:fillRect/>
                    </a:stretch>
                  </p:blipFill>
                  <p:spPr>
                    <a:xfrm>
                      <a:off x="1676400" y="1219200"/>
                      <a:ext cx="974027" cy="1752600"/>
                    </a:xfrm>
                    <a:prstGeom prst="rect">
                      <a:avLst/>
                    </a:prstGeom>
                  </p:spPr>
                </p:pic>
              </p:grpSp>
              <p:pic>
                <p:nvPicPr>
                  <p:cNvPr id="27" name="Picture 26" descr="girl.png"/>
                  <p:cNvPicPr>
                    <a:picLocks noChangeAspect="1"/>
                  </p:cNvPicPr>
                  <p:nvPr/>
                </p:nvPicPr>
                <p:blipFill>
                  <a:blip r:embed="rId3" cstate="print"/>
                  <a:stretch>
                    <a:fillRect/>
                  </a:stretch>
                </p:blipFill>
                <p:spPr>
                  <a:xfrm>
                    <a:off x="914400" y="990600"/>
                    <a:ext cx="974027" cy="1752600"/>
                  </a:xfrm>
                  <a:prstGeom prst="rect">
                    <a:avLst/>
                  </a:prstGeom>
                </p:spPr>
              </p:pic>
              <p:pic>
                <p:nvPicPr>
                  <p:cNvPr id="28" name="Picture 27" descr="girl.png"/>
                  <p:cNvPicPr>
                    <a:picLocks noChangeAspect="1"/>
                  </p:cNvPicPr>
                  <p:nvPr/>
                </p:nvPicPr>
                <p:blipFill>
                  <a:blip r:embed="rId4" cstate="print"/>
                  <a:stretch>
                    <a:fillRect/>
                  </a:stretch>
                </p:blipFill>
                <p:spPr>
                  <a:xfrm>
                    <a:off x="1905000" y="1066800"/>
                    <a:ext cx="1219200" cy="2193748"/>
                  </a:xfrm>
                  <a:prstGeom prst="rect">
                    <a:avLst/>
                  </a:prstGeom>
                </p:spPr>
              </p:pic>
            </p:grpSp>
          </p:grpSp>
          <p:grpSp>
            <p:nvGrpSpPr>
              <p:cNvPr id="36" name="Group 35"/>
              <p:cNvGrpSpPr/>
              <p:nvPr/>
            </p:nvGrpSpPr>
            <p:grpSpPr>
              <a:xfrm>
                <a:off x="0" y="1905000"/>
                <a:ext cx="2066180" cy="2286000"/>
                <a:chOff x="5257800" y="3048000"/>
                <a:chExt cx="2066180" cy="2286000"/>
              </a:xfrm>
            </p:grpSpPr>
            <p:grpSp>
              <p:nvGrpSpPr>
                <p:cNvPr id="37" name="Group 50"/>
                <p:cNvGrpSpPr/>
                <p:nvPr/>
              </p:nvGrpSpPr>
              <p:grpSpPr>
                <a:xfrm>
                  <a:off x="5562600" y="3048000"/>
                  <a:ext cx="1608980" cy="1676400"/>
                  <a:chOff x="5562600" y="3352800"/>
                  <a:chExt cx="1608980" cy="1676400"/>
                </a:xfrm>
              </p:grpSpPr>
              <p:grpSp>
                <p:nvGrpSpPr>
                  <p:cNvPr id="48" name="Group 45"/>
                  <p:cNvGrpSpPr/>
                  <p:nvPr/>
                </p:nvGrpSpPr>
                <p:grpSpPr>
                  <a:xfrm>
                    <a:off x="5562600" y="3352800"/>
                    <a:ext cx="999380" cy="1676400"/>
                    <a:chOff x="5562600" y="3352800"/>
                    <a:chExt cx="999380" cy="1676400"/>
                  </a:xfrm>
                </p:grpSpPr>
                <p:pic>
                  <p:nvPicPr>
                    <p:cNvPr id="52" name="Picture 51" descr="girl.png"/>
                    <p:cNvPicPr>
                      <a:picLocks noChangeAspect="1"/>
                    </p:cNvPicPr>
                    <p:nvPr/>
                  </p:nvPicPr>
                  <p:blipFill>
                    <a:blip r:embed="rId5" cstate="print"/>
                    <a:stretch>
                      <a:fillRect/>
                    </a:stretch>
                  </p:blipFill>
                  <p:spPr>
                    <a:xfrm>
                      <a:off x="5562600" y="3352800"/>
                      <a:ext cx="846980" cy="1524000"/>
                    </a:xfrm>
                    <a:prstGeom prst="rect">
                      <a:avLst/>
                    </a:prstGeom>
                  </p:spPr>
                </p:pic>
                <p:pic>
                  <p:nvPicPr>
                    <p:cNvPr id="53" name="Picture 52" descr="girl.png"/>
                    <p:cNvPicPr>
                      <a:picLocks noChangeAspect="1"/>
                    </p:cNvPicPr>
                    <p:nvPr/>
                  </p:nvPicPr>
                  <p:blipFill>
                    <a:blip r:embed="rId5" cstate="print"/>
                    <a:stretch>
                      <a:fillRect/>
                    </a:stretch>
                  </p:blipFill>
                  <p:spPr>
                    <a:xfrm>
                      <a:off x="5715000" y="3505200"/>
                      <a:ext cx="846980" cy="1524000"/>
                    </a:xfrm>
                    <a:prstGeom prst="rect">
                      <a:avLst/>
                    </a:prstGeom>
                  </p:spPr>
                </p:pic>
              </p:grpSp>
              <p:grpSp>
                <p:nvGrpSpPr>
                  <p:cNvPr id="49" name="Group 46"/>
                  <p:cNvGrpSpPr/>
                  <p:nvPr/>
                </p:nvGrpSpPr>
                <p:grpSpPr>
                  <a:xfrm>
                    <a:off x="6019800" y="3429000"/>
                    <a:ext cx="1151780" cy="1600200"/>
                    <a:chOff x="5867400" y="3276600"/>
                    <a:chExt cx="1151780" cy="1600200"/>
                  </a:xfrm>
                </p:grpSpPr>
                <p:pic>
                  <p:nvPicPr>
                    <p:cNvPr id="50" name="Picture 49" descr="girl.png"/>
                    <p:cNvPicPr>
                      <a:picLocks noChangeAspect="1"/>
                    </p:cNvPicPr>
                    <p:nvPr/>
                  </p:nvPicPr>
                  <p:blipFill>
                    <a:blip r:embed="rId5" cstate="print"/>
                    <a:stretch>
                      <a:fillRect/>
                    </a:stretch>
                  </p:blipFill>
                  <p:spPr>
                    <a:xfrm>
                      <a:off x="5867400" y="3276600"/>
                      <a:ext cx="846980" cy="1524000"/>
                    </a:xfrm>
                    <a:prstGeom prst="rect">
                      <a:avLst/>
                    </a:prstGeom>
                  </p:spPr>
                </p:pic>
                <p:pic>
                  <p:nvPicPr>
                    <p:cNvPr id="51" name="Picture 50" descr="girl.png"/>
                    <p:cNvPicPr>
                      <a:picLocks noChangeAspect="1"/>
                    </p:cNvPicPr>
                    <p:nvPr/>
                  </p:nvPicPr>
                  <p:blipFill>
                    <a:blip r:embed="rId5" cstate="print"/>
                    <a:stretch>
                      <a:fillRect/>
                    </a:stretch>
                  </p:blipFill>
                  <p:spPr>
                    <a:xfrm>
                      <a:off x="6172200" y="3352800"/>
                      <a:ext cx="846980" cy="1524000"/>
                    </a:xfrm>
                    <a:prstGeom prst="rect">
                      <a:avLst/>
                    </a:prstGeom>
                  </p:spPr>
                </p:pic>
              </p:grpSp>
            </p:grpSp>
            <p:grpSp>
              <p:nvGrpSpPr>
                <p:cNvPr id="38" name="Group 49"/>
                <p:cNvGrpSpPr/>
                <p:nvPr/>
              </p:nvGrpSpPr>
              <p:grpSpPr>
                <a:xfrm>
                  <a:off x="5562600" y="3352800"/>
                  <a:ext cx="1608980" cy="1676400"/>
                  <a:chOff x="5562600" y="3352800"/>
                  <a:chExt cx="1608980" cy="1676400"/>
                </a:xfrm>
              </p:grpSpPr>
              <p:grpSp>
                <p:nvGrpSpPr>
                  <p:cNvPr id="42" name="Group 45"/>
                  <p:cNvGrpSpPr/>
                  <p:nvPr/>
                </p:nvGrpSpPr>
                <p:grpSpPr>
                  <a:xfrm>
                    <a:off x="5562600" y="3352800"/>
                    <a:ext cx="999380" cy="1676400"/>
                    <a:chOff x="5562600" y="3352800"/>
                    <a:chExt cx="999380" cy="1676400"/>
                  </a:xfrm>
                </p:grpSpPr>
                <p:pic>
                  <p:nvPicPr>
                    <p:cNvPr id="46" name="Picture 43" descr="girl.png"/>
                    <p:cNvPicPr>
                      <a:picLocks noChangeAspect="1"/>
                    </p:cNvPicPr>
                    <p:nvPr/>
                  </p:nvPicPr>
                  <p:blipFill>
                    <a:blip r:embed="rId5" cstate="print"/>
                    <a:stretch>
                      <a:fillRect/>
                    </a:stretch>
                  </p:blipFill>
                  <p:spPr>
                    <a:xfrm>
                      <a:off x="5562600" y="3352800"/>
                      <a:ext cx="846980" cy="1524000"/>
                    </a:xfrm>
                    <a:prstGeom prst="rect">
                      <a:avLst/>
                    </a:prstGeom>
                  </p:spPr>
                </p:pic>
                <p:pic>
                  <p:nvPicPr>
                    <p:cNvPr id="47" name="Picture 44" descr="girl.png"/>
                    <p:cNvPicPr>
                      <a:picLocks noChangeAspect="1"/>
                    </p:cNvPicPr>
                    <p:nvPr/>
                  </p:nvPicPr>
                  <p:blipFill>
                    <a:blip r:embed="rId5" cstate="print"/>
                    <a:stretch>
                      <a:fillRect/>
                    </a:stretch>
                  </p:blipFill>
                  <p:spPr>
                    <a:xfrm>
                      <a:off x="5715000" y="3505200"/>
                      <a:ext cx="846980" cy="1524000"/>
                    </a:xfrm>
                    <a:prstGeom prst="rect">
                      <a:avLst/>
                    </a:prstGeom>
                  </p:spPr>
                </p:pic>
              </p:grpSp>
              <p:grpSp>
                <p:nvGrpSpPr>
                  <p:cNvPr id="43" name="Group 46"/>
                  <p:cNvGrpSpPr/>
                  <p:nvPr/>
                </p:nvGrpSpPr>
                <p:grpSpPr>
                  <a:xfrm>
                    <a:off x="6019800" y="3429000"/>
                    <a:ext cx="1151780" cy="1600200"/>
                    <a:chOff x="5867400" y="3276600"/>
                    <a:chExt cx="1151780" cy="1600200"/>
                  </a:xfrm>
                </p:grpSpPr>
                <p:pic>
                  <p:nvPicPr>
                    <p:cNvPr id="44" name="Picture 43" descr="girl.png"/>
                    <p:cNvPicPr>
                      <a:picLocks noChangeAspect="1"/>
                    </p:cNvPicPr>
                    <p:nvPr/>
                  </p:nvPicPr>
                  <p:blipFill>
                    <a:blip r:embed="rId5" cstate="print"/>
                    <a:stretch>
                      <a:fillRect/>
                    </a:stretch>
                  </p:blipFill>
                  <p:spPr>
                    <a:xfrm>
                      <a:off x="5867400" y="3276600"/>
                      <a:ext cx="846980" cy="1524000"/>
                    </a:xfrm>
                    <a:prstGeom prst="rect">
                      <a:avLst/>
                    </a:prstGeom>
                  </p:spPr>
                </p:pic>
                <p:pic>
                  <p:nvPicPr>
                    <p:cNvPr id="45" name="Picture 44" descr="girl.png"/>
                    <p:cNvPicPr>
                      <a:picLocks noChangeAspect="1"/>
                    </p:cNvPicPr>
                    <p:nvPr/>
                  </p:nvPicPr>
                  <p:blipFill>
                    <a:blip r:embed="rId5" cstate="print"/>
                    <a:stretch>
                      <a:fillRect/>
                    </a:stretch>
                  </p:blipFill>
                  <p:spPr>
                    <a:xfrm>
                      <a:off x="6172200" y="3352800"/>
                      <a:ext cx="846980" cy="1524000"/>
                    </a:xfrm>
                    <a:prstGeom prst="rect">
                      <a:avLst/>
                    </a:prstGeom>
                  </p:spPr>
                </p:pic>
              </p:grpSp>
            </p:grpSp>
            <p:pic>
              <p:nvPicPr>
                <p:cNvPr id="39" name="Picture 38" descr="girl.png"/>
                <p:cNvPicPr>
                  <a:picLocks noChangeAspect="1"/>
                </p:cNvPicPr>
                <p:nvPr/>
              </p:nvPicPr>
              <p:blipFill>
                <a:blip r:embed="rId5" cstate="print"/>
                <a:stretch>
                  <a:fillRect/>
                </a:stretch>
              </p:blipFill>
              <p:spPr>
                <a:xfrm>
                  <a:off x="6477000" y="3657600"/>
                  <a:ext cx="846980" cy="1524000"/>
                </a:xfrm>
                <a:prstGeom prst="rect">
                  <a:avLst/>
                </a:prstGeom>
              </p:spPr>
            </p:pic>
            <p:pic>
              <p:nvPicPr>
                <p:cNvPr id="40" name="Picture 39" descr="girl.png"/>
                <p:cNvPicPr>
                  <a:picLocks noChangeAspect="1"/>
                </p:cNvPicPr>
                <p:nvPr/>
              </p:nvPicPr>
              <p:blipFill>
                <a:blip r:embed="rId5" cstate="print"/>
                <a:stretch>
                  <a:fillRect/>
                </a:stretch>
              </p:blipFill>
              <p:spPr>
                <a:xfrm>
                  <a:off x="6019800" y="3810000"/>
                  <a:ext cx="846980" cy="1524000"/>
                </a:xfrm>
                <a:prstGeom prst="rect">
                  <a:avLst/>
                </a:prstGeom>
              </p:spPr>
            </p:pic>
            <p:pic>
              <p:nvPicPr>
                <p:cNvPr id="41" name="Picture 40" descr="girl.png"/>
                <p:cNvPicPr>
                  <a:picLocks noChangeAspect="1"/>
                </p:cNvPicPr>
                <p:nvPr/>
              </p:nvPicPr>
              <p:blipFill>
                <a:blip r:embed="rId5" cstate="print"/>
                <a:stretch>
                  <a:fillRect/>
                </a:stretch>
              </p:blipFill>
              <p:spPr>
                <a:xfrm>
                  <a:off x="5257800" y="3657600"/>
                  <a:ext cx="846980" cy="1524000"/>
                </a:xfrm>
                <a:prstGeom prst="rect">
                  <a:avLst/>
                </a:prstGeom>
              </p:spPr>
            </p:pic>
          </p:grpSp>
        </p:grpSp>
        <p:grpSp>
          <p:nvGrpSpPr>
            <p:cNvPr id="101" name="Group 100"/>
            <p:cNvGrpSpPr/>
            <p:nvPr/>
          </p:nvGrpSpPr>
          <p:grpSpPr>
            <a:xfrm>
              <a:off x="-76200" y="1905000"/>
              <a:ext cx="3183827" cy="3505200"/>
              <a:chOff x="0" y="685800"/>
              <a:chExt cx="3183827" cy="3505200"/>
            </a:xfrm>
          </p:grpSpPr>
          <p:grpSp>
            <p:nvGrpSpPr>
              <p:cNvPr id="102" name="Group 1"/>
              <p:cNvGrpSpPr/>
              <p:nvPr/>
            </p:nvGrpSpPr>
            <p:grpSpPr>
              <a:xfrm>
                <a:off x="0" y="838200"/>
                <a:ext cx="2269427" cy="2286000"/>
                <a:chOff x="914400" y="685800"/>
                <a:chExt cx="2269427" cy="2286000"/>
              </a:xfrm>
            </p:grpSpPr>
            <p:grpSp>
              <p:nvGrpSpPr>
                <p:cNvPr id="134" name="Group 17"/>
                <p:cNvGrpSpPr/>
                <p:nvPr/>
              </p:nvGrpSpPr>
              <p:grpSpPr>
                <a:xfrm>
                  <a:off x="1447800" y="685800"/>
                  <a:ext cx="1736027" cy="1981200"/>
                  <a:chOff x="914400" y="990600"/>
                  <a:chExt cx="1736027" cy="1981200"/>
                </a:xfrm>
              </p:grpSpPr>
              <p:grpSp>
                <p:nvGrpSpPr>
                  <p:cNvPr id="141" name="Group 13"/>
                  <p:cNvGrpSpPr/>
                  <p:nvPr/>
                </p:nvGrpSpPr>
                <p:grpSpPr>
                  <a:xfrm>
                    <a:off x="1447800" y="1066800"/>
                    <a:ext cx="1202627" cy="1905000"/>
                    <a:chOff x="1447800" y="1066800"/>
                    <a:chExt cx="1202627" cy="1905000"/>
                  </a:xfrm>
                </p:grpSpPr>
                <p:pic>
                  <p:nvPicPr>
                    <p:cNvPr id="144" name="Picture 12" descr="girl.png"/>
                    <p:cNvPicPr>
                      <a:picLocks noChangeAspect="1"/>
                    </p:cNvPicPr>
                    <p:nvPr/>
                  </p:nvPicPr>
                  <p:blipFill>
                    <a:blip r:embed="rId3" cstate="print"/>
                    <a:stretch>
                      <a:fillRect/>
                    </a:stretch>
                  </p:blipFill>
                  <p:spPr>
                    <a:xfrm>
                      <a:off x="1447800" y="1066800"/>
                      <a:ext cx="974027" cy="1752600"/>
                    </a:xfrm>
                    <a:prstGeom prst="rect">
                      <a:avLst/>
                    </a:prstGeom>
                  </p:spPr>
                </p:pic>
                <p:pic>
                  <p:nvPicPr>
                    <p:cNvPr id="145" name="Picture 13" descr="girl.png"/>
                    <p:cNvPicPr>
                      <a:picLocks noChangeAspect="1"/>
                    </p:cNvPicPr>
                    <p:nvPr/>
                  </p:nvPicPr>
                  <p:blipFill>
                    <a:blip r:embed="rId3" cstate="print"/>
                    <a:stretch>
                      <a:fillRect/>
                    </a:stretch>
                  </p:blipFill>
                  <p:spPr>
                    <a:xfrm>
                      <a:off x="1676400" y="1219200"/>
                      <a:ext cx="974027" cy="1752600"/>
                    </a:xfrm>
                    <a:prstGeom prst="rect">
                      <a:avLst/>
                    </a:prstGeom>
                  </p:spPr>
                </p:pic>
              </p:grpSp>
              <p:pic>
                <p:nvPicPr>
                  <p:cNvPr id="142" name="Picture 10" descr="girl.png"/>
                  <p:cNvPicPr>
                    <a:picLocks noChangeAspect="1"/>
                  </p:cNvPicPr>
                  <p:nvPr/>
                </p:nvPicPr>
                <p:blipFill>
                  <a:blip r:embed="rId3" cstate="print"/>
                  <a:stretch>
                    <a:fillRect/>
                  </a:stretch>
                </p:blipFill>
                <p:spPr>
                  <a:xfrm>
                    <a:off x="914400" y="990600"/>
                    <a:ext cx="974027" cy="1752600"/>
                  </a:xfrm>
                  <a:prstGeom prst="rect">
                    <a:avLst/>
                  </a:prstGeom>
                </p:spPr>
              </p:pic>
              <p:pic>
                <p:nvPicPr>
                  <p:cNvPr id="143" name="Picture 11" descr="girl.png"/>
                  <p:cNvPicPr>
                    <a:picLocks noChangeAspect="1"/>
                  </p:cNvPicPr>
                  <p:nvPr/>
                </p:nvPicPr>
                <p:blipFill>
                  <a:blip r:embed="rId3" cstate="print"/>
                  <a:stretch>
                    <a:fillRect/>
                  </a:stretch>
                </p:blipFill>
                <p:spPr>
                  <a:xfrm>
                    <a:off x="1143000" y="1143000"/>
                    <a:ext cx="974027" cy="1752600"/>
                  </a:xfrm>
                  <a:prstGeom prst="rect">
                    <a:avLst/>
                  </a:prstGeom>
                </p:spPr>
              </p:pic>
            </p:grpSp>
            <p:grpSp>
              <p:nvGrpSpPr>
                <p:cNvPr id="135" name="Group 16"/>
                <p:cNvGrpSpPr/>
                <p:nvPr/>
              </p:nvGrpSpPr>
              <p:grpSpPr>
                <a:xfrm>
                  <a:off x="914400" y="990600"/>
                  <a:ext cx="1736027" cy="1981200"/>
                  <a:chOff x="914400" y="990600"/>
                  <a:chExt cx="1736027" cy="1981200"/>
                </a:xfrm>
              </p:grpSpPr>
              <p:grpSp>
                <p:nvGrpSpPr>
                  <p:cNvPr id="136" name="Group 13"/>
                  <p:cNvGrpSpPr/>
                  <p:nvPr/>
                </p:nvGrpSpPr>
                <p:grpSpPr>
                  <a:xfrm>
                    <a:off x="1447800" y="1066800"/>
                    <a:ext cx="1202627" cy="1905000"/>
                    <a:chOff x="1447800" y="1066800"/>
                    <a:chExt cx="1202627" cy="1905000"/>
                  </a:xfrm>
                </p:grpSpPr>
                <p:pic>
                  <p:nvPicPr>
                    <p:cNvPr id="139" name="Picture 7" descr="girl.png"/>
                    <p:cNvPicPr>
                      <a:picLocks noChangeAspect="1"/>
                    </p:cNvPicPr>
                    <p:nvPr/>
                  </p:nvPicPr>
                  <p:blipFill>
                    <a:blip r:embed="rId3" cstate="print"/>
                    <a:stretch>
                      <a:fillRect/>
                    </a:stretch>
                  </p:blipFill>
                  <p:spPr>
                    <a:xfrm>
                      <a:off x="1447800" y="1066800"/>
                      <a:ext cx="974027" cy="1752600"/>
                    </a:xfrm>
                    <a:prstGeom prst="rect">
                      <a:avLst/>
                    </a:prstGeom>
                  </p:spPr>
                </p:pic>
                <p:pic>
                  <p:nvPicPr>
                    <p:cNvPr id="140" name="Picture 8" descr="girl.png"/>
                    <p:cNvPicPr>
                      <a:picLocks noChangeAspect="1"/>
                    </p:cNvPicPr>
                    <p:nvPr/>
                  </p:nvPicPr>
                  <p:blipFill>
                    <a:blip r:embed="rId3" cstate="print"/>
                    <a:stretch>
                      <a:fillRect/>
                    </a:stretch>
                  </p:blipFill>
                  <p:spPr>
                    <a:xfrm>
                      <a:off x="1676400" y="1219200"/>
                      <a:ext cx="974027" cy="1752600"/>
                    </a:xfrm>
                    <a:prstGeom prst="rect">
                      <a:avLst/>
                    </a:prstGeom>
                  </p:spPr>
                </p:pic>
              </p:grpSp>
              <p:pic>
                <p:nvPicPr>
                  <p:cNvPr id="137" name="Picture 5" descr="girl.png"/>
                  <p:cNvPicPr>
                    <a:picLocks noChangeAspect="1"/>
                  </p:cNvPicPr>
                  <p:nvPr/>
                </p:nvPicPr>
                <p:blipFill>
                  <a:blip r:embed="rId3" cstate="print"/>
                  <a:stretch>
                    <a:fillRect/>
                  </a:stretch>
                </p:blipFill>
                <p:spPr>
                  <a:xfrm>
                    <a:off x="914400" y="990600"/>
                    <a:ext cx="974027" cy="1752600"/>
                  </a:xfrm>
                  <a:prstGeom prst="rect">
                    <a:avLst/>
                  </a:prstGeom>
                </p:spPr>
              </p:pic>
              <p:pic>
                <p:nvPicPr>
                  <p:cNvPr id="138" name="Picture 6" descr="girl.png"/>
                  <p:cNvPicPr>
                    <a:picLocks noChangeAspect="1"/>
                  </p:cNvPicPr>
                  <p:nvPr/>
                </p:nvPicPr>
                <p:blipFill>
                  <a:blip r:embed="rId3" cstate="print"/>
                  <a:stretch>
                    <a:fillRect/>
                  </a:stretch>
                </p:blipFill>
                <p:spPr>
                  <a:xfrm>
                    <a:off x="1143000" y="1143000"/>
                    <a:ext cx="974027" cy="1752600"/>
                  </a:xfrm>
                  <a:prstGeom prst="rect">
                    <a:avLst/>
                  </a:prstGeom>
                </p:spPr>
              </p:pic>
            </p:grpSp>
          </p:grpSp>
          <p:grpSp>
            <p:nvGrpSpPr>
              <p:cNvPr id="103" name="Group 22"/>
              <p:cNvGrpSpPr/>
              <p:nvPr/>
            </p:nvGrpSpPr>
            <p:grpSpPr>
              <a:xfrm>
                <a:off x="914400" y="685800"/>
                <a:ext cx="2269427" cy="2574748"/>
                <a:chOff x="914400" y="685800"/>
                <a:chExt cx="2269427" cy="2574748"/>
              </a:xfrm>
            </p:grpSpPr>
            <p:grpSp>
              <p:nvGrpSpPr>
                <p:cNvPr id="122" name="Group 17"/>
                <p:cNvGrpSpPr/>
                <p:nvPr/>
              </p:nvGrpSpPr>
              <p:grpSpPr>
                <a:xfrm>
                  <a:off x="1447800" y="685800"/>
                  <a:ext cx="1736027" cy="1981200"/>
                  <a:chOff x="914400" y="990600"/>
                  <a:chExt cx="1736027" cy="1981200"/>
                </a:xfrm>
              </p:grpSpPr>
              <p:grpSp>
                <p:nvGrpSpPr>
                  <p:cNvPr id="129" name="Group 13"/>
                  <p:cNvGrpSpPr/>
                  <p:nvPr/>
                </p:nvGrpSpPr>
                <p:grpSpPr>
                  <a:xfrm>
                    <a:off x="1447800" y="1066800"/>
                    <a:ext cx="1202627" cy="1905000"/>
                    <a:chOff x="1447800" y="1066800"/>
                    <a:chExt cx="1202627" cy="1905000"/>
                  </a:xfrm>
                </p:grpSpPr>
                <p:pic>
                  <p:nvPicPr>
                    <p:cNvPr id="132" name="Picture 131" descr="girl.png"/>
                    <p:cNvPicPr>
                      <a:picLocks noChangeAspect="1"/>
                    </p:cNvPicPr>
                    <p:nvPr/>
                  </p:nvPicPr>
                  <p:blipFill>
                    <a:blip r:embed="rId3" cstate="print"/>
                    <a:stretch>
                      <a:fillRect/>
                    </a:stretch>
                  </p:blipFill>
                  <p:spPr>
                    <a:xfrm>
                      <a:off x="1447800" y="1066800"/>
                      <a:ext cx="974027" cy="1752600"/>
                    </a:xfrm>
                    <a:prstGeom prst="rect">
                      <a:avLst/>
                    </a:prstGeom>
                  </p:spPr>
                </p:pic>
                <p:pic>
                  <p:nvPicPr>
                    <p:cNvPr id="133" name="Picture 132" descr="girl.png"/>
                    <p:cNvPicPr>
                      <a:picLocks noChangeAspect="1"/>
                    </p:cNvPicPr>
                    <p:nvPr/>
                  </p:nvPicPr>
                  <p:blipFill>
                    <a:blip r:embed="rId3" cstate="print"/>
                    <a:stretch>
                      <a:fillRect/>
                    </a:stretch>
                  </p:blipFill>
                  <p:spPr>
                    <a:xfrm>
                      <a:off x="1676400" y="1219200"/>
                      <a:ext cx="974027" cy="1752600"/>
                    </a:xfrm>
                    <a:prstGeom prst="rect">
                      <a:avLst/>
                    </a:prstGeom>
                  </p:spPr>
                </p:pic>
              </p:grpSp>
              <p:pic>
                <p:nvPicPr>
                  <p:cNvPr id="130" name="Picture 129" descr="girl.png"/>
                  <p:cNvPicPr>
                    <a:picLocks noChangeAspect="1"/>
                  </p:cNvPicPr>
                  <p:nvPr/>
                </p:nvPicPr>
                <p:blipFill>
                  <a:blip r:embed="rId3" cstate="print"/>
                  <a:stretch>
                    <a:fillRect/>
                  </a:stretch>
                </p:blipFill>
                <p:spPr>
                  <a:xfrm>
                    <a:off x="914400" y="990600"/>
                    <a:ext cx="974027" cy="1752600"/>
                  </a:xfrm>
                  <a:prstGeom prst="rect">
                    <a:avLst/>
                  </a:prstGeom>
                </p:spPr>
              </p:pic>
              <p:pic>
                <p:nvPicPr>
                  <p:cNvPr id="131" name="Picture 130" descr="girl.png"/>
                  <p:cNvPicPr>
                    <a:picLocks noChangeAspect="1"/>
                  </p:cNvPicPr>
                  <p:nvPr/>
                </p:nvPicPr>
                <p:blipFill>
                  <a:blip r:embed="rId3" cstate="print"/>
                  <a:stretch>
                    <a:fillRect/>
                  </a:stretch>
                </p:blipFill>
                <p:spPr>
                  <a:xfrm>
                    <a:off x="1143000" y="1143000"/>
                    <a:ext cx="974027" cy="1752600"/>
                  </a:xfrm>
                  <a:prstGeom prst="rect">
                    <a:avLst/>
                  </a:prstGeom>
                </p:spPr>
              </p:pic>
            </p:grpSp>
            <p:grpSp>
              <p:nvGrpSpPr>
                <p:cNvPr id="123" name="Group 16"/>
                <p:cNvGrpSpPr/>
                <p:nvPr/>
              </p:nvGrpSpPr>
              <p:grpSpPr>
                <a:xfrm>
                  <a:off x="914400" y="990600"/>
                  <a:ext cx="2209800" cy="2269948"/>
                  <a:chOff x="914400" y="990600"/>
                  <a:chExt cx="2209800" cy="2269948"/>
                </a:xfrm>
              </p:grpSpPr>
              <p:grpSp>
                <p:nvGrpSpPr>
                  <p:cNvPr id="124" name="Group 13"/>
                  <p:cNvGrpSpPr/>
                  <p:nvPr/>
                </p:nvGrpSpPr>
                <p:grpSpPr>
                  <a:xfrm>
                    <a:off x="1447800" y="1066800"/>
                    <a:ext cx="1202627" cy="1905000"/>
                    <a:chOff x="1447800" y="1066800"/>
                    <a:chExt cx="1202627" cy="1905000"/>
                  </a:xfrm>
                </p:grpSpPr>
                <p:pic>
                  <p:nvPicPr>
                    <p:cNvPr id="127" name="Picture 10" descr="girl.png"/>
                    <p:cNvPicPr>
                      <a:picLocks noChangeAspect="1"/>
                    </p:cNvPicPr>
                    <p:nvPr/>
                  </p:nvPicPr>
                  <p:blipFill>
                    <a:blip r:embed="rId3" cstate="print"/>
                    <a:stretch>
                      <a:fillRect/>
                    </a:stretch>
                  </p:blipFill>
                  <p:spPr>
                    <a:xfrm>
                      <a:off x="1447800" y="1066800"/>
                      <a:ext cx="974027" cy="1752600"/>
                    </a:xfrm>
                    <a:prstGeom prst="rect">
                      <a:avLst/>
                    </a:prstGeom>
                  </p:spPr>
                </p:pic>
                <p:pic>
                  <p:nvPicPr>
                    <p:cNvPr id="128" name="Picture 12" descr="girl.png"/>
                    <p:cNvPicPr>
                      <a:picLocks noChangeAspect="1"/>
                    </p:cNvPicPr>
                    <p:nvPr/>
                  </p:nvPicPr>
                  <p:blipFill>
                    <a:blip r:embed="rId3" cstate="print"/>
                    <a:stretch>
                      <a:fillRect/>
                    </a:stretch>
                  </p:blipFill>
                  <p:spPr>
                    <a:xfrm>
                      <a:off x="1676400" y="1219200"/>
                      <a:ext cx="974027" cy="1752600"/>
                    </a:xfrm>
                    <a:prstGeom prst="rect">
                      <a:avLst/>
                    </a:prstGeom>
                  </p:spPr>
                </p:pic>
              </p:grpSp>
              <p:pic>
                <p:nvPicPr>
                  <p:cNvPr id="125" name="Picture 124" descr="girl.png"/>
                  <p:cNvPicPr>
                    <a:picLocks noChangeAspect="1"/>
                  </p:cNvPicPr>
                  <p:nvPr/>
                </p:nvPicPr>
                <p:blipFill>
                  <a:blip r:embed="rId3" cstate="print"/>
                  <a:stretch>
                    <a:fillRect/>
                  </a:stretch>
                </p:blipFill>
                <p:spPr>
                  <a:xfrm>
                    <a:off x="914400" y="990600"/>
                    <a:ext cx="974027" cy="1752600"/>
                  </a:xfrm>
                  <a:prstGeom prst="rect">
                    <a:avLst/>
                  </a:prstGeom>
                </p:spPr>
              </p:pic>
              <p:pic>
                <p:nvPicPr>
                  <p:cNvPr id="126" name="Picture 125" descr="girl.png"/>
                  <p:cNvPicPr>
                    <a:picLocks noChangeAspect="1"/>
                  </p:cNvPicPr>
                  <p:nvPr/>
                </p:nvPicPr>
                <p:blipFill>
                  <a:blip r:embed="rId4" cstate="print"/>
                  <a:stretch>
                    <a:fillRect/>
                  </a:stretch>
                </p:blipFill>
                <p:spPr>
                  <a:xfrm>
                    <a:off x="1905000" y="1066800"/>
                    <a:ext cx="1219200" cy="2193748"/>
                  </a:xfrm>
                  <a:prstGeom prst="rect">
                    <a:avLst/>
                  </a:prstGeom>
                </p:spPr>
              </p:pic>
            </p:grpSp>
          </p:grpSp>
          <p:grpSp>
            <p:nvGrpSpPr>
              <p:cNvPr id="104" name="Group 35"/>
              <p:cNvGrpSpPr/>
              <p:nvPr/>
            </p:nvGrpSpPr>
            <p:grpSpPr>
              <a:xfrm>
                <a:off x="0" y="1905000"/>
                <a:ext cx="2066180" cy="2286000"/>
                <a:chOff x="5257800" y="3048000"/>
                <a:chExt cx="2066180" cy="2286000"/>
              </a:xfrm>
            </p:grpSpPr>
            <p:grpSp>
              <p:nvGrpSpPr>
                <p:cNvPr id="105" name="Group 50"/>
                <p:cNvGrpSpPr/>
                <p:nvPr/>
              </p:nvGrpSpPr>
              <p:grpSpPr>
                <a:xfrm>
                  <a:off x="5562600" y="3048000"/>
                  <a:ext cx="1608980" cy="1676400"/>
                  <a:chOff x="5562600" y="3352800"/>
                  <a:chExt cx="1608980" cy="1676400"/>
                </a:xfrm>
              </p:grpSpPr>
              <p:grpSp>
                <p:nvGrpSpPr>
                  <p:cNvPr id="116" name="Group 45"/>
                  <p:cNvGrpSpPr/>
                  <p:nvPr/>
                </p:nvGrpSpPr>
                <p:grpSpPr>
                  <a:xfrm>
                    <a:off x="5562600" y="3352800"/>
                    <a:ext cx="999380" cy="1676400"/>
                    <a:chOff x="5562600" y="3352800"/>
                    <a:chExt cx="999380" cy="1676400"/>
                  </a:xfrm>
                </p:grpSpPr>
                <p:pic>
                  <p:nvPicPr>
                    <p:cNvPr id="120" name="Picture 119" descr="girl.png"/>
                    <p:cNvPicPr>
                      <a:picLocks noChangeAspect="1"/>
                    </p:cNvPicPr>
                    <p:nvPr/>
                  </p:nvPicPr>
                  <p:blipFill>
                    <a:blip r:embed="rId5" cstate="print"/>
                    <a:stretch>
                      <a:fillRect/>
                    </a:stretch>
                  </p:blipFill>
                  <p:spPr>
                    <a:xfrm>
                      <a:off x="5562600" y="3352800"/>
                      <a:ext cx="846980" cy="1524000"/>
                    </a:xfrm>
                    <a:prstGeom prst="rect">
                      <a:avLst/>
                    </a:prstGeom>
                  </p:spPr>
                </p:pic>
                <p:pic>
                  <p:nvPicPr>
                    <p:cNvPr id="121" name="Picture 120" descr="girl.png"/>
                    <p:cNvPicPr>
                      <a:picLocks noChangeAspect="1"/>
                    </p:cNvPicPr>
                    <p:nvPr/>
                  </p:nvPicPr>
                  <p:blipFill>
                    <a:blip r:embed="rId5" cstate="print"/>
                    <a:stretch>
                      <a:fillRect/>
                    </a:stretch>
                  </p:blipFill>
                  <p:spPr>
                    <a:xfrm>
                      <a:off x="5715000" y="3505200"/>
                      <a:ext cx="846980" cy="1524000"/>
                    </a:xfrm>
                    <a:prstGeom prst="rect">
                      <a:avLst/>
                    </a:prstGeom>
                  </p:spPr>
                </p:pic>
              </p:grpSp>
              <p:grpSp>
                <p:nvGrpSpPr>
                  <p:cNvPr id="117" name="Group 46"/>
                  <p:cNvGrpSpPr/>
                  <p:nvPr/>
                </p:nvGrpSpPr>
                <p:grpSpPr>
                  <a:xfrm>
                    <a:off x="6019800" y="3429000"/>
                    <a:ext cx="1151780" cy="1600200"/>
                    <a:chOff x="5867400" y="3276600"/>
                    <a:chExt cx="1151780" cy="1600200"/>
                  </a:xfrm>
                </p:grpSpPr>
                <p:pic>
                  <p:nvPicPr>
                    <p:cNvPr id="118" name="Picture 117" descr="girl.png"/>
                    <p:cNvPicPr>
                      <a:picLocks noChangeAspect="1"/>
                    </p:cNvPicPr>
                    <p:nvPr/>
                  </p:nvPicPr>
                  <p:blipFill>
                    <a:blip r:embed="rId5" cstate="print"/>
                    <a:stretch>
                      <a:fillRect/>
                    </a:stretch>
                  </p:blipFill>
                  <p:spPr>
                    <a:xfrm>
                      <a:off x="5867400" y="3276600"/>
                      <a:ext cx="846980" cy="1524000"/>
                    </a:xfrm>
                    <a:prstGeom prst="rect">
                      <a:avLst/>
                    </a:prstGeom>
                  </p:spPr>
                </p:pic>
                <p:pic>
                  <p:nvPicPr>
                    <p:cNvPr id="119" name="Picture 118" descr="girl.png"/>
                    <p:cNvPicPr>
                      <a:picLocks noChangeAspect="1"/>
                    </p:cNvPicPr>
                    <p:nvPr/>
                  </p:nvPicPr>
                  <p:blipFill>
                    <a:blip r:embed="rId5" cstate="print"/>
                    <a:stretch>
                      <a:fillRect/>
                    </a:stretch>
                  </p:blipFill>
                  <p:spPr>
                    <a:xfrm>
                      <a:off x="6172200" y="3352800"/>
                      <a:ext cx="846980" cy="1524000"/>
                    </a:xfrm>
                    <a:prstGeom prst="rect">
                      <a:avLst/>
                    </a:prstGeom>
                  </p:spPr>
                </p:pic>
              </p:grpSp>
            </p:grpSp>
            <p:grpSp>
              <p:nvGrpSpPr>
                <p:cNvPr id="106" name="Group 49"/>
                <p:cNvGrpSpPr/>
                <p:nvPr/>
              </p:nvGrpSpPr>
              <p:grpSpPr>
                <a:xfrm>
                  <a:off x="5562600" y="3352800"/>
                  <a:ext cx="1608980" cy="1676400"/>
                  <a:chOff x="5562600" y="3352800"/>
                  <a:chExt cx="1608980" cy="1676400"/>
                </a:xfrm>
              </p:grpSpPr>
              <p:grpSp>
                <p:nvGrpSpPr>
                  <p:cNvPr id="110" name="Group 45"/>
                  <p:cNvGrpSpPr/>
                  <p:nvPr/>
                </p:nvGrpSpPr>
                <p:grpSpPr>
                  <a:xfrm>
                    <a:off x="5562600" y="3352800"/>
                    <a:ext cx="999380" cy="1676400"/>
                    <a:chOff x="5562600" y="3352800"/>
                    <a:chExt cx="999380" cy="1676400"/>
                  </a:xfrm>
                </p:grpSpPr>
                <p:pic>
                  <p:nvPicPr>
                    <p:cNvPr id="114" name="Picture 43" descr="girl.png"/>
                    <p:cNvPicPr>
                      <a:picLocks noChangeAspect="1"/>
                    </p:cNvPicPr>
                    <p:nvPr/>
                  </p:nvPicPr>
                  <p:blipFill>
                    <a:blip r:embed="rId5" cstate="print"/>
                    <a:stretch>
                      <a:fillRect/>
                    </a:stretch>
                  </p:blipFill>
                  <p:spPr>
                    <a:xfrm>
                      <a:off x="5562600" y="3352800"/>
                      <a:ext cx="846980" cy="1524000"/>
                    </a:xfrm>
                    <a:prstGeom prst="rect">
                      <a:avLst/>
                    </a:prstGeom>
                  </p:spPr>
                </p:pic>
                <p:pic>
                  <p:nvPicPr>
                    <p:cNvPr id="115" name="Picture 44" descr="girl.png"/>
                    <p:cNvPicPr>
                      <a:picLocks noChangeAspect="1"/>
                    </p:cNvPicPr>
                    <p:nvPr/>
                  </p:nvPicPr>
                  <p:blipFill>
                    <a:blip r:embed="rId5" cstate="print"/>
                    <a:stretch>
                      <a:fillRect/>
                    </a:stretch>
                  </p:blipFill>
                  <p:spPr>
                    <a:xfrm>
                      <a:off x="5715000" y="3505200"/>
                      <a:ext cx="846980" cy="1524000"/>
                    </a:xfrm>
                    <a:prstGeom prst="rect">
                      <a:avLst/>
                    </a:prstGeom>
                  </p:spPr>
                </p:pic>
              </p:grpSp>
              <p:grpSp>
                <p:nvGrpSpPr>
                  <p:cNvPr id="111" name="Group 46"/>
                  <p:cNvGrpSpPr/>
                  <p:nvPr/>
                </p:nvGrpSpPr>
                <p:grpSpPr>
                  <a:xfrm>
                    <a:off x="6019800" y="3429000"/>
                    <a:ext cx="1151780" cy="1600200"/>
                    <a:chOff x="5867400" y="3276600"/>
                    <a:chExt cx="1151780" cy="1600200"/>
                  </a:xfrm>
                </p:grpSpPr>
                <p:pic>
                  <p:nvPicPr>
                    <p:cNvPr id="112" name="Picture 111" descr="girl.png"/>
                    <p:cNvPicPr>
                      <a:picLocks noChangeAspect="1"/>
                    </p:cNvPicPr>
                    <p:nvPr/>
                  </p:nvPicPr>
                  <p:blipFill>
                    <a:blip r:embed="rId5" cstate="print"/>
                    <a:stretch>
                      <a:fillRect/>
                    </a:stretch>
                  </p:blipFill>
                  <p:spPr>
                    <a:xfrm>
                      <a:off x="5867400" y="3276600"/>
                      <a:ext cx="846980" cy="1524000"/>
                    </a:xfrm>
                    <a:prstGeom prst="rect">
                      <a:avLst/>
                    </a:prstGeom>
                  </p:spPr>
                </p:pic>
                <p:pic>
                  <p:nvPicPr>
                    <p:cNvPr id="113" name="Picture 112" descr="girl.png"/>
                    <p:cNvPicPr>
                      <a:picLocks noChangeAspect="1"/>
                    </p:cNvPicPr>
                    <p:nvPr/>
                  </p:nvPicPr>
                  <p:blipFill>
                    <a:blip r:embed="rId5" cstate="print"/>
                    <a:stretch>
                      <a:fillRect/>
                    </a:stretch>
                  </p:blipFill>
                  <p:spPr>
                    <a:xfrm>
                      <a:off x="6172200" y="3352800"/>
                      <a:ext cx="846980" cy="1524000"/>
                    </a:xfrm>
                    <a:prstGeom prst="rect">
                      <a:avLst/>
                    </a:prstGeom>
                  </p:spPr>
                </p:pic>
              </p:grpSp>
            </p:grpSp>
            <p:pic>
              <p:nvPicPr>
                <p:cNvPr id="107" name="Picture 106" descr="girl.png"/>
                <p:cNvPicPr>
                  <a:picLocks noChangeAspect="1"/>
                </p:cNvPicPr>
                <p:nvPr/>
              </p:nvPicPr>
              <p:blipFill>
                <a:blip r:embed="rId5" cstate="print"/>
                <a:stretch>
                  <a:fillRect/>
                </a:stretch>
              </p:blipFill>
              <p:spPr>
                <a:xfrm>
                  <a:off x="6477000" y="3657600"/>
                  <a:ext cx="846980" cy="1524000"/>
                </a:xfrm>
                <a:prstGeom prst="rect">
                  <a:avLst/>
                </a:prstGeom>
              </p:spPr>
            </p:pic>
            <p:pic>
              <p:nvPicPr>
                <p:cNvPr id="108" name="Picture 107" descr="girl.png"/>
                <p:cNvPicPr>
                  <a:picLocks noChangeAspect="1"/>
                </p:cNvPicPr>
                <p:nvPr/>
              </p:nvPicPr>
              <p:blipFill>
                <a:blip r:embed="rId5" cstate="print"/>
                <a:stretch>
                  <a:fillRect/>
                </a:stretch>
              </p:blipFill>
              <p:spPr>
                <a:xfrm>
                  <a:off x="6019800" y="3810000"/>
                  <a:ext cx="846980" cy="1524000"/>
                </a:xfrm>
                <a:prstGeom prst="rect">
                  <a:avLst/>
                </a:prstGeom>
              </p:spPr>
            </p:pic>
            <p:pic>
              <p:nvPicPr>
                <p:cNvPr id="109" name="Picture 108" descr="girl.png"/>
                <p:cNvPicPr>
                  <a:picLocks noChangeAspect="1"/>
                </p:cNvPicPr>
                <p:nvPr/>
              </p:nvPicPr>
              <p:blipFill>
                <a:blip r:embed="rId5" cstate="print"/>
                <a:stretch>
                  <a:fillRect/>
                </a:stretch>
              </p:blipFill>
              <p:spPr>
                <a:xfrm>
                  <a:off x="5257800" y="3657600"/>
                  <a:ext cx="846980" cy="1524000"/>
                </a:xfrm>
                <a:prstGeom prst="rect">
                  <a:avLst/>
                </a:prstGeom>
              </p:spPr>
            </p:pic>
          </p:grpSp>
        </p:grpSp>
        <p:pic>
          <p:nvPicPr>
            <p:cNvPr id="146" name="Picture 145" descr="girl.png"/>
            <p:cNvPicPr>
              <a:picLocks noChangeAspect="1"/>
            </p:cNvPicPr>
            <p:nvPr/>
          </p:nvPicPr>
          <p:blipFill>
            <a:blip r:embed="rId6" cstate="print"/>
            <a:stretch>
              <a:fillRect/>
            </a:stretch>
          </p:blipFill>
          <p:spPr>
            <a:xfrm>
              <a:off x="3048000" y="2743200"/>
              <a:ext cx="838904" cy="1509469"/>
            </a:xfrm>
            <a:prstGeom prst="rect">
              <a:avLst/>
            </a:prstGeom>
          </p:spPr>
        </p:pic>
        <p:pic>
          <p:nvPicPr>
            <p:cNvPr id="147" name="Picture 146" descr="girl.png"/>
            <p:cNvPicPr>
              <a:picLocks noChangeAspect="1"/>
            </p:cNvPicPr>
            <p:nvPr/>
          </p:nvPicPr>
          <p:blipFill>
            <a:blip r:embed="rId6" cstate="print"/>
            <a:stretch>
              <a:fillRect/>
            </a:stretch>
          </p:blipFill>
          <p:spPr>
            <a:xfrm>
              <a:off x="3200400" y="2895600"/>
              <a:ext cx="838904" cy="1509469"/>
            </a:xfrm>
            <a:prstGeom prst="rect">
              <a:avLst/>
            </a:prstGeom>
          </p:spPr>
        </p:pic>
        <p:pic>
          <p:nvPicPr>
            <p:cNvPr id="148" name="Picture 147" descr="girl.png"/>
            <p:cNvPicPr>
              <a:picLocks noChangeAspect="1"/>
            </p:cNvPicPr>
            <p:nvPr/>
          </p:nvPicPr>
          <p:blipFill>
            <a:blip r:embed="rId6" cstate="print"/>
            <a:stretch>
              <a:fillRect/>
            </a:stretch>
          </p:blipFill>
          <p:spPr>
            <a:xfrm>
              <a:off x="2895600" y="3124200"/>
              <a:ext cx="838904" cy="1509469"/>
            </a:xfrm>
            <a:prstGeom prst="rect">
              <a:avLst/>
            </a:prstGeom>
          </p:spPr>
        </p:pic>
        <p:pic>
          <p:nvPicPr>
            <p:cNvPr id="149" name="Picture 148" descr="girl.png"/>
            <p:cNvPicPr>
              <a:picLocks noChangeAspect="1"/>
            </p:cNvPicPr>
            <p:nvPr/>
          </p:nvPicPr>
          <p:blipFill>
            <a:blip r:embed="rId6" cstate="print"/>
            <a:stretch>
              <a:fillRect/>
            </a:stretch>
          </p:blipFill>
          <p:spPr>
            <a:xfrm>
              <a:off x="3352800" y="3048000"/>
              <a:ext cx="838904" cy="1509469"/>
            </a:xfrm>
            <a:prstGeom prst="rect">
              <a:avLst/>
            </a:prstGeom>
          </p:spPr>
        </p:pic>
        <p:pic>
          <p:nvPicPr>
            <p:cNvPr id="150" name="Picture 149" descr="girl.png"/>
            <p:cNvPicPr>
              <a:picLocks noChangeAspect="1"/>
            </p:cNvPicPr>
            <p:nvPr/>
          </p:nvPicPr>
          <p:blipFill>
            <a:blip r:embed="rId6" cstate="print"/>
            <a:stretch>
              <a:fillRect/>
            </a:stretch>
          </p:blipFill>
          <p:spPr>
            <a:xfrm>
              <a:off x="3505200" y="3200400"/>
              <a:ext cx="838904" cy="1509469"/>
            </a:xfrm>
            <a:prstGeom prst="rect">
              <a:avLst/>
            </a:prstGeom>
          </p:spPr>
        </p:pic>
        <p:pic>
          <p:nvPicPr>
            <p:cNvPr id="151" name="Picture 150" descr="girl.png"/>
            <p:cNvPicPr>
              <a:picLocks noChangeAspect="1"/>
            </p:cNvPicPr>
            <p:nvPr/>
          </p:nvPicPr>
          <p:blipFill>
            <a:blip r:embed="rId6" cstate="print"/>
            <a:stretch>
              <a:fillRect/>
            </a:stretch>
          </p:blipFill>
          <p:spPr>
            <a:xfrm>
              <a:off x="1524000" y="3505200"/>
              <a:ext cx="838904" cy="1509469"/>
            </a:xfrm>
            <a:prstGeom prst="rect">
              <a:avLst/>
            </a:prstGeom>
          </p:spPr>
        </p:pic>
        <p:pic>
          <p:nvPicPr>
            <p:cNvPr id="152" name="Picture 151" descr="girl.png"/>
            <p:cNvPicPr>
              <a:picLocks noChangeAspect="1"/>
            </p:cNvPicPr>
            <p:nvPr/>
          </p:nvPicPr>
          <p:blipFill>
            <a:blip r:embed="rId6" cstate="print"/>
            <a:stretch>
              <a:fillRect/>
            </a:stretch>
          </p:blipFill>
          <p:spPr>
            <a:xfrm>
              <a:off x="228600" y="4419600"/>
              <a:ext cx="838904" cy="1509469"/>
            </a:xfrm>
            <a:prstGeom prst="rect">
              <a:avLst/>
            </a:prstGeom>
          </p:spPr>
        </p:pic>
      </p:grpSp>
      <p:sp>
        <p:nvSpPr>
          <p:cNvPr id="22" name="Down Arrow 9"/>
          <p:cNvSpPr/>
          <p:nvPr/>
        </p:nvSpPr>
        <p:spPr>
          <a:xfrm>
            <a:off x="1981200" y="3581400"/>
            <a:ext cx="533400"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1600200" y="4800600"/>
            <a:ext cx="1447800" cy="1066800"/>
            <a:chOff x="2514600" y="2286000"/>
            <a:chExt cx="3124200" cy="2286000"/>
          </a:xfrm>
        </p:grpSpPr>
        <p:sp>
          <p:nvSpPr>
            <p:cNvPr id="16" name="Rectangle 2"/>
            <p:cNvSpPr/>
            <p:nvPr/>
          </p:nvSpPr>
          <p:spPr>
            <a:xfrm>
              <a:off x="2590800" y="2286000"/>
              <a:ext cx="3048000" cy="2286000"/>
            </a:xfrm>
            <a:prstGeom prst="rect">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819400" y="2286000"/>
              <a:ext cx="2819400" cy="609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
            <p:cNvSpPr/>
            <p:nvPr/>
          </p:nvSpPr>
          <p:spPr>
            <a:xfrm>
              <a:off x="2819400" y="2438400"/>
              <a:ext cx="2819400" cy="2133600"/>
            </a:xfrm>
            <a:prstGeom prst="rect">
              <a:avLst/>
            </a:prstGeom>
            <a:solidFill>
              <a:srgbClr val="CC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girls</a:t>
              </a:r>
              <a:endParaRPr lang="en-US" dirty="0"/>
            </a:p>
          </p:txBody>
        </p:sp>
        <p:cxnSp>
          <p:nvCxnSpPr>
            <p:cNvPr id="19" name="Straight Connector 4"/>
            <p:cNvCxnSpPr/>
            <p:nvPr/>
          </p:nvCxnSpPr>
          <p:spPr>
            <a:xfrm>
              <a:off x="2590800" y="2286000"/>
              <a:ext cx="2286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Isosceles Triangle 5"/>
            <p:cNvSpPr/>
            <p:nvPr/>
          </p:nvSpPr>
          <p:spPr>
            <a:xfrm rot="10800000">
              <a:off x="2514600" y="2362199"/>
              <a:ext cx="381000" cy="304800"/>
            </a:xfrm>
            <a:prstGeom prst="triangle">
              <a:avLst/>
            </a:prstGeom>
            <a:solidFill>
              <a:srgbClr val="B86600"/>
            </a:solid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7"/>
            <p:cNvSpPr/>
            <p:nvPr/>
          </p:nvSpPr>
          <p:spPr>
            <a:xfrm rot="10800000">
              <a:off x="2819400" y="2438400"/>
              <a:ext cx="2819400" cy="609600"/>
            </a:xfrm>
            <a:prstGeom prst="triangle">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4" name="TextBox 153"/>
          <p:cNvSpPr txBox="1"/>
          <p:nvPr/>
        </p:nvSpPr>
        <p:spPr>
          <a:xfrm>
            <a:off x="0" y="5867400"/>
            <a:ext cx="4343400" cy="830997"/>
          </a:xfrm>
          <a:prstGeom prst="rect">
            <a:avLst/>
          </a:prstGeom>
          <a:noFill/>
        </p:spPr>
        <p:txBody>
          <a:bodyPr wrap="square" rtlCol="0">
            <a:spAutoFit/>
          </a:bodyPr>
          <a:lstStyle/>
          <a:p>
            <a:r>
              <a:rPr lang="en-US" sz="2400" dirty="0" smtClean="0"/>
              <a:t>Changed mind , added 95 no of girls </a:t>
            </a:r>
            <a:endParaRPr lang="en-US" sz="2400" dirty="0"/>
          </a:p>
        </p:txBody>
      </p:sp>
      <p:grpSp>
        <p:nvGrpSpPr>
          <p:cNvPr id="155" name="Group 154"/>
          <p:cNvGrpSpPr/>
          <p:nvPr/>
        </p:nvGrpSpPr>
        <p:grpSpPr>
          <a:xfrm>
            <a:off x="5943600" y="4572000"/>
            <a:ext cx="1447800" cy="1066800"/>
            <a:chOff x="2514600" y="2286000"/>
            <a:chExt cx="3124200" cy="2286000"/>
          </a:xfrm>
        </p:grpSpPr>
        <p:sp>
          <p:nvSpPr>
            <p:cNvPr id="156" name="Rectangle 155"/>
            <p:cNvSpPr/>
            <p:nvPr/>
          </p:nvSpPr>
          <p:spPr>
            <a:xfrm>
              <a:off x="2590800" y="2286000"/>
              <a:ext cx="3048000" cy="2286000"/>
            </a:xfrm>
            <a:prstGeom prst="rect">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2819400" y="2286000"/>
              <a:ext cx="2819400" cy="609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2819400" y="2438400"/>
              <a:ext cx="2819400" cy="2133600"/>
            </a:xfrm>
            <a:prstGeom prst="rect">
              <a:avLst/>
            </a:prstGeom>
            <a:solidFill>
              <a:srgbClr val="CC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boys</a:t>
              </a:r>
            </a:p>
          </p:txBody>
        </p:sp>
        <p:cxnSp>
          <p:nvCxnSpPr>
            <p:cNvPr id="159" name="Straight Connector 158"/>
            <p:cNvCxnSpPr/>
            <p:nvPr/>
          </p:nvCxnSpPr>
          <p:spPr>
            <a:xfrm>
              <a:off x="2590800" y="2286000"/>
              <a:ext cx="2286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0" name="Isosceles Triangle 159"/>
            <p:cNvSpPr/>
            <p:nvPr/>
          </p:nvSpPr>
          <p:spPr>
            <a:xfrm rot="10800000">
              <a:off x="2514600" y="2362199"/>
              <a:ext cx="381000" cy="304800"/>
            </a:xfrm>
            <a:prstGeom prst="triangle">
              <a:avLst/>
            </a:prstGeom>
            <a:solidFill>
              <a:srgbClr val="B86600"/>
            </a:solid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Isosceles Triangle 160"/>
            <p:cNvSpPr/>
            <p:nvPr/>
          </p:nvSpPr>
          <p:spPr>
            <a:xfrm rot="10800000">
              <a:off x="2819400" y="2438400"/>
              <a:ext cx="2819400" cy="609600"/>
            </a:xfrm>
            <a:prstGeom prst="triangle">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3" name="Group 182"/>
          <p:cNvGrpSpPr/>
          <p:nvPr/>
        </p:nvGrpSpPr>
        <p:grpSpPr>
          <a:xfrm>
            <a:off x="6629400" y="990600"/>
            <a:ext cx="2514600" cy="1851019"/>
            <a:chOff x="6629400" y="990600"/>
            <a:chExt cx="2514600" cy="1851019"/>
          </a:xfrm>
        </p:grpSpPr>
        <p:grpSp>
          <p:nvGrpSpPr>
            <p:cNvPr id="167" name="Group 166"/>
            <p:cNvGrpSpPr/>
            <p:nvPr/>
          </p:nvGrpSpPr>
          <p:grpSpPr>
            <a:xfrm>
              <a:off x="6781800" y="990600"/>
              <a:ext cx="1291193" cy="1393819"/>
              <a:chOff x="6781800" y="990600"/>
              <a:chExt cx="1291193" cy="1393819"/>
            </a:xfrm>
          </p:grpSpPr>
          <p:pic>
            <p:nvPicPr>
              <p:cNvPr id="163" name="Picture 162"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164" name="Picture 163"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165" name="Picture 164"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166" name="Picture 165" descr="boy.png"/>
              <p:cNvPicPr>
                <a:picLocks noChangeAspect="1"/>
              </p:cNvPicPr>
              <p:nvPr/>
            </p:nvPicPr>
            <p:blipFill>
              <a:blip r:embed="rId2" cstate="print"/>
              <a:stretch>
                <a:fillRect/>
              </a:stretch>
            </p:blipFill>
            <p:spPr>
              <a:xfrm>
                <a:off x="6781800" y="990600"/>
                <a:ext cx="605393" cy="1241419"/>
              </a:xfrm>
              <a:prstGeom prst="rect">
                <a:avLst/>
              </a:prstGeom>
            </p:spPr>
          </p:pic>
        </p:grpSp>
        <p:grpSp>
          <p:nvGrpSpPr>
            <p:cNvPr id="168" name="Group 167"/>
            <p:cNvGrpSpPr/>
            <p:nvPr/>
          </p:nvGrpSpPr>
          <p:grpSpPr>
            <a:xfrm>
              <a:off x="6934200" y="1143000"/>
              <a:ext cx="1291193" cy="1393819"/>
              <a:chOff x="6781800" y="990600"/>
              <a:chExt cx="1291193" cy="1393819"/>
            </a:xfrm>
          </p:grpSpPr>
          <p:pic>
            <p:nvPicPr>
              <p:cNvPr id="169" name="Picture 168"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170" name="Picture 169"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171" name="Picture 170"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172" name="Picture 171" descr="boy.png"/>
              <p:cNvPicPr>
                <a:picLocks noChangeAspect="1"/>
              </p:cNvPicPr>
              <p:nvPr/>
            </p:nvPicPr>
            <p:blipFill>
              <a:blip r:embed="rId2" cstate="print"/>
              <a:stretch>
                <a:fillRect/>
              </a:stretch>
            </p:blipFill>
            <p:spPr>
              <a:xfrm>
                <a:off x="6781800" y="990600"/>
                <a:ext cx="605393" cy="1241419"/>
              </a:xfrm>
              <a:prstGeom prst="rect">
                <a:avLst/>
              </a:prstGeom>
            </p:spPr>
          </p:pic>
        </p:grpSp>
        <p:grpSp>
          <p:nvGrpSpPr>
            <p:cNvPr id="173" name="Group 172"/>
            <p:cNvGrpSpPr/>
            <p:nvPr/>
          </p:nvGrpSpPr>
          <p:grpSpPr>
            <a:xfrm>
              <a:off x="6629400" y="1447800"/>
              <a:ext cx="1291193" cy="1393819"/>
              <a:chOff x="6781800" y="990600"/>
              <a:chExt cx="1291193" cy="1393819"/>
            </a:xfrm>
          </p:grpSpPr>
          <p:pic>
            <p:nvPicPr>
              <p:cNvPr id="174" name="Picture 173"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175" name="Picture 174"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176" name="Picture 175"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177" name="Picture 176" descr="boy.png"/>
              <p:cNvPicPr>
                <a:picLocks noChangeAspect="1"/>
              </p:cNvPicPr>
              <p:nvPr/>
            </p:nvPicPr>
            <p:blipFill>
              <a:blip r:embed="rId2" cstate="print"/>
              <a:stretch>
                <a:fillRect/>
              </a:stretch>
            </p:blipFill>
            <p:spPr>
              <a:xfrm>
                <a:off x="6781800" y="990600"/>
                <a:ext cx="605393" cy="1241419"/>
              </a:xfrm>
              <a:prstGeom prst="rect">
                <a:avLst/>
              </a:prstGeom>
            </p:spPr>
          </p:pic>
        </p:grpSp>
        <p:grpSp>
          <p:nvGrpSpPr>
            <p:cNvPr id="178" name="Group 177"/>
            <p:cNvGrpSpPr/>
            <p:nvPr/>
          </p:nvGrpSpPr>
          <p:grpSpPr>
            <a:xfrm>
              <a:off x="7852807" y="990600"/>
              <a:ext cx="1291193" cy="1393819"/>
              <a:chOff x="6781800" y="990600"/>
              <a:chExt cx="1291193" cy="1393819"/>
            </a:xfrm>
          </p:grpSpPr>
          <p:pic>
            <p:nvPicPr>
              <p:cNvPr id="179" name="Picture 178"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180" name="Picture 179"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181" name="Picture 180"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182" name="Picture 181" descr="boy.png"/>
              <p:cNvPicPr>
                <a:picLocks noChangeAspect="1"/>
              </p:cNvPicPr>
              <p:nvPr/>
            </p:nvPicPr>
            <p:blipFill>
              <a:blip r:embed="rId2" cstate="print"/>
              <a:stretch>
                <a:fillRect/>
              </a:stretch>
            </p:blipFill>
            <p:spPr>
              <a:xfrm>
                <a:off x="6781800" y="990600"/>
                <a:ext cx="605393" cy="1241419"/>
              </a:xfrm>
              <a:prstGeom prst="rect">
                <a:avLst/>
              </a:prstGeom>
            </p:spPr>
          </p:pic>
        </p:grpSp>
      </p:grpSp>
      <p:grpSp>
        <p:nvGrpSpPr>
          <p:cNvPr id="184" name="Group 183"/>
          <p:cNvGrpSpPr/>
          <p:nvPr/>
        </p:nvGrpSpPr>
        <p:grpSpPr>
          <a:xfrm>
            <a:off x="6629400" y="1219200"/>
            <a:ext cx="2514600" cy="1851019"/>
            <a:chOff x="6629400" y="990600"/>
            <a:chExt cx="2514600" cy="1851019"/>
          </a:xfrm>
        </p:grpSpPr>
        <p:grpSp>
          <p:nvGrpSpPr>
            <p:cNvPr id="185" name="Group 166"/>
            <p:cNvGrpSpPr/>
            <p:nvPr/>
          </p:nvGrpSpPr>
          <p:grpSpPr>
            <a:xfrm>
              <a:off x="6781800" y="990600"/>
              <a:ext cx="1291193" cy="1393819"/>
              <a:chOff x="6781800" y="990600"/>
              <a:chExt cx="1291193" cy="1393819"/>
            </a:xfrm>
          </p:grpSpPr>
          <p:pic>
            <p:nvPicPr>
              <p:cNvPr id="201" name="Picture 200"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202" name="Picture 201"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203" name="Picture 202"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204" name="Picture 203" descr="boy.png"/>
              <p:cNvPicPr>
                <a:picLocks noChangeAspect="1"/>
              </p:cNvPicPr>
              <p:nvPr/>
            </p:nvPicPr>
            <p:blipFill>
              <a:blip r:embed="rId2" cstate="print"/>
              <a:stretch>
                <a:fillRect/>
              </a:stretch>
            </p:blipFill>
            <p:spPr>
              <a:xfrm>
                <a:off x="6781800" y="990600"/>
                <a:ext cx="605393" cy="1241419"/>
              </a:xfrm>
              <a:prstGeom prst="rect">
                <a:avLst/>
              </a:prstGeom>
            </p:spPr>
          </p:pic>
        </p:grpSp>
        <p:grpSp>
          <p:nvGrpSpPr>
            <p:cNvPr id="186" name="Group 167"/>
            <p:cNvGrpSpPr/>
            <p:nvPr/>
          </p:nvGrpSpPr>
          <p:grpSpPr>
            <a:xfrm>
              <a:off x="6934200" y="1143000"/>
              <a:ext cx="1291193" cy="1393819"/>
              <a:chOff x="6781800" y="990600"/>
              <a:chExt cx="1291193" cy="1393819"/>
            </a:xfrm>
          </p:grpSpPr>
          <p:pic>
            <p:nvPicPr>
              <p:cNvPr id="197" name="Picture 196"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198" name="Picture 197"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199" name="Picture 198"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200" name="Picture 199" descr="boy.png"/>
              <p:cNvPicPr>
                <a:picLocks noChangeAspect="1"/>
              </p:cNvPicPr>
              <p:nvPr/>
            </p:nvPicPr>
            <p:blipFill>
              <a:blip r:embed="rId2" cstate="print"/>
              <a:stretch>
                <a:fillRect/>
              </a:stretch>
            </p:blipFill>
            <p:spPr>
              <a:xfrm>
                <a:off x="6781800" y="990600"/>
                <a:ext cx="605393" cy="1241419"/>
              </a:xfrm>
              <a:prstGeom prst="rect">
                <a:avLst/>
              </a:prstGeom>
            </p:spPr>
          </p:pic>
        </p:grpSp>
        <p:grpSp>
          <p:nvGrpSpPr>
            <p:cNvPr id="187" name="Group 172"/>
            <p:cNvGrpSpPr/>
            <p:nvPr/>
          </p:nvGrpSpPr>
          <p:grpSpPr>
            <a:xfrm>
              <a:off x="6629400" y="1447800"/>
              <a:ext cx="1291193" cy="1393819"/>
              <a:chOff x="6781800" y="990600"/>
              <a:chExt cx="1291193" cy="1393819"/>
            </a:xfrm>
          </p:grpSpPr>
          <p:pic>
            <p:nvPicPr>
              <p:cNvPr id="193" name="Picture 192"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194" name="Picture 193"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195" name="Picture 194"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196" name="Picture 195" descr="boy.png"/>
              <p:cNvPicPr>
                <a:picLocks noChangeAspect="1"/>
              </p:cNvPicPr>
              <p:nvPr/>
            </p:nvPicPr>
            <p:blipFill>
              <a:blip r:embed="rId2" cstate="print"/>
              <a:stretch>
                <a:fillRect/>
              </a:stretch>
            </p:blipFill>
            <p:spPr>
              <a:xfrm>
                <a:off x="6781800" y="990600"/>
                <a:ext cx="605393" cy="1241419"/>
              </a:xfrm>
              <a:prstGeom prst="rect">
                <a:avLst/>
              </a:prstGeom>
            </p:spPr>
          </p:pic>
        </p:grpSp>
        <p:grpSp>
          <p:nvGrpSpPr>
            <p:cNvPr id="188" name="Group 177"/>
            <p:cNvGrpSpPr/>
            <p:nvPr/>
          </p:nvGrpSpPr>
          <p:grpSpPr>
            <a:xfrm>
              <a:off x="7852807" y="990600"/>
              <a:ext cx="1291193" cy="1393819"/>
              <a:chOff x="6781800" y="990600"/>
              <a:chExt cx="1291193" cy="1393819"/>
            </a:xfrm>
          </p:grpSpPr>
          <p:pic>
            <p:nvPicPr>
              <p:cNvPr id="189" name="Picture 188"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190" name="Picture 189"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191" name="Picture 190"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192" name="Picture 191" descr="boy.png"/>
              <p:cNvPicPr>
                <a:picLocks noChangeAspect="1"/>
              </p:cNvPicPr>
              <p:nvPr/>
            </p:nvPicPr>
            <p:blipFill>
              <a:blip r:embed="rId2" cstate="print"/>
              <a:stretch>
                <a:fillRect/>
              </a:stretch>
            </p:blipFill>
            <p:spPr>
              <a:xfrm>
                <a:off x="6781800" y="990600"/>
                <a:ext cx="605393" cy="1241419"/>
              </a:xfrm>
              <a:prstGeom prst="rect">
                <a:avLst/>
              </a:prstGeom>
            </p:spPr>
          </p:pic>
        </p:grpSp>
      </p:grpSp>
      <p:grpSp>
        <p:nvGrpSpPr>
          <p:cNvPr id="205" name="Group 204"/>
          <p:cNvGrpSpPr/>
          <p:nvPr/>
        </p:nvGrpSpPr>
        <p:grpSpPr>
          <a:xfrm>
            <a:off x="6781800" y="2133600"/>
            <a:ext cx="2514600" cy="1851019"/>
            <a:chOff x="6629400" y="990600"/>
            <a:chExt cx="2514600" cy="1851019"/>
          </a:xfrm>
        </p:grpSpPr>
        <p:grpSp>
          <p:nvGrpSpPr>
            <p:cNvPr id="206" name="Group 166"/>
            <p:cNvGrpSpPr/>
            <p:nvPr/>
          </p:nvGrpSpPr>
          <p:grpSpPr>
            <a:xfrm>
              <a:off x="6781800" y="990600"/>
              <a:ext cx="1291193" cy="1393819"/>
              <a:chOff x="6781800" y="990600"/>
              <a:chExt cx="1291193" cy="1393819"/>
            </a:xfrm>
          </p:grpSpPr>
          <p:pic>
            <p:nvPicPr>
              <p:cNvPr id="222" name="Picture 221"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223" name="Picture 222"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224" name="Picture 223"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225" name="Picture 224" descr="boy.png"/>
              <p:cNvPicPr>
                <a:picLocks noChangeAspect="1"/>
              </p:cNvPicPr>
              <p:nvPr/>
            </p:nvPicPr>
            <p:blipFill>
              <a:blip r:embed="rId2" cstate="print"/>
              <a:stretch>
                <a:fillRect/>
              </a:stretch>
            </p:blipFill>
            <p:spPr>
              <a:xfrm>
                <a:off x="6781800" y="990600"/>
                <a:ext cx="605393" cy="1241419"/>
              </a:xfrm>
              <a:prstGeom prst="rect">
                <a:avLst/>
              </a:prstGeom>
            </p:spPr>
          </p:pic>
        </p:grpSp>
        <p:grpSp>
          <p:nvGrpSpPr>
            <p:cNvPr id="207" name="Group 167"/>
            <p:cNvGrpSpPr/>
            <p:nvPr/>
          </p:nvGrpSpPr>
          <p:grpSpPr>
            <a:xfrm>
              <a:off x="6934200" y="1143000"/>
              <a:ext cx="1291193" cy="1393819"/>
              <a:chOff x="6781800" y="990600"/>
              <a:chExt cx="1291193" cy="1393819"/>
            </a:xfrm>
          </p:grpSpPr>
          <p:pic>
            <p:nvPicPr>
              <p:cNvPr id="218" name="Picture 217"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219" name="Picture 218"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220" name="Picture 219"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221" name="Picture 220" descr="boy.png"/>
              <p:cNvPicPr>
                <a:picLocks noChangeAspect="1"/>
              </p:cNvPicPr>
              <p:nvPr/>
            </p:nvPicPr>
            <p:blipFill>
              <a:blip r:embed="rId2" cstate="print"/>
              <a:stretch>
                <a:fillRect/>
              </a:stretch>
            </p:blipFill>
            <p:spPr>
              <a:xfrm>
                <a:off x="6781800" y="990600"/>
                <a:ext cx="605393" cy="1241419"/>
              </a:xfrm>
              <a:prstGeom prst="rect">
                <a:avLst/>
              </a:prstGeom>
            </p:spPr>
          </p:pic>
        </p:grpSp>
        <p:grpSp>
          <p:nvGrpSpPr>
            <p:cNvPr id="208" name="Group 172"/>
            <p:cNvGrpSpPr/>
            <p:nvPr/>
          </p:nvGrpSpPr>
          <p:grpSpPr>
            <a:xfrm>
              <a:off x="6629400" y="1447800"/>
              <a:ext cx="1291193" cy="1393819"/>
              <a:chOff x="6781800" y="990600"/>
              <a:chExt cx="1291193" cy="1393819"/>
            </a:xfrm>
          </p:grpSpPr>
          <p:pic>
            <p:nvPicPr>
              <p:cNvPr id="214" name="Picture 213"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215" name="Picture 214"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216" name="Picture 215"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217" name="Picture 216" descr="boy.png"/>
              <p:cNvPicPr>
                <a:picLocks noChangeAspect="1"/>
              </p:cNvPicPr>
              <p:nvPr/>
            </p:nvPicPr>
            <p:blipFill>
              <a:blip r:embed="rId2" cstate="print"/>
              <a:stretch>
                <a:fillRect/>
              </a:stretch>
            </p:blipFill>
            <p:spPr>
              <a:xfrm>
                <a:off x="6781800" y="990600"/>
                <a:ext cx="605393" cy="1241419"/>
              </a:xfrm>
              <a:prstGeom prst="rect">
                <a:avLst/>
              </a:prstGeom>
            </p:spPr>
          </p:pic>
        </p:grpSp>
        <p:grpSp>
          <p:nvGrpSpPr>
            <p:cNvPr id="209" name="Group 177"/>
            <p:cNvGrpSpPr/>
            <p:nvPr/>
          </p:nvGrpSpPr>
          <p:grpSpPr>
            <a:xfrm>
              <a:off x="7852807" y="990600"/>
              <a:ext cx="1291193" cy="1393819"/>
              <a:chOff x="6781800" y="990600"/>
              <a:chExt cx="1291193" cy="1393819"/>
            </a:xfrm>
          </p:grpSpPr>
          <p:pic>
            <p:nvPicPr>
              <p:cNvPr id="210" name="Picture 209"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211" name="Picture 210"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212" name="Picture 211"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213" name="Picture 212" descr="boy.png"/>
              <p:cNvPicPr>
                <a:picLocks noChangeAspect="1"/>
              </p:cNvPicPr>
              <p:nvPr/>
            </p:nvPicPr>
            <p:blipFill>
              <a:blip r:embed="rId2" cstate="print"/>
              <a:stretch>
                <a:fillRect/>
              </a:stretch>
            </p:blipFill>
            <p:spPr>
              <a:xfrm>
                <a:off x="6781800" y="990600"/>
                <a:ext cx="605393" cy="1241419"/>
              </a:xfrm>
              <a:prstGeom prst="rect">
                <a:avLst/>
              </a:prstGeom>
            </p:spPr>
          </p:pic>
        </p:grpSp>
      </p:grpSp>
      <p:grpSp>
        <p:nvGrpSpPr>
          <p:cNvPr id="247" name="Group 246"/>
          <p:cNvGrpSpPr/>
          <p:nvPr/>
        </p:nvGrpSpPr>
        <p:grpSpPr>
          <a:xfrm>
            <a:off x="4419600" y="1752600"/>
            <a:ext cx="2514600" cy="1851019"/>
            <a:chOff x="6629400" y="990600"/>
            <a:chExt cx="2514600" cy="1851019"/>
          </a:xfrm>
        </p:grpSpPr>
        <p:grpSp>
          <p:nvGrpSpPr>
            <p:cNvPr id="248" name="Group 166"/>
            <p:cNvGrpSpPr/>
            <p:nvPr/>
          </p:nvGrpSpPr>
          <p:grpSpPr>
            <a:xfrm>
              <a:off x="6781800" y="990600"/>
              <a:ext cx="1291193" cy="1393819"/>
              <a:chOff x="6781800" y="990600"/>
              <a:chExt cx="1291193" cy="1393819"/>
            </a:xfrm>
          </p:grpSpPr>
          <p:pic>
            <p:nvPicPr>
              <p:cNvPr id="264" name="Picture 263"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265" name="Picture 264"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266" name="Picture 265"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267" name="Picture 266" descr="boy.png"/>
              <p:cNvPicPr>
                <a:picLocks noChangeAspect="1"/>
              </p:cNvPicPr>
              <p:nvPr/>
            </p:nvPicPr>
            <p:blipFill>
              <a:blip r:embed="rId2" cstate="print"/>
              <a:stretch>
                <a:fillRect/>
              </a:stretch>
            </p:blipFill>
            <p:spPr>
              <a:xfrm>
                <a:off x="6781800" y="990600"/>
                <a:ext cx="605393" cy="1241419"/>
              </a:xfrm>
              <a:prstGeom prst="rect">
                <a:avLst/>
              </a:prstGeom>
            </p:spPr>
          </p:pic>
        </p:grpSp>
        <p:grpSp>
          <p:nvGrpSpPr>
            <p:cNvPr id="249" name="Group 167"/>
            <p:cNvGrpSpPr/>
            <p:nvPr/>
          </p:nvGrpSpPr>
          <p:grpSpPr>
            <a:xfrm>
              <a:off x="6934200" y="1143000"/>
              <a:ext cx="1291193" cy="1393819"/>
              <a:chOff x="6781800" y="990600"/>
              <a:chExt cx="1291193" cy="1393819"/>
            </a:xfrm>
          </p:grpSpPr>
          <p:pic>
            <p:nvPicPr>
              <p:cNvPr id="260" name="Picture 259"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261" name="Picture 260"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262" name="Picture 261"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263" name="Picture 262" descr="boy.png"/>
              <p:cNvPicPr>
                <a:picLocks noChangeAspect="1"/>
              </p:cNvPicPr>
              <p:nvPr/>
            </p:nvPicPr>
            <p:blipFill>
              <a:blip r:embed="rId2" cstate="print"/>
              <a:stretch>
                <a:fillRect/>
              </a:stretch>
            </p:blipFill>
            <p:spPr>
              <a:xfrm>
                <a:off x="6781800" y="990600"/>
                <a:ext cx="605393" cy="1241419"/>
              </a:xfrm>
              <a:prstGeom prst="rect">
                <a:avLst/>
              </a:prstGeom>
            </p:spPr>
          </p:pic>
        </p:grpSp>
        <p:grpSp>
          <p:nvGrpSpPr>
            <p:cNvPr id="250" name="Group 172"/>
            <p:cNvGrpSpPr/>
            <p:nvPr/>
          </p:nvGrpSpPr>
          <p:grpSpPr>
            <a:xfrm>
              <a:off x="6629400" y="1447800"/>
              <a:ext cx="1291193" cy="1393819"/>
              <a:chOff x="6781800" y="990600"/>
              <a:chExt cx="1291193" cy="1393819"/>
            </a:xfrm>
          </p:grpSpPr>
          <p:pic>
            <p:nvPicPr>
              <p:cNvPr id="256" name="Picture 255"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257" name="Picture 256"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258" name="Picture 257"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259" name="Picture 258" descr="boy.png"/>
              <p:cNvPicPr>
                <a:picLocks noChangeAspect="1"/>
              </p:cNvPicPr>
              <p:nvPr/>
            </p:nvPicPr>
            <p:blipFill>
              <a:blip r:embed="rId2" cstate="print"/>
              <a:stretch>
                <a:fillRect/>
              </a:stretch>
            </p:blipFill>
            <p:spPr>
              <a:xfrm>
                <a:off x="6781800" y="990600"/>
                <a:ext cx="605393" cy="1241419"/>
              </a:xfrm>
              <a:prstGeom prst="rect">
                <a:avLst/>
              </a:prstGeom>
            </p:spPr>
          </p:pic>
        </p:grpSp>
        <p:grpSp>
          <p:nvGrpSpPr>
            <p:cNvPr id="251" name="Group 177"/>
            <p:cNvGrpSpPr/>
            <p:nvPr/>
          </p:nvGrpSpPr>
          <p:grpSpPr>
            <a:xfrm>
              <a:off x="7852807" y="990600"/>
              <a:ext cx="1291193" cy="1393819"/>
              <a:chOff x="6781800" y="990600"/>
              <a:chExt cx="1291193" cy="1393819"/>
            </a:xfrm>
          </p:grpSpPr>
          <p:pic>
            <p:nvPicPr>
              <p:cNvPr id="252" name="Picture 251"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253" name="Picture 252"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254" name="Picture 253"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255" name="Picture 254" descr="boy.png"/>
              <p:cNvPicPr>
                <a:picLocks noChangeAspect="1"/>
              </p:cNvPicPr>
              <p:nvPr/>
            </p:nvPicPr>
            <p:blipFill>
              <a:blip r:embed="rId2" cstate="print"/>
              <a:stretch>
                <a:fillRect/>
              </a:stretch>
            </p:blipFill>
            <p:spPr>
              <a:xfrm>
                <a:off x="6781800" y="990600"/>
                <a:ext cx="605393" cy="1241419"/>
              </a:xfrm>
              <a:prstGeom prst="rect">
                <a:avLst/>
              </a:prstGeom>
            </p:spPr>
          </p:pic>
        </p:grpSp>
      </p:grpSp>
      <p:grpSp>
        <p:nvGrpSpPr>
          <p:cNvPr id="268" name="Group 267"/>
          <p:cNvGrpSpPr/>
          <p:nvPr/>
        </p:nvGrpSpPr>
        <p:grpSpPr>
          <a:xfrm>
            <a:off x="4419600" y="381000"/>
            <a:ext cx="2514600" cy="1851019"/>
            <a:chOff x="6629400" y="990600"/>
            <a:chExt cx="2514600" cy="1851019"/>
          </a:xfrm>
        </p:grpSpPr>
        <p:grpSp>
          <p:nvGrpSpPr>
            <p:cNvPr id="269" name="Group 166"/>
            <p:cNvGrpSpPr/>
            <p:nvPr/>
          </p:nvGrpSpPr>
          <p:grpSpPr>
            <a:xfrm>
              <a:off x="6781800" y="990600"/>
              <a:ext cx="1291193" cy="1393819"/>
              <a:chOff x="6781800" y="990600"/>
              <a:chExt cx="1291193" cy="1393819"/>
            </a:xfrm>
          </p:grpSpPr>
          <p:pic>
            <p:nvPicPr>
              <p:cNvPr id="285" name="Picture 284"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286" name="Picture 285"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287" name="Picture 286"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288" name="Picture 287" descr="boy.png"/>
              <p:cNvPicPr>
                <a:picLocks noChangeAspect="1"/>
              </p:cNvPicPr>
              <p:nvPr/>
            </p:nvPicPr>
            <p:blipFill>
              <a:blip r:embed="rId2" cstate="print"/>
              <a:stretch>
                <a:fillRect/>
              </a:stretch>
            </p:blipFill>
            <p:spPr>
              <a:xfrm>
                <a:off x="6781800" y="990600"/>
                <a:ext cx="605393" cy="1241419"/>
              </a:xfrm>
              <a:prstGeom prst="rect">
                <a:avLst/>
              </a:prstGeom>
            </p:spPr>
          </p:pic>
        </p:grpSp>
        <p:grpSp>
          <p:nvGrpSpPr>
            <p:cNvPr id="270" name="Group 167"/>
            <p:cNvGrpSpPr/>
            <p:nvPr/>
          </p:nvGrpSpPr>
          <p:grpSpPr>
            <a:xfrm>
              <a:off x="6934200" y="1143000"/>
              <a:ext cx="1291193" cy="1393819"/>
              <a:chOff x="6781800" y="990600"/>
              <a:chExt cx="1291193" cy="1393819"/>
            </a:xfrm>
          </p:grpSpPr>
          <p:pic>
            <p:nvPicPr>
              <p:cNvPr id="281" name="Picture 280"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282" name="Picture 281"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283" name="Picture 282"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284" name="Picture 283" descr="boy.png"/>
              <p:cNvPicPr>
                <a:picLocks noChangeAspect="1"/>
              </p:cNvPicPr>
              <p:nvPr/>
            </p:nvPicPr>
            <p:blipFill>
              <a:blip r:embed="rId2" cstate="print"/>
              <a:stretch>
                <a:fillRect/>
              </a:stretch>
            </p:blipFill>
            <p:spPr>
              <a:xfrm>
                <a:off x="6781800" y="990600"/>
                <a:ext cx="605393" cy="1241419"/>
              </a:xfrm>
              <a:prstGeom prst="rect">
                <a:avLst/>
              </a:prstGeom>
            </p:spPr>
          </p:pic>
        </p:grpSp>
        <p:grpSp>
          <p:nvGrpSpPr>
            <p:cNvPr id="271" name="Group 172"/>
            <p:cNvGrpSpPr/>
            <p:nvPr/>
          </p:nvGrpSpPr>
          <p:grpSpPr>
            <a:xfrm>
              <a:off x="6629400" y="1447800"/>
              <a:ext cx="1291193" cy="1393819"/>
              <a:chOff x="6781800" y="990600"/>
              <a:chExt cx="1291193" cy="1393819"/>
            </a:xfrm>
          </p:grpSpPr>
          <p:pic>
            <p:nvPicPr>
              <p:cNvPr id="277" name="Picture 276"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278" name="Picture 277"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279" name="Picture 278"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280" name="Picture 279" descr="boy.png"/>
              <p:cNvPicPr>
                <a:picLocks noChangeAspect="1"/>
              </p:cNvPicPr>
              <p:nvPr/>
            </p:nvPicPr>
            <p:blipFill>
              <a:blip r:embed="rId2" cstate="print"/>
              <a:stretch>
                <a:fillRect/>
              </a:stretch>
            </p:blipFill>
            <p:spPr>
              <a:xfrm>
                <a:off x="6781800" y="990600"/>
                <a:ext cx="605393" cy="1241419"/>
              </a:xfrm>
              <a:prstGeom prst="rect">
                <a:avLst/>
              </a:prstGeom>
            </p:spPr>
          </p:pic>
        </p:grpSp>
        <p:grpSp>
          <p:nvGrpSpPr>
            <p:cNvPr id="272" name="Group 177"/>
            <p:cNvGrpSpPr/>
            <p:nvPr/>
          </p:nvGrpSpPr>
          <p:grpSpPr>
            <a:xfrm>
              <a:off x="7852807" y="990600"/>
              <a:ext cx="1291193" cy="1393819"/>
              <a:chOff x="6781800" y="990600"/>
              <a:chExt cx="1291193" cy="1393819"/>
            </a:xfrm>
          </p:grpSpPr>
          <p:pic>
            <p:nvPicPr>
              <p:cNvPr id="273" name="Picture 272"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274" name="Picture 273"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275" name="Picture 274"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276" name="Picture 275" descr="boy.png"/>
              <p:cNvPicPr>
                <a:picLocks noChangeAspect="1"/>
              </p:cNvPicPr>
              <p:nvPr/>
            </p:nvPicPr>
            <p:blipFill>
              <a:blip r:embed="rId2" cstate="print"/>
              <a:stretch>
                <a:fillRect/>
              </a:stretch>
            </p:blipFill>
            <p:spPr>
              <a:xfrm>
                <a:off x="6781800" y="990600"/>
                <a:ext cx="605393" cy="1241419"/>
              </a:xfrm>
              <a:prstGeom prst="rect">
                <a:avLst/>
              </a:prstGeom>
            </p:spPr>
          </p:pic>
        </p:grpSp>
      </p:grpSp>
      <p:pic>
        <p:nvPicPr>
          <p:cNvPr id="289" name="Picture 288" descr="boy.png"/>
          <p:cNvPicPr>
            <a:picLocks noChangeAspect="1"/>
          </p:cNvPicPr>
          <p:nvPr/>
        </p:nvPicPr>
        <p:blipFill>
          <a:blip r:embed="rId7" cstate="print"/>
          <a:stretch>
            <a:fillRect/>
          </a:stretch>
        </p:blipFill>
        <p:spPr>
          <a:xfrm>
            <a:off x="5594119" y="2133600"/>
            <a:ext cx="1107274" cy="2270577"/>
          </a:xfrm>
          <a:prstGeom prst="rect">
            <a:avLst/>
          </a:prstGeom>
        </p:spPr>
      </p:pic>
      <p:pic>
        <p:nvPicPr>
          <p:cNvPr id="290" name="Picture 289" descr="boy.png"/>
          <p:cNvPicPr>
            <a:picLocks noChangeAspect="1"/>
          </p:cNvPicPr>
          <p:nvPr/>
        </p:nvPicPr>
        <p:blipFill>
          <a:blip r:embed="rId8" cstate="print"/>
          <a:stretch>
            <a:fillRect/>
          </a:stretch>
        </p:blipFill>
        <p:spPr>
          <a:xfrm>
            <a:off x="7848600" y="3048000"/>
            <a:ext cx="772835" cy="1584777"/>
          </a:xfrm>
          <a:prstGeom prst="rect">
            <a:avLst/>
          </a:prstGeom>
        </p:spPr>
      </p:pic>
      <p:sp>
        <p:nvSpPr>
          <p:cNvPr id="291" name="TextBox 290"/>
          <p:cNvSpPr txBox="1"/>
          <p:nvPr/>
        </p:nvSpPr>
        <p:spPr>
          <a:xfrm>
            <a:off x="2895600" y="152400"/>
            <a:ext cx="1066800" cy="381000"/>
          </a:xfrm>
          <a:prstGeom prst="rect">
            <a:avLst/>
          </a:prstGeom>
          <a:noFill/>
        </p:spPr>
        <p:txBody>
          <a:bodyPr wrap="square" rtlCol="0">
            <a:spAutoFit/>
          </a:bodyPr>
          <a:lstStyle/>
          <a:p>
            <a:r>
              <a:rPr lang="en-US" dirty="0" smtClean="0"/>
              <a:t>95</a:t>
            </a:r>
            <a:endParaRPr lang="en-US" dirty="0"/>
          </a:p>
        </p:txBody>
      </p:sp>
      <p:sp>
        <p:nvSpPr>
          <p:cNvPr id="292" name="TextBox 291"/>
          <p:cNvSpPr txBox="1"/>
          <p:nvPr/>
        </p:nvSpPr>
        <p:spPr>
          <a:xfrm>
            <a:off x="7467600" y="0"/>
            <a:ext cx="1676400" cy="369332"/>
          </a:xfrm>
          <a:prstGeom prst="rect">
            <a:avLst/>
          </a:prstGeom>
          <a:noFill/>
        </p:spPr>
        <p:txBody>
          <a:bodyPr wrap="square" rtlCol="0">
            <a:spAutoFit/>
          </a:bodyPr>
          <a:lstStyle/>
          <a:p>
            <a:r>
              <a:rPr lang="en-US" dirty="0" smtClean="0"/>
              <a:t>98</a:t>
            </a:r>
            <a:endParaRPr lang="en-US" dirty="0"/>
          </a:p>
        </p:txBody>
      </p:sp>
      <p:pic>
        <p:nvPicPr>
          <p:cNvPr id="294" name="Picture 293" descr="peepoAngry.png"/>
          <p:cNvPicPr>
            <a:picLocks noChangeAspect="1"/>
          </p:cNvPicPr>
          <p:nvPr/>
        </p:nvPicPr>
        <p:blipFill>
          <a:blip r:embed="rId9" cstate="print"/>
          <a:stretch>
            <a:fillRect/>
          </a:stretch>
        </p:blipFill>
        <p:spPr>
          <a:xfrm>
            <a:off x="7772971" y="5829728"/>
            <a:ext cx="1371029" cy="1028272"/>
          </a:xfrm>
          <a:prstGeom prst="rect">
            <a:avLst/>
          </a:prstGeom>
        </p:spPr>
      </p:pic>
      <p:sp>
        <p:nvSpPr>
          <p:cNvPr id="295" name="TextBox 294"/>
          <p:cNvSpPr txBox="1"/>
          <p:nvPr/>
        </p:nvSpPr>
        <p:spPr>
          <a:xfrm>
            <a:off x="4495800" y="5715000"/>
            <a:ext cx="3505200" cy="707886"/>
          </a:xfrm>
          <a:prstGeom prst="rect">
            <a:avLst/>
          </a:prstGeom>
          <a:noFill/>
        </p:spPr>
        <p:txBody>
          <a:bodyPr wrap="square" rtlCol="0">
            <a:spAutoFit/>
          </a:bodyPr>
          <a:lstStyle/>
          <a:p>
            <a:r>
              <a:rPr lang="en-US" sz="2000" dirty="0" smtClean="0"/>
              <a:t>Replaced ‘</a:t>
            </a:r>
            <a:r>
              <a:rPr lang="en-US" sz="2000" dirty="0" err="1" smtClean="0"/>
              <a:t>Peepo</a:t>
            </a:r>
            <a:r>
              <a:rPr lang="en-US" sz="2000" dirty="0" smtClean="0"/>
              <a:t>’ with 98 boys</a:t>
            </a:r>
          </a:p>
          <a:p>
            <a:r>
              <a:rPr lang="en-US" sz="2000" dirty="0" smtClean="0"/>
              <a:t>(it will have consequences)</a:t>
            </a:r>
            <a:endParaRPr lang="en-US" sz="2000" dirty="0"/>
          </a:p>
        </p:txBody>
      </p:sp>
      <p:sp>
        <p:nvSpPr>
          <p:cNvPr id="162" name="Down Arrow 161"/>
          <p:cNvSpPr/>
          <p:nvPr/>
        </p:nvSpPr>
        <p:spPr>
          <a:xfrm>
            <a:off x="6400800" y="3276600"/>
            <a:ext cx="533400"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324600" y="1981200"/>
            <a:ext cx="2331453" cy="2286000"/>
            <a:chOff x="2514600" y="2286000"/>
            <a:chExt cx="3124200" cy="2286000"/>
          </a:xfrm>
        </p:grpSpPr>
        <p:sp>
          <p:nvSpPr>
            <p:cNvPr id="3" name="Rectangle 2"/>
            <p:cNvSpPr/>
            <p:nvPr/>
          </p:nvSpPr>
          <p:spPr>
            <a:xfrm>
              <a:off x="2590800" y="2286000"/>
              <a:ext cx="3048000" cy="2286000"/>
            </a:xfrm>
            <a:prstGeom prst="rect">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819400" y="2286000"/>
              <a:ext cx="2819400" cy="609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819400" y="2438400"/>
              <a:ext cx="2819400" cy="2133600"/>
            </a:xfrm>
            <a:prstGeom prst="rect">
              <a:avLst/>
            </a:prstGeom>
            <a:solidFill>
              <a:srgbClr val="CC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boys</a:t>
              </a:r>
            </a:p>
          </p:txBody>
        </p:sp>
        <p:cxnSp>
          <p:nvCxnSpPr>
            <p:cNvPr id="6" name="Straight Connector 5"/>
            <p:cNvCxnSpPr/>
            <p:nvPr/>
          </p:nvCxnSpPr>
          <p:spPr>
            <a:xfrm>
              <a:off x="2590800" y="2286000"/>
              <a:ext cx="2286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Isosceles Triangle 6"/>
            <p:cNvSpPr/>
            <p:nvPr/>
          </p:nvSpPr>
          <p:spPr>
            <a:xfrm rot="10800000">
              <a:off x="2514600" y="2362199"/>
              <a:ext cx="381000" cy="304800"/>
            </a:xfrm>
            <a:prstGeom prst="triangle">
              <a:avLst/>
            </a:prstGeom>
            <a:solidFill>
              <a:srgbClr val="B86600"/>
            </a:solid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rot="10800000">
              <a:off x="2819400" y="2438400"/>
              <a:ext cx="2819400" cy="609600"/>
            </a:xfrm>
            <a:prstGeom prst="triangle">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3708400" y="2438400"/>
            <a:ext cx="2040021" cy="612776"/>
            <a:chOff x="4114800" y="2133600"/>
            <a:chExt cx="1066800" cy="306388"/>
          </a:xfrm>
        </p:grpSpPr>
        <p:cxnSp>
          <p:nvCxnSpPr>
            <p:cNvPr id="10" name="Straight Connector 9"/>
            <p:cNvCxnSpPr/>
            <p:nvPr/>
          </p:nvCxnSpPr>
          <p:spPr>
            <a:xfrm>
              <a:off x="4114800" y="2133600"/>
              <a:ext cx="1066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114800" y="2438400"/>
              <a:ext cx="1066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685800" y="2057400"/>
            <a:ext cx="2331453" cy="2286000"/>
            <a:chOff x="2514600" y="2286000"/>
            <a:chExt cx="3124200" cy="2286000"/>
          </a:xfrm>
        </p:grpSpPr>
        <p:sp>
          <p:nvSpPr>
            <p:cNvPr id="16" name="Rectangle 15"/>
            <p:cNvSpPr/>
            <p:nvPr/>
          </p:nvSpPr>
          <p:spPr>
            <a:xfrm>
              <a:off x="2590800" y="2286000"/>
              <a:ext cx="3048000" cy="2286000"/>
            </a:xfrm>
            <a:prstGeom prst="rect">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819400" y="2286000"/>
              <a:ext cx="2819400" cy="609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819400" y="2438400"/>
              <a:ext cx="2819400" cy="2133600"/>
            </a:xfrm>
            <a:prstGeom prst="rect">
              <a:avLst/>
            </a:prstGeom>
            <a:solidFill>
              <a:srgbClr val="CC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gentlemen</a:t>
              </a:r>
            </a:p>
          </p:txBody>
        </p:sp>
        <p:cxnSp>
          <p:nvCxnSpPr>
            <p:cNvPr id="19" name="Straight Connector 18"/>
            <p:cNvCxnSpPr/>
            <p:nvPr/>
          </p:nvCxnSpPr>
          <p:spPr>
            <a:xfrm>
              <a:off x="2590800" y="2286000"/>
              <a:ext cx="2286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Isosceles Triangle 19"/>
            <p:cNvSpPr/>
            <p:nvPr/>
          </p:nvSpPr>
          <p:spPr>
            <a:xfrm rot="10800000">
              <a:off x="2514600" y="2362199"/>
              <a:ext cx="381000" cy="304800"/>
            </a:xfrm>
            <a:prstGeom prst="triangle">
              <a:avLst/>
            </a:prstGeom>
            <a:solidFill>
              <a:srgbClr val="B86600"/>
            </a:solid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rot="10800000">
              <a:off x="2819400" y="2438400"/>
              <a:ext cx="2819400" cy="609600"/>
            </a:xfrm>
            <a:prstGeom prst="triangle">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p:cNvSpPr txBox="1"/>
          <p:nvPr/>
        </p:nvSpPr>
        <p:spPr>
          <a:xfrm>
            <a:off x="7467600" y="1371600"/>
            <a:ext cx="609600" cy="369332"/>
          </a:xfrm>
          <a:prstGeom prst="rect">
            <a:avLst/>
          </a:prstGeom>
          <a:noFill/>
        </p:spPr>
        <p:txBody>
          <a:bodyPr wrap="square" rtlCol="0">
            <a:spAutoFit/>
          </a:bodyPr>
          <a:lstStyle/>
          <a:p>
            <a:r>
              <a:rPr lang="en-US" dirty="0" smtClean="0"/>
              <a:t>98</a:t>
            </a:r>
            <a:endParaRPr lang="en-US" dirty="0"/>
          </a:p>
        </p:txBody>
      </p:sp>
      <p:sp>
        <p:nvSpPr>
          <p:cNvPr id="58" name="TextBox 57"/>
          <p:cNvSpPr txBox="1"/>
          <p:nvPr/>
        </p:nvSpPr>
        <p:spPr>
          <a:xfrm>
            <a:off x="1524000" y="1295400"/>
            <a:ext cx="609600" cy="369332"/>
          </a:xfrm>
          <a:prstGeom prst="rect">
            <a:avLst/>
          </a:prstGeom>
          <a:noFill/>
        </p:spPr>
        <p:txBody>
          <a:bodyPr wrap="square" rtlCol="0">
            <a:spAutoFit/>
          </a:bodyPr>
          <a:lstStyle/>
          <a:p>
            <a:r>
              <a:rPr lang="en-US" dirty="0" smtClean="0"/>
              <a:t>98</a:t>
            </a:r>
            <a:endParaRPr lang="en-US" dirty="0"/>
          </a:p>
        </p:txBody>
      </p:sp>
      <p:sp>
        <p:nvSpPr>
          <p:cNvPr id="60" name="TextBox 59"/>
          <p:cNvSpPr txBox="1"/>
          <p:nvPr/>
        </p:nvSpPr>
        <p:spPr>
          <a:xfrm>
            <a:off x="838200" y="4419600"/>
            <a:ext cx="1905000" cy="646331"/>
          </a:xfrm>
          <a:prstGeom prst="rect">
            <a:avLst/>
          </a:prstGeom>
          <a:noFill/>
        </p:spPr>
        <p:txBody>
          <a:bodyPr wrap="square" rtlCol="0">
            <a:spAutoFit/>
          </a:bodyPr>
          <a:lstStyle/>
          <a:p>
            <a:r>
              <a:rPr lang="en-US" dirty="0" smtClean="0"/>
              <a:t>New box</a:t>
            </a:r>
          </a:p>
          <a:p>
            <a:endParaRPr lang="en-US" dirty="0"/>
          </a:p>
        </p:txBody>
      </p:sp>
      <p:sp>
        <p:nvSpPr>
          <p:cNvPr id="61" name="TextBox 60"/>
          <p:cNvSpPr txBox="1"/>
          <p:nvPr/>
        </p:nvSpPr>
        <p:spPr>
          <a:xfrm>
            <a:off x="838200" y="4953000"/>
            <a:ext cx="7696200" cy="1569660"/>
          </a:xfrm>
          <a:prstGeom prst="rect">
            <a:avLst/>
          </a:prstGeom>
          <a:noFill/>
        </p:spPr>
        <p:txBody>
          <a:bodyPr wrap="square" rtlCol="0">
            <a:spAutoFit/>
          </a:bodyPr>
          <a:lstStyle/>
          <a:p>
            <a:r>
              <a:rPr lang="en-US" sz="2400" dirty="0" smtClean="0"/>
              <a:t>When I say gentlemen = boys In the code, it means </a:t>
            </a:r>
            <a:r>
              <a:rPr lang="en-US" sz="2400" b="1" dirty="0" smtClean="0"/>
              <a:t>“Python, create a new variable gentlemen and store the current value of boys in that variable. “ . </a:t>
            </a:r>
            <a:r>
              <a:rPr lang="en-US" sz="2400" dirty="0" smtClean="0"/>
              <a:t>And</a:t>
            </a:r>
            <a:r>
              <a:rPr lang="en-US" sz="2400" b="1" dirty="0" smtClean="0"/>
              <a:t> </a:t>
            </a:r>
            <a:r>
              <a:rPr lang="en-US" sz="2400" dirty="0" smtClean="0"/>
              <a:t>In future, if value of gentlemen is changed, it will not affect the box boys</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381000"/>
            <a:ext cx="6248400" cy="3108543"/>
          </a:xfrm>
          <a:prstGeom prst="rect">
            <a:avLst/>
          </a:prstGeom>
          <a:noFill/>
        </p:spPr>
        <p:txBody>
          <a:bodyPr wrap="square" rtlCol="0">
            <a:spAutoFit/>
          </a:bodyPr>
          <a:lstStyle/>
          <a:p>
            <a:r>
              <a:rPr lang="en-US" sz="2800" dirty="0" smtClean="0"/>
              <a:t>It is like you copy an answer from a friend and later you think to change something in the answer you copied… It wont change the answer of your friend. And if you don’t change, your and your friend’s answer will remain same.</a:t>
            </a:r>
          </a:p>
          <a:p>
            <a:r>
              <a:rPr lang="en-US" sz="2800" dirty="0" smtClean="0"/>
              <a:t>(unless your friend changes </a:t>
            </a:r>
            <a:r>
              <a:rPr lang="en-US" sz="2800" b="1" dirty="0" smtClean="0"/>
              <a:t>his</a:t>
            </a:r>
            <a:r>
              <a:rPr lang="en-US" sz="2800" dirty="0" smtClean="0"/>
              <a:t> answer)</a:t>
            </a:r>
            <a:endParaRPr lang="en-US" sz="2800" dirty="0"/>
          </a:p>
        </p:txBody>
      </p:sp>
      <p:grpSp>
        <p:nvGrpSpPr>
          <p:cNvPr id="14" name="Group 13"/>
          <p:cNvGrpSpPr/>
          <p:nvPr/>
        </p:nvGrpSpPr>
        <p:grpSpPr>
          <a:xfrm>
            <a:off x="1447800" y="4267200"/>
            <a:ext cx="6172200" cy="1981200"/>
            <a:chOff x="1066800" y="3962400"/>
            <a:chExt cx="6567854" cy="2286000"/>
          </a:xfrm>
        </p:grpSpPr>
        <p:grpSp>
          <p:nvGrpSpPr>
            <p:cNvPr id="3" name="Group 2"/>
            <p:cNvGrpSpPr/>
            <p:nvPr/>
          </p:nvGrpSpPr>
          <p:grpSpPr>
            <a:xfrm>
              <a:off x="1066800" y="3962400"/>
              <a:ext cx="2331453" cy="2286000"/>
              <a:chOff x="2514600" y="2286000"/>
              <a:chExt cx="3124200" cy="2286000"/>
            </a:xfrm>
          </p:grpSpPr>
          <p:sp>
            <p:nvSpPr>
              <p:cNvPr id="4" name="Rectangle 3"/>
              <p:cNvSpPr/>
              <p:nvPr/>
            </p:nvSpPr>
            <p:spPr>
              <a:xfrm>
                <a:off x="2590800" y="2286000"/>
                <a:ext cx="3048000" cy="2286000"/>
              </a:xfrm>
              <a:prstGeom prst="rect">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19400" y="2286000"/>
                <a:ext cx="2819400" cy="609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819400" y="2438400"/>
                <a:ext cx="2819400" cy="2133600"/>
              </a:xfrm>
              <a:prstGeom prst="rect">
                <a:avLst/>
              </a:prstGeom>
              <a:solidFill>
                <a:srgbClr val="CC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gentlemen</a:t>
                </a:r>
              </a:p>
            </p:txBody>
          </p:sp>
          <p:cxnSp>
            <p:nvCxnSpPr>
              <p:cNvPr id="7" name="Straight Connector 6"/>
              <p:cNvCxnSpPr/>
              <p:nvPr/>
            </p:nvCxnSpPr>
            <p:spPr>
              <a:xfrm>
                <a:off x="2590800" y="2286000"/>
                <a:ext cx="2286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rot="10800000">
                <a:off x="2514600" y="2362199"/>
                <a:ext cx="381000" cy="304800"/>
              </a:xfrm>
              <a:prstGeom prst="triangle">
                <a:avLst/>
              </a:prstGeom>
              <a:solidFill>
                <a:srgbClr val="B86600"/>
              </a:solid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rot="10800000">
                <a:off x="2819400" y="2438400"/>
                <a:ext cx="2819400" cy="609600"/>
              </a:xfrm>
              <a:prstGeom prst="triangle">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3733800" y="4876800"/>
              <a:ext cx="2040021" cy="612776"/>
              <a:chOff x="4114800" y="2133600"/>
              <a:chExt cx="1066800" cy="306388"/>
            </a:xfrm>
          </p:grpSpPr>
          <p:cxnSp>
            <p:nvCxnSpPr>
              <p:cNvPr id="11" name="Straight Connector 10"/>
              <p:cNvCxnSpPr/>
              <p:nvPr/>
            </p:nvCxnSpPr>
            <p:spPr>
              <a:xfrm>
                <a:off x="4114800" y="2133600"/>
                <a:ext cx="1066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114800" y="2438400"/>
                <a:ext cx="1066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6629401" y="4724400"/>
              <a:ext cx="1005253" cy="887817"/>
            </a:xfrm>
            <a:prstGeom prst="rect">
              <a:avLst/>
            </a:prstGeom>
            <a:noFill/>
          </p:spPr>
          <p:txBody>
            <a:bodyPr wrap="square" rtlCol="0">
              <a:spAutoFit/>
            </a:bodyPr>
            <a:lstStyle/>
            <a:p>
              <a:r>
                <a:rPr lang="en-US" sz="4400" b="1" dirty="0" smtClean="0"/>
                <a:t>15</a:t>
              </a:r>
              <a:endParaRPr lang="en-US" sz="4400" b="1" dirty="0"/>
            </a:p>
          </p:txBody>
        </p:sp>
      </p:grpSp>
      <p:sp>
        <p:nvSpPr>
          <p:cNvPr id="15" name="TextBox 14"/>
          <p:cNvSpPr txBox="1"/>
          <p:nvPr/>
        </p:nvSpPr>
        <p:spPr>
          <a:xfrm>
            <a:off x="1219200" y="3733800"/>
            <a:ext cx="3810000" cy="369332"/>
          </a:xfrm>
          <a:prstGeom prst="rect">
            <a:avLst/>
          </a:prstGeom>
          <a:noFill/>
        </p:spPr>
        <p:txBody>
          <a:bodyPr wrap="square" rtlCol="0">
            <a:spAutoFit/>
          </a:bodyPr>
          <a:lstStyle/>
          <a:p>
            <a:r>
              <a:rPr lang="en-US" smtClean="0"/>
              <a:t>NOW, </a:t>
            </a:r>
            <a:endParaRPr lang="en-US" dirty="0"/>
          </a:p>
        </p:txBody>
      </p:sp>
      <p:sp>
        <p:nvSpPr>
          <p:cNvPr id="16" name="TextBox 15"/>
          <p:cNvSpPr txBox="1"/>
          <p:nvPr/>
        </p:nvSpPr>
        <p:spPr>
          <a:xfrm>
            <a:off x="5638800" y="6019800"/>
            <a:ext cx="2743200" cy="646331"/>
          </a:xfrm>
          <a:prstGeom prst="rect">
            <a:avLst/>
          </a:prstGeom>
          <a:noFill/>
        </p:spPr>
        <p:txBody>
          <a:bodyPr wrap="square" rtlCol="0">
            <a:spAutoFit/>
          </a:bodyPr>
          <a:lstStyle/>
          <a:p>
            <a:r>
              <a:rPr lang="en-US" dirty="0" smtClean="0"/>
              <a:t>Suppose I changed my answer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arExp_Eng4.PNG"/>
          <p:cNvPicPr>
            <a:picLocks noChangeAspect="1"/>
          </p:cNvPicPr>
          <p:nvPr/>
        </p:nvPicPr>
        <p:blipFill>
          <a:blip r:embed="rId2"/>
          <a:stretch>
            <a:fillRect/>
          </a:stretch>
        </p:blipFill>
        <p:spPr>
          <a:xfrm>
            <a:off x="571" y="428"/>
            <a:ext cx="9142858" cy="6857143"/>
          </a:xfrm>
          <a:prstGeom prst="rect">
            <a:avLst/>
          </a:prstGeom>
        </p:spPr>
      </p:pic>
      <p:grpSp>
        <p:nvGrpSpPr>
          <p:cNvPr id="3" name="Group 2"/>
          <p:cNvGrpSpPr/>
          <p:nvPr/>
        </p:nvGrpSpPr>
        <p:grpSpPr>
          <a:xfrm>
            <a:off x="6781800" y="4876800"/>
            <a:ext cx="1798053" cy="1828800"/>
            <a:chOff x="2514600" y="2286000"/>
            <a:chExt cx="3124200" cy="2286000"/>
          </a:xfrm>
        </p:grpSpPr>
        <p:sp>
          <p:nvSpPr>
            <p:cNvPr id="4" name="Rectangle 3"/>
            <p:cNvSpPr/>
            <p:nvPr/>
          </p:nvSpPr>
          <p:spPr>
            <a:xfrm>
              <a:off x="2590800" y="2286000"/>
              <a:ext cx="3048000" cy="2286000"/>
            </a:xfrm>
            <a:prstGeom prst="rect">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19400" y="2286000"/>
              <a:ext cx="2819400" cy="609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819400" y="2438400"/>
              <a:ext cx="2819400" cy="2133600"/>
            </a:xfrm>
            <a:prstGeom prst="rect">
              <a:avLst/>
            </a:prstGeom>
            <a:solidFill>
              <a:srgbClr val="CC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gentlemen</a:t>
              </a:r>
            </a:p>
          </p:txBody>
        </p:sp>
        <p:cxnSp>
          <p:nvCxnSpPr>
            <p:cNvPr id="7" name="Straight Connector 6"/>
            <p:cNvCxnSpPr/>
            <p:nvPr/>
          </p:nvCxnSpPr>
          <p:spPr>
            <a:xfrm>
              <a:off x="2590800" y="2286000"/>
              <a:ext cx="2286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rot="10800000">
              <a:off x="2514600" y="2362199"/>
              <a:ext cx="381000" cy="304800"/>
            </a:xfrm>
            <a:prstGeom prst="triangle">
              <a:avLst/>
            </a:prstGeom>
            <a:solidFill>
              <a:srgbClr val="B86600"/>
            </a:solid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rot="10800000">
              <a:off x="2819400" y="2438400"/>
              <a:ext cx="2819400" cy="609600"/>
            </a:xfrm>
            <a:prstGeom prst="triangle">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3276600" y="5638800"/>
            <a:ext cx="2971800" cy="830997"/>
          </a:xfrm>
          <a:prstGeom prst="rect">
            <a:avLst/>
          </a:prstGeom>
          <a:noFill/>
        </p:spPr>
        <p:txBody>
          <a:bodyPr wrap="square" rtlCol="0">
            <a:spAutoFit/>
          </a:bodyPr>
          <a:lstStyle/>
          <a:p>
            <a:r>
              <a:rPr lang="en-US" sz="2400" dirty="0" smtClean="0"/>
              <a:t>girls + gentlemen = 110 </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6096000" y="4800600"/>
            <a:ext cx="1295400" cy="1295400"/>
            <a:chOff x="2514600" y="2286000"/>
            <a:chExt cx="3124200" cy="2286000"/>
          </a:xfrm>
        </p:grpSpPr>
        <p:sp>
          <p:nvSpPr>
            <p:cNvPr id="4" name="Rectangle 3"/>
            <p:cNvSpPr/>
            <p:nvPr/>
          </p:nvSpPr>
          <p:spPr>
            <a:xfrm>
              <a:off x="2590800" y="2286000"/>
              <a:ext cx="3048000" cy="2286000"/>
            </a:xfrm>
            <a:prstGeom prst="rect">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19400" y="2286000"/>
              <a:ext cx="2819400" cy="609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819400" y="2438400"/>
              <a:ext cx="2819400" cy="2133600"/>
            </a:xfrm>
            <a:prstGeom prst="rect">
              <a:avLst/>
            </a:prstGeom>
            <a:solidFill>
              <a:srgbClr val="CC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boys</a:t>
              </a:r>
              <a:endParaRPr lang="en-US" sz="1600" dirty="0" smtClean="0"/>
            </a:p>
          </p:txBody>
        </p:sp>
        <p:cxnSp>
          <p:nvCxnSpPr>
            <p:cNvPr id="7" name="Straight Connector 6"/>
            <p:cNvCxnSpPr/>
            <p:nvPr/>
          </p:nvCxnSpPr>
          <p:spPr>
            <a:xfrm>
              <a:off x="2590800" y="2286000"/>
              <a:ext cx="2286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rot="10800000">
              <a:off x="2514600" y="2362199"/>
              <a:ext cx="381000" cy="304800"/>
            </a:xfrm>
            <a:prstGeom prst="triangle">
              <a:avLst/>
            </a:prstGeom>
            <a:solidFill>
              <a:srgbClr val="B86600"/>
            </a:solid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rot="10800000">
              <a:off x="2819400" y="2438400"/>
              <a:ext cx="2819400" cy="609600"/>
            </a:xfrm>
            <a:prstGeom prst="triangle">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152400" y="0"/>
            <a:ext cx="4784027" cy="5929069"/>
            <a:chOff x="-152400" y="0"/>
            <a:chExt cx="4784027" cy="5929069"/>
          </a:xfrm>
        </p:grpSpPr>
        <p:grpSp>
          <p:nvGrpSpPr>
            <p:cNvPr id="11" name="Group 55"/>
            <p:cNvGrpSpPr/>
            <p:nvPr/>
          </p:nvGrpSpPr>
          <p:grpSpPr>
            <a:xfrm>
              <a:off x="-152400" y="0"/>
              <a:ext cx="3183827" cy="3505200"/>
              <a:chOff x="0" y="685800"/>
              <a:chExt cx="3183827" cy="3505200"/>
            </a:xfrm>
          </p:grpSpPr>
          <p:grpSp>
            <p:nvGrpSpPr>
              <p:cNvPr id="109" name="Group 1"/>
              <p:cNvGrpSpPr/>
              <p:nvPr/>
            </p:nvGrpSpPr>
            <p:grpSpPr>
              <a:xfrm>
                <a:off x="0" y="838200"/>
                <a:ext cx="2269427" cy="2286000"/>
                <a:chOff x="914400" y="685800"/>
                <a:chExt cx="2269427" cy="2286000"/>
              </a:xfrm>
            </p:grpSpPr>
            <p:grpSp>
              <p:nvGrpSpPr>
                <p:cNvPr id="141" name="Group 17"/>
                <p:cNvGrpSpPr/>
                <p:nvPr/>
              </p:nvGrpSpPr>
              <p:grpSpPr>
                <a:xfrm>
                  <a:off x="1447800" y="685800"/>
                  <a:ext cx="1736027" cy="1981200"/>
                  <a:chOff x="914400" y="990600"/>
                  <a:chExt cx="1736027" cy="1981200"/>
                </a:xfrm>
              </p:grpSpPr>
              <p:grpSp>
                <p:nvGrpSpPr>
                  <p:cNvPr id="148" name="Group 13"/>
                  <p:cNvGrpSpPr/>
                  <p:nvPr/>
                </p:nvGrpSpPr>
                <p:grpSpPr>
                  <a:xfrm>
                    <a:off x="1447800" y="1066800"/>
                    <a:ext cx="1202627" cy="1905000"/>
                    <a:chOff x="1447800" y="1066800"/>
                    <a:chExt cx="1202627" cy="1905000"/>
                  </a:xfrm>
                </p:grpSpPr>
                <p:pic>
                  <p:nvPicPr>
                    <p:cNvPr id="151" name="Picture 12"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152" name="Picture 13"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149" name="Picture 10"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150" name="Picture 11" descr="girl.png"/>
                  <p:cNvPicPr>
                    <a:picLocks noChangeAspect="1"/>
                  </p:cNvPicPr>
                  <p:nvPr/>
                </p:nvPicPr>
                <p:blipFill>
                  <a:blip r:embed="rId2" cstate="print"/>
                  <a:stretch>
                    <a:fillRect/>
                  </a:stretch>
                </p:blipFill>
                <p:spPr>
                  <a:xfrm>
                    <a:off x="1143000" y="1143000"/>
                    <a:ext cx="974027" cy="1752600"/>
                  </a:xfrm>
                  <a:prstGeom prst="rect">
                    <a:avLst/>
                  </a:prstGeom>
                </p:spPr>
              </p:pic>
            </p:grpSp>
            <p:grpSp>
              <p:nvGrpSpPr>
                <p:cNvPr id="142" name="Group 16"/>
                <p:cNvGrpSpPr/>
                <p:nvPr/>
              </p:nvGrpSpPr>
              <p:grpSpPr>
                <a:xfrm>
                  <a:off x="914400" y="990600"/>
                  <a:ext cx="1736027" cy="1981200"/>
                  <a:chOff x="914400" y="990600"/>
                  <a:chExt cx="1736027" cy="1981200"/>
                </a:xfrm>
              </p:grpSpPr>
              <p:grpSp>
                <p:nvGrpSpPr>
                  <p:cNvPr id="143" name="Group 13"/>
                  <p:cNvGrpSpPr/>
                  <p:nvPr/>
                </p:nvGrpSpPr>
                <p:grpSpPr>
                  <a:xfrm>
                    <a:off x="1447800" y="1066800"/>
                    <a:ext cx="1202627" cy="1905000"/>
                    <a:chOff x="1447800" y="1066800"/>
                    <a:chExt cx="1202627" cy="1905000"/>
                  </a:xfrm>
                </p:grpSpPr>
                <p:pic>
                  <p:nvPicPr>
                    <p:cNvPr id="146" name="Picture 7"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147" name="Picture 8"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144" name="Picture 5"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145" name="Picture 6" descr="girl.png"/>
                  <p:cNvPicPr>
                    <a:picLocks noChangeAspect="1"/>
                  </p:cNvPicPr>
                  <p:nvPr/>
                </p:nvPicPr>
                <p:blipFill>
                  <a:blip r:embed="rId2" cstate="print"/>
                  <a:stretch>
                    <a:fillRect/>
                  </a:stretch>
                </p:blipFill>
                <p:spPr>
                  <a:xfrm>
                    <a:off x="1143000" y="1143000"/>
                    <a:ext cx="974027" cy="1752600"/>
                  </a:xfrm>
                  <a:prstGeom prst="rect">
                    <a:avLst/>
                  </a:prstGeom>
                </p:spPr>
              </p:pic>
            </p:grpSp>
          </p:grpSp>
          <p:grpSp>
            <p:nvGrpSpPr>
              <p:cNvPr id="110" name="Group 22"/>
              <p:cNvGrpSpPr/>
              <p:nvPr/>
            </p:nvGrpSpPr>
            <p:grpSpPr>
              <a:xfrm>
                <a:off x="914400" y="685800"/>
                <a:ext cx="2269427" cy="2574748"/>
                <a:chOff x="914400" y="685800"/>
                <a:chExt cx="2269427" cy="2574748"/>
              </a:xfrm>
            </p:grpSpPr>
            <p:grpSp>
              <p:nvGrpSpPr>
                <p:cNvPr id="129" name="Group 17"/>
                <p:cNvGrpSpPr/>
                <p:nvPr/>
              </p:nvGrpSpPr>
              <p:grpSpPr>
                <a:xfrm>
                  <a:off x="1447800" y="685800"/>
                  <a:ext cx="1736027" cy="1981200"/>
                  <a:chOff x="914400" y="990600"/>
                  <a:chExt cx="1736027" cy="1981200"/>
                </a:xfrm>
              </p:grpSpPr>
              <p:grpSp>
                <p:nvGrpSpPr>
                  <p:cNvPr id="136" name="Group 13"/>
                  <p:cNvGrpSpPr/>
                  <p:nvPr/>
                </p:nvGrpSpPr>
                <p:grpSpPr>
                  <a:xfrm>
                    <a:off x="1447800" y="1066800"/>
                    <a:ext cx="1202627" cy="1905000"/>
                    <a:chOff x="1447800" y="1066800"/>
                    <a:chExt cx="1202627" cy="1905000"/>
                  </a:xfrm>
                </p:grpSpPr>
                <p:pic>
                  <p:nvPicPr>
                    <p:cNvPr id="139" name="Picture 138"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140" name="Picture 139"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137" name="Picture 136"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138" name="Picture 137" descr="girl.png"/>
                  <p:cNvPicPr>
                    <a:picLocks noChangeAspect="1"/>
                  </p:cNvPicPr>
                  <p:nvPr/>
                </p:nvPicPr>
                <p:blipFill>
                  <a:blip r:embed="rId2" cstate="print"/>
                  <a:stretch>
                    <a:fillRect/>
                  </a:stretch>
                </p:blipFill>
                <p:spPr>
                  <a:xfrm>
                    <a:off x="1143000" y="1143000"/>
                    <a:ext cx="974027" cy="1752600"/>
                  </a:xfrm>
                  <a:prstGeom prst="rect">
                    <a:avLst/>
                  </a:prstGeom>
                </p:spPr>
              </p:pic>
            </p:grpSp>
            <p:grpSp>
              <p:nvGrpSpPr>
                <p:cNvPr id="130" name="Group 16"/>
                <p:cNvGrpSpPr/>
                <p:nvPr/>
              </p:nvGrpSpPr>
              <p:grpSpPr>
                <a:xfrm>
                  <a:off x="914400" y="990600"/>
                  <a:ext cx="2209800" cy="2269948"/>
                  <a:chOff x="914400" y="990600"/>
                  <a:chExt cx="2209800" cy="2269948"/>
                </a:xfrm>
              </p:grpSpPr>
              <p:grpSp>
                <p:nvGrpSpPr>
                  <p:cNvPr id="131" name="Group 13"/>
                  <p:cNvGrpSpPr/>
                  <p:nvPr/>
                </p:nvGrpSpPr>
                <p:grpSpPr>
                  <a:xfrm>
                    <a:off x="1447800" y="1066800"/>
                    <a:ext cx="1202627" cy="1905000"/>
                    <a:chOff x="1447800" y="1066800"/>
                    <a:chExt cx="1202627" cy="1905000"/>
                  </a:xfrm>
                </p:grpSpPr>
                <p:pic>
                  <p:nvPicPr>
                    <p:cNvPr id="134" name="Picture 10"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135" name="Picture 12"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132" name="Picture 131"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133" name="Picture 132" descr="girl.png"/>
                  <p:cNvPicPr>
                    <a:picLocks noChangeAspect="1"/>
                  </p:cNvPicPr>
                  <p:nvPr/>
                </p:nvPicPr>
                <p:blipFill>
                  <a:blip r:embed="rId3" cstate="print"/>
                  <a:stretch>
                    <a:fillRect/>
                  </a:stretch>
                </p:blipFill>
                <p:spPr>
                  <a:xfrm>
                    <a:off x="1905000" y="1066800"/>
                    <a:ext cx="1219200" cy="2193748"/>
                  </a:xfrm>
                  <a:prstGeom prst="rect">
                    <a:avLst/>
                  </a:prstGeom>
                </p:spPr>
              </p:pic>
            </p:grpSp>
          </p:grpSp>
          <p:grpSp>
            <p:nvGrpSpPr>
              <p:cNvPr id="111" name="Group 35"/>
              <p:cNvGrpSpPr/>
              <p:nvPr/>
            </p:nvGrpSpPr>
            <p:grpSpPr>
              <a:xfrm>
                <a:off x="0" y="1905000"/>
                <a:ext cx="2066180" cy="2286000"/>
                <a:chOff x="5257800" y="3048000"/>
                <a:chExt cx="2066180" cy="2286000"/>
              </a:xfrm>
            </p:grpSpPr>
            <p:grpSp>
              <p:nvGrpSpPr>
                <p:cNvPr id="112" name="Group 50"/>
                <p:cNvGrpSpPr/>
                <p:nvPr/>
              </p:nvGrpSpPr>
              <p:grpSpPr>
                <a:xfrm>
                  <a:off x="5562600" y="3048000"/>
                  <a:ext cx="1608980" cy="1676400"/>
                  <a:chOff x="5562600" y="3352800"/>
                  <a:chExt cx="1608980" cy="1676400"/>
                </a:xfrm>
              </p:grpSpPr>
              <p:grpSp>
                <p:nvGrpSpPr>
                  <p:cNvPr id="123" name="Group 45"/>
                  <p:cNvGrpSpPr/>
                  <p:nvPr/>
                </p:nvGrpSpPr>
                <p:grpSpPr>
                  <a:xfrm>
                    <a:off x="5562600" y="3352800"/>
                    <a:ext cx="999380" cy="1676400"/>
                    <a:chOff x="5562600" y="3352800"/>
                    <a:chExt cx="999380" cy="1676400"/>
                  </a:xfrm>
                </p:grpSpPr>
                <p:pic>
                  <p:nvPicPr>
                    <p:cNvPr id="127" name="Picture 126" descr="girl.png"/>
                    <p:cNvPicPr>
                      <a:picLocks noChangeAspect="1"/>
                    </p:cNvPicPr>
                    <p:nvPr/>
                  </p:nvPicPr>
                  <p:blipFill>
                    <a:blip r:embed="rId4" cstate="print"/>
                    <a:stretch>
                      <a:fillRect/>
                    </a:stretch>
                  </p:blipFill>
                  <p:spPr>
                    <a:xfrm>
                      <a:off x="5562600" y="3352800"/>
                      <a:ext cx="846980" cy="1524000"/>
                    </a:xfrm>
                    <a:prstGeom prst="rect">
                      <a:avLst/>
                    </a:prstGeom>
                  </p:spPr>
                </p:pic>
                <p:pic>
                  <p:nvPicPr>
                    <p:cNvPr id="128" name="Picture 127" descr="girl.png"/>
                    <p:cNvPicPr>
                      <a:picLocks noChangeAspect="1"/>
                    </p:cNvPicPr>
                    <p:nvPr/>
                  </p:nvPicPr>
                  <p:blipFill>
                    <a:blip r:embed="rId4" cstate="print"/>
                    <a:stretch>
                      <a:fillRect/>
                    </a:stretch>
                  </p:blipFill>
                  <p:spPr>
                    <a:xfrm>
                      <a:off x="5715000" y="3505200"/>
                      <a:ext cx="846980" cy="1524000"/>
                    </a:xfrm>
                    <a:prstGeom prst="rect">
                      <a:avLst/>
                    </a:prstGeom>
                  </p:spPr>
                </p:pic>
              </p:grpSp>
              <p:grpSp>
                <p:nvGrpSpPr>
                  <p:cNvPr id="124" name="Group 46"/>
                  <p:cNvGrpSpPr/>
                  <p:nvPr/>
                </p:nvGrpSpPr>
                <p:grpSpPr>
                  <a:xfrm>
                    <a:off x="6019800" y="3429000"/>
                    <a:ext cx="1151780" cy="1600200"/>
                    <a:chOff x="5867400" y="3276600"/>
                    <a:chExt cx="1151780" cy="1600200"/>
                  </a:xfrm>
                </p:grpSpPr>
                <p:pic>
                  <p:nvPicPr>
                    <p:cNvPr id="125" name="Picture 124" descr="girl.png"/>
                    <p:cNvPicPr>
                      <a:picLocks noChangeAspect="1"/>
                    </p:cNvPicPr>
                    <p:nvPr/>
                  </p:nvPicPr>
                  <p:blipFill>
                    <a:blip r:embed="rId4" cstate="print"/>
                    <a:stretch>
                      <a:fillRect/>
                    </a:stretch>
                  </p:blipFill>
                  <p:spPr>
                    <a:xfrm>
                      <a:off x="5867400" y="3276600"/>
                      <a:ext cx="846980" cy="1524000"/>
                    </a:xfrm>
                    <a:prstGeom prst="rect">
                      <a:avLst/>
                    </a:prstGeom>
                  </p:spPr>
                </p:pic>
                <p:pic>
                  <p:nvPicPr>
                    <p:cNvPr id="126" name="Picture 125" descr="girl.png"/>
                    <p:cNvPicPr>
                      <a:picLocks noChangeAspect="1"/>
                    </p:cNvPicPr>
                    <p:nvPr/>
                  </p:nvPicPr>
                  <p:blipFill>
                    <a:blip r:embed="rId4" cstate="print"/>
                    <a:stretch>
                      <a:fillRect/>
                    </a:stretch>
                  </p:blipFill>
                  <p:spPr>
                    <a:xfrm>
                      <a:off x="6172200" y="3352800"/>
                      <a:ext cx="846980" cy="1524000"/>
                    </a:xfrm>
                    <a:prstGeom prst="rect">
                      <a:avLst/>
                    </a:prstGeom>
                  </p:spPr>
                </p:pic>
              </p:grpSp>
            </p:grpSp>
            <p:grpSp>
              <p:nvGrpSpPr>
                <p:cNvPr id="113" name="Group 49"/>
                <p:cNvGrpSpPr/>
                <p:nvPr/>
              </p:nvGrpSpPr>
              <p:grpSpPr>
                <a:xfrm>
                  <a:off x="5562600" y="3352800"/>
                  <a:ext cx="1608980" cy="1676400"/>
                  <a:chOff x="5562600" y="3352800"/>
                  <a:chExt cx="1608980" cy="1676400"/>
                </a:xfrm>
              </p:grpSpPr>
              <p:grpSp>
                <p:nvGrpSpPr>
                  <p:cNvPr id="117" name="Group 45"/>
                  <p:cNvGrpSpPr/>
                  <p:nvPr/>
                </p:nvGrpSpPr>
                <p:grpSpPr>
                  <a:xfrm>
                    <a:off x="5562600" y="3352800"/>
                    <a:ext cx="999380" cy="1676400"/>
                    <a:chOff x="5562600" y="3352800"/>
                    <a:chExt cx="999380" cy="1676400"/>
                  </a:xfrm>
                </p:grpSpPr>
                <p:pic>
                  <p:nvPicPr>
                    <p:cNvPr id="121" name="Picture 43" descr="girl.png"/>
                    <p:cNvPicPr>
                      <a:picLocks noChangeAspect="1"/>
                    </p:cNvPicPr>
                    <p:nvPr/>
                  </p:nvPicPr>
                  <p:blipFill>
                    <a:blip r:embed="rId4" cstate="print"/>
                    <a:stretch>
                      <a:fillRect/>
                    </a:stretch>
                  </p:blipFill>
                  <p:spPr>
                    <a:xfrm>
                      <a:off x="5562600" y="3352800"/>
                      <a:ext cx="846980" cy="1524000"/>
                    </a:xfrm>
                    <a:prstGeom prst="rect">
                      <a:avLst/>
                    </a:prstGeom>
                  </p:spPr>
                </p:pic>
                <p:pic>
                  <p:nvPicPr>
                    <p:cNvPr id="122" name="Picture 44" descr="girl.png"/>
                    <p:cNvPicPr>
                      <a:picLocks noChangeAspect="1"/>
                    </p:cNvPicPr>
                    <p:nvPr/>
                  </p:nvPicPr>
                  <p:blipFill>
                    <a:blip r:embed="rId4" cstate="print"/>
                    <a:stretch>
                      <a:fillRect/>
                    </a:stretch>
                  </p:blipFill>
                  <p:spPr>
                    <a:xfrm>
                      <a:off x="5715000" y="3505200"/>
                      <a:ext cx="846980" cy="1524000"/>
                    </a:xfrm>
                    <a:prstGeom prst="rect">
                      <a:avLst/>
                    </a:prstGeom>
                  </p:spPr>
                </p:pic>
              </p:grpSp>
              <p:grpSp>
                <p:nvGrpSpPr>
                  <p:cNvPr id="118" name="Group 46"/>
                  <p:cNvGrpSpPr/>
                  <p:nvPr/>
                </p:nvGrpSpPr>
                <p:grpSpPr>
                  <a:xfrm>
                    <a:off x="6019800" y="3429000"/>
                    <a:ext cx="1151780" cy="1600200"/>
                    <a:chOff x="5867400" y="3276600"/>
                    <a:chExt cx="1151780" cy="1600200"/>
                  </a:xfrm>
                </p:grpSpPr>
                <p:pic>
                  <p:nvPicPr>
                    <p:cNvPr id="119" name="Picture 118" descr="girl.png"/>
                    <p:cNvPicPr>
                      <a:picLocks noChangeAspect="1"/>
                    </p:cNvPicPr>
                    <p:nvPr/>
                  </p:nvPicPr>
                  <p:blipFill>
                    <a:blip r:embed="rId4" cstate="print"/>
                    <a:stretch>
                      <a:fillRect/>
                    </a:stretch>
                  </p:blipFill>
                  <p:spPr>
                    <a:xfrm>
                      <a:off x="5867400" y="3276600"/>
                      <a:ext cx="846980" cy="1524000"/>
                    </a:xfrm>
                    <a:prstGeom prst="rect">
                      <a:avLst/>
                    </a:prstGeom>
                  </p:spPr>
                </p:pic>
                <p:pic>
                  <p:nvPicPr>
                    <p:cNvPr id="120" name="Picture 119" descr="girl.png"/>
                    <p:cNvPicPr>
                      <a:picLocks noChangeAspect="1"/>
                    </p:cNvPicPr>
                    <p:nvPr/>
                  </p:nvPicPr>
                  <p:blipFill>
                    <a:blip r:embed="rId4" cstate="print"/>
                    <a:stretch>
                      <a:fillRect/>
                    </a:stretch>
                  </p:blipFill>
                  <p:spPr>
                    <a:xfrm>
                      <a:off x="6172200" y="3352800"/>
                      <a:ext cx="846980" cy="1524000"/>
                    </a:xfrm>
                    <a:prstGeom prst="rect">
                      <a:avLst/>
                    </a:prstGeom>
                  </p:spPr>
                </p:pic>
              </p:grpSp>
            </p:grpSp>
            <p:pic>
              <p:nvPicPr>
                <p:cNvPr id="114" name="Picture 113" descr="girl.png"/>
                <p:cNvPicPr>
                  <a:picLocks noChangeAspect="1"/>
                </p:cNvPicPr>
                <p:nvPr/>
              </p:nvPicPr>
              <p:blipFill>
                <a:blip r:embed="rId4" cstate="print"/>
                <a:stretch>
                  <a:fillRect/>
                </a:stretch>
              </p:blipFill>
              <p:spPr>
                <a:xfrm>
                  <a:off x="6477000" y="3657600"/>
                  <a:ext cx="846980" cy="1524000"/>
                </a:xfrm>
                <a:prstGeom prst="rect">
                  <a:avLst/>
                </a:prstGeom>
              </p:spPr>
            </p:pic>
            <p:pic>
              <p:nvPicPr>
                <p:cNvPr id="115" name="Picture 114" descr="girl.png"/>
                <p:cNvPicPr>
                  <a:picLocks noChangeAspect="1"/>
                </p:cNvPicPr>
                <p:nvPr/>
              </p:nvPicPr>
              <p:blipFill>
                <a:blip r:embed="rId4" cstate="print"/>
                <a:stretch>
                  <a:fillRect/>
                </a:stretch>
              </p:blipFill>
              <p:spPr>
                <a:xfrm>
                  <a:off x="6019800" y="3810000"/>
                  <a:ext cx="846980" cy="1524000"/>
                </a:xfrm>
                <a:prstGeom prst="rect">
                  <a:avLst/>
                </a:prstGeom>
              </p:spPr>
            </p:pic>
            <p:pic>
              <p:nvPicPr>
                <p:cNvPr id="116" name="Picture 115" descr="girl.png"/>
                <p:cNvPicPr>
                  <a:picLocks noChangeAspect="1"/>
                </p:cNvPicPr>
                <p:nvPr/>
              </p:nvPicPr>
              <p:blipFill>
                <a:blip r:embed="rId4" cstate="print"/>
                <a:stretch>
                  <a:fillRect/>
                </a:stretch>
              </p:blipFill>
              <p:spPr>
                <a:xfrm>
                  <a:off x="5257800" y="3657600"/>
                  <a:ext cx="846980" cy="1524000"/>
                </a:xfrm>
                <a:prstGeom prst="rect">
                  <a:avLst/>
                </a:prstGeom>
              </p:spPr>
            </p:pic>
          </p:grpSp>
        </p:grpSp>
        <p:grpSp>
          <p:nvGrpSpPr>
            <p:cNvPr id="12" name="Group 54"/>
            <p:cNvGrpSpPr/>
            <p:nvPr/>
          </p:nvGrpSpPr>
          <p:grpSpPr>
            <a:xfrm>
              <a:off x="1447800" y="762000"/>
              <a:ext cx="3183827" cy="3505200"/>
              <a:chOff x="0" y="685800"/>
              <a:chExt cx="3183827" cy="3505200"/>
            </a:xfrm>
          </p:grpSpPr>
          <p:grpSp>
            <p:nvGrpSpPr>
              <p:cNvPr id="65" name="Group 1"/>
              <p:cNvGrpSpPr/>
              <p:nvPr/>
            </p:nvGrpSpPr>
            <p:grpSpPr>
              <a:xfrm>
                <a:off x="0" y="838200"/>
                <a:ext cx="2269427" cy="2286000"/>
                <a:chOff x="914400" y="685800"/>
                <a:chExt cx="2269427" cy="2286000"/>
              </a:xfrm>
            </p:grpSpPr>
            <p:grpSp>
              <p:nvGrpSpPr>
                <p:cNvPr id="97" name="Group 17"/>
                <p:cNvGrpSpPr/>
                <p:nvPr/>
              </p:nvGrpSpPr>
              <p:grpSpPr>
                <a:xfrm>
                  <a:off x="1447800" y="685800"/>
                  <a:ext cx="1736027" cy="1981200"/>
                  <a:chOff x="914400" y="990600"/>
                  <a:chExt cx="1736027" cy="1981200"/>
                </a:xfrm>
              </p:grpSpPr>
              <p:grpSp>
                <p:nvGrpSpPr>
                  <p:cNvPr id="104" name="Group 13"/>
                  <p:cNvGrpSpPr/>
                  <p:nvPr/>
                </p:nvGrpSpPr>
                <p:grpSpPr>
                  <a:xfrm>
                    <a:off x="1447800" y="1066800"/>
                    <a:ext cx="1202627" cy="1905000"/>
                    <a:chOff x="1447800" y="1066800"/>
                    <a:chExt cx="1202627" cy="1905000"/>
                  </a:xfrm>
                </p:grpSpPr>
                <p:pic>
                  <p:nvPicPr>
                    <p:cNvPr id="107" name="Picture 12"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108" name="Picture 13"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105" name="Picture 10"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106" name="Picture 11" descr="girl.png"/>
                  <p:cNvPicPr>
                    <a:picLocks noChangeAspect="1"/>
                  </p:cNvPicPr>
                  <p:nvPr/>
                </p:nvPicPr>
                <p:blipFill>
                  <a:blip r:embed="rId2" cstate="print"/>
                  <a:stretch>
                    <a:fillRect/>
                  </a:stretch>
                </p:blipFill>
                <p:spPr>
                  <a:xfrm>
                    <a:off x="1143000" y="1143000"/>
                    <a:ext cx="974027" cy="1752600"/>
                  </a:xfrm>
                  <a:prstGeom prst="rect">
                    <a:avLst/>
                  </a:prstGeom>
                </p:spPr>
              </p:pic>
            </p:grpSp>
            <p:grpSp>
              <p:nvGrpSpPr>
                <p:cNvPr id="98" name="Group 16"/>
                <p:cNvGrpSpPr/>
                <p:nvPr/>
              </p:nvGrpSpPr>
              <p:grpSpPr>
                <a:xfrm>
                  <a:off x="914400" y="990600"/>
                  <a:ext cx="1736027" cy="1981200"/>
                  <a:chOff x="914400" y="990600"/>
                  <a:chExt cx="1736027" cy="1981200"/>
                </a:xfrm>
              </p:grpSpPr>
              <p:grpSp>
                <p:nvGrpSpPr>
                  <p:cNvPr id="99" name="Group 13"/>
                  <p:cNvGrpSpPr/>
                  <p:nvPr/>
                </p:nvGrpSpPr>
                <p:grpSpPr>
                  <a:xfrm>
                    <a:off x="1447800" y="1066800"/>
                    <a:ext cx="1202627" cy="1905000"/>
                    <a:chOff x="1447800" y="1066800"/>
                    <a:chExt cx="1202627" cy="1905000"/>
                  </a:xfrm>
                </p:grpSpPr>
                <p:pic>
                  <p:nvPicPr>
                    <p:cNvPr id="102" name="Picture 7"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103" name="Picture 8"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100" name="Picture 5"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101" name="Picture 6" descr="girl.png"/>
                  <p:cNvPicPr>
                    <a:picLocks noChangeAspect="1"/>
                  </p:cNvPicPr>
                  <p:nvPr/>
                </p:nvPicPr>
                <p:blipFill>
                  <a:blip r:embed="rId2" cstate="print"/>
                  <a:stretch>
                    <a:fillRect/>
                  </a:stretch>
                </p:blipFill>
                <p:spPr>
                  <a:xfrm>
                    <a:off x="1143000" y="1143000"/>
                    <a:ext cx="974027" cy="1752600"/>
                  </a:xfrm>
                  <a:prstGeom prst="rect">
                    <a:avLst/>
                  </a:prstGeom>
                </p:spPr>
              </p:pic>
            </p:grpSp>
          </p:grpSp>
          <p:grpSp>
            <p:nvGrpSpPr>
              <p:cNvPr id="66" name="Group 22"/>
              <p:cNvGrpSpPr/>
              <p:nvPr/>
            </p:nvGrpSpPr>
            <p:grpSpPr>
              <a:xfrm>
                <a:off x="914400" y="685800"/>
                <a:ext cx="2269427" cy="2574748"/>
                <a:chOff x="914400" y="685800"/>
                <a:chExt cx="2269427" cy="2574748"/>
              </a:xfrm>
            </p:grpSpPr>
            <p:grpSp>
              <p:nvGrpSpPr>
                <p:cNvPr id="85" name="Group 17"/>
                <p:cNvGrpSpPr/>
                <p:nvPr/>
              </p:nvGrpSpPr>
              <p:grpSpPr>
                <a:xfrm>
                  <a:off x="1447800" y="685800"/>
                  <a:ext cx="1736027" cy="1981200"/>
                  <a:chOff x="914400" y="990600"/>
                  <a:chExt cx="1736027" cy="1981200"/>
                </a:xfrm>
              </p:grpSpPr>
              <p:grpSp>
                <p:nvGrpSpPr>
                  <p:cNvPr id="92" name="Group 13"/>
                  <p:cNvGrpSpPr/>
                  <p:nvPr/>
                </p:nvGrpSpPr>
                <p:grpSpPr>
                  <a:xfrm>
                    <a:off x="1447800" y="1066800"/>
                    <a:ext cx="1202627" cy="1905000"/>
                    <a:chOff x="1447800" y="1066800"/>
                    <a:chExt cx="1202627" cy="1905000"/>
                  </a:xfrm>
                </p:grpSpPr>
                <p:pic>
                  <p:nvPicPr>
                    <p:cNvPr id="95" name="Picture 33"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96" name="Picture 34"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93" name="Picture 92"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94" name="Picture 32" descr="girl.png"/>
                  <p:cNvPicPr>
                    <a:picLocks noChangeAspect="1"/>
                  </p:cNvPicPr>
                  <p:nvPr/>
                </p:nvPicPr>
                <p:blipFill>
                  <a:blip r:embed="rId2" cstate="print"/>
                  <a:stretch>
                    <a:fillRect/>
                  </a:stretch>
                </p:blipFill>
                <p:spPr>
                  <a:xfrm>
                    <a:off x="1143000" y="1143000"/>
                    <a:ext cx="974027" cy="1752600"/>
                  </a:xfrm>
                  <a:prstGeom prst="rect">
                    <a:avLst/>
                  </a:prstGeom>
                </p:spPr>
              </p:pic>
            </p:grpSp>
            <p:grpSp>
              <p:nvGrpSpPr>
                <p:cNvPr id="86" name="Group 16"/>
                <p:cNvGrpSpPr/>
                <p:nvPr/>
              </p:nvGrpSpPr>
              <p:grpSpPr>
                <a:xfrm>
                  <a:off x="914400" y="990600"/>
                  <a:ext cx="2209800" cy="2269948"/>
                  <a:chOff x="914400" y="990600"/>
                  <a:chExt cx="2209800" cy="2269948"/>
                </a:xfrm>
              </p:grpSpPr>
              <p:grpSp>
                <p:nvGrpSpPr>
                  <p:cNvPr id="87" name="Group 13"/>
                  <p:cNvGrpSpPr/>
                  <p:nvPr/>
                </p:nvGrpSpPr>
                <p:grpSpPr>
                  <a:xfrm>
                    <a:off x="1447800" y="1066800"/>
                    <a:ext cx="1202627" cy="1905000"/>
                    <a:chOff x="1447800" y="1066800"/>
                    <a:chExt cx="1202627" cy="1905000"/>
                  </a:xfrm>
                </p:grpSpPr>
                <p:pic>
                  <p:nvPicPr>
                    <p:cNvPr id="90" name="Picture 10"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91" name="Picture 12"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88" name="Picture 26"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89" name="Picture 27" descr="girl.png"/>
                  <p:cNvPicPr>
                    <a:picLocks noChangeAspect="1"/>
                  </p:cNvPicPr>
                  <p:nvPr/>
                </p:nvPicPr>
                <p:blipFill>
                  <a:blip r:embed="rId3" cstate="print"/>
                  <a:stretch>
                    <a:fillRect/>
                  </a:stretch>
                </p:blipFill>
                <p:spPr>
                  <a:xfrm>
                    <a:off x="1905000" y="1066800"/>
                    <a:ext cx="1219200" cy="2193748"/>
                  </a:xfrm>
                  <a:prstGeom prst="rect">
                    <a:avLst/>
                  </a:prstGeom>
                </p:spPr>
              </p:pic>
            </p:grpSp>
          </p:grpSp>
          <p:grpSp>
            <p:nvGrpSpPr>
              <p:cNvPr id="67" name="Group 35"/>
              <p:cNvGrpSpPr/>
              <p:nvPr/>
            </p:nvGrpSpPr>
            <p:grpSpPr>
              <a:xfrm>
                <a:off x="0" y="1905000"/>
                <a:ext cx="2066180" cy="2286000"/>
                <a:chOff x="5257800" y="3048000"/>
                <a:chExt cx="2066180" cy="2286000"/>
              </a:xfrm>
            </p:grpSpPr>
            <p:grpSp>
              <p:nvGrpSpPr>
                <p:cNvPr id="68" name="Group 50"/>
                <p:cNvGrpSpPr/>
                <p:nvPr/>
              </p:nvGrpSpPr>
              <p:grpSpPr>
                <a:xfrm>
                  <a:off x="5562600" y="3048000"/>
                  <a:ext cx="1608980" cy="1676400"/>
                  <a:chOff x="5562600" y="3352800"/>
                  <a:chExt cx="1608980" cy="1676400"/>
                </a:xfrm>
              </p:grpSpPr>
              <p:grpSp>
                <p:nvGrpSpPr>
                  <p:cNvPr id="79" name="Group 45"/>
                  <p:cNvGrpSpPr/>
                  <p:nvPr/>
                </p:nvGrpSpPr>
                <p:grpSpPr>
                  <a:xfrm>
                    <a:off x="5562600" y="3352800"/>
                    <a:ext cx="999380" cy="1676400"/>
                    <a:chOff x="5562600" y="3352800"/>
                    <a:chExt cx="999380" cy="1676400"/>
                  </a:xfrm>
                </p:grpSpPr>
                <p:pic>
                  <p:nvPicPr>
                    <p:cNvPr id="83" name="Picture 51" descr="girl.png"/>
                    <p:cNvPicPr>
                      <a:picLocks noChangeAspect="1"/>
                    </p:cNvPicPr>
                    <p:nvPr/>
                  </p:nvPicPr>
                  <p:blipFill>
                    <a:blip r:embed="rId4" cstate="print"/>
                    <a:stretch>
                      <a:fillRect/>
                    </a:stretch>
                  </p:blipFill>
                  <p:spPr>
                    <a:xfrm>
                      <a:off x="5562600" y="3352800"/>
                      <a:ext cx="846980" cy="1524000"/>
                    </a:xfrm>
                    <a:prstGeom prst="rect">
                      <a:avLst/>
                    </a:prstGeom>
                  </p:spPr>
                </p:pic>
                <p:pic>
                  <p:nvPicPr>
                    <p:cNvPr id="84" name="Picture 83" descr="girl.png"/>
                    <p:cNvPicPr>
                      <a:picLocks noChangeAspect="1"/>
                    </p:cNvPicPr>
                    <p:nvPr/>
                  </p:nvPicPr>
                  <p:blipFill>
                    <a:blip r:embed="rId4" cstate="print"/>
                    <a:stretch>
                      <a:fillRect/>
                    </a:stretch>
                  </p:blipFill>
                  <p:spPr>
                    <a:xfrm>
                      <a:off x="5715000" y="3505200"/>
                      <a:ext cx="846980" cy="1524000"/>
                    </a:xfrm>
                    <a:prstGeom prst="rect">
                      <a:avLst/>
                    </a:prstGeom>
                  </p:spPr>
                </p:pic>
              </p:grpSp>
              <p:grpSp>
                <p:nvGrpSpPr>
                  <p:cNvPr id="80" name="Group 46"/>
                  <p:cNvGrpSpPr/>
                  <p:nvPr/>
                </p:nvGrpSpPr>
                <p:grpSpPr>
                  <a:xfrm>
                    <a:off x="6019800" y="3429000"/>
                    <a:ext cx="1151780" cy="1600200"/>
                    <a:chOff x="5867400" y="3276600"/>
                    <a:chExt cx="1151780" cy="1600200"/>
                  </a:xfrm>
                </p:grpSpPr>
                <p:pic>
                  <p:nvPicPr>
                    <p:cNvPr id="81" name="Picture 80" descr="girl.png"/>
                    <p:cNvPicPr>
                      <a:picLocks noChangeAspect="1"/>
                    </p:cNvPicPr>
                    <p:nvPr/>
                  </p:nvPicPr>
                  <p:blipFill>
                    <a:blip r:embed="rId4" cstate="print"/>
                    <a:stretch>
                      <a:fillRect/>
                    </a:stretch>
                  </p:blipFill>
                  <p:spPr>
                    <a:xfrm>
                      <a:off x="5867400" y="3276600"/>
                      <a:ext cx="846980" cy="1524000"/>
                    </a:xfrm>
                    <a:prstGeom prst="rect">
                      <a:avLst/>
                    </a:prstGeom>
                  </p:spPr>
                </p:pic>
                <p:pic>
                  <p:nvPicPr>
                    <p:cNvPr id="82" name="Picture 81" descr="girl.png"/>
                    <p:cNvPicPr>
                      <a:picLocks noChangeAspect="1"/>
                    </p:cNvPicPr>
                    <p:nvPr/>
                  </p:nvPicPr>
                  <p:blipFill>
                    <a:blip r:embed="rId4" cstate="print"/>
                    <a:stretch>
                      <a:fillRect/>
                    </a:stretch>
                  </p:blipFill>
                  <p:spPr>
                    <a:xfrm>
                      <a:off x="6172200" y="3352800"/>
                      <a:ext cx="846980" cy="1524000"/>
                    </a:xfrm>
                    <a:prstGeom prst="rect">
                      <a:avLst/>
                    </a:prstGeom>
                  </p:spPr>
                </p:pic>
              </p:grpSp>
            </p:grpSp>
            <p:grpSp>
              <p:nvGrpSpPr>
                <p:cNvPr id="69" name="Group 49"/>
                <p:cNvGrpSpPr/>
                <p:nvPr/>
              </p:nvGrpSpPr>
              <p:grpSpPr>
                <a:xfrm>
                  <a:off x="5562600" y="3352800"/>
                  <a:ext cx="1608980" cy="1676400"/>
                  <a:chOff x="5562600" y="3352800"/>
                  <a:chExt cx="1608980" cy="1676400"/>
                </a:xfrm>
              </p:grpSpPr>
              <p:grpSp>
                <p:nvGrpSpPr>
                  <p:cNvPr id="73" name="Group 45"/>
                  <p:cNvGrpSpPr/>
                  <p:nvPr/>
                </p:nvGrpSpPr>
                <p:grpSpPr>
                  <a:xfrm>
                    <a:off x="5562600" y="3352800"/>
                    <a:ext cx="999380" cy="1676400"/>
                    <a:chOff x="5562600" y="3352800"/>
                    <a:chExt cx="999380" cy="1676400"/>
                  </a:xfrm>
                </p:grpSpPr>
                <p:pic>
                  <p:nvPicPr>
                    <p:cNvPr id="77" name="Picture 43" descr="girl.png"/>
                    <p:cNvPicPr>
                      <a:picLocks noChangeAspect="1"/>
                    </p:cNvPicPr>
                    <p:nvPr/>
                  </p:nvPicPr>
                  <p:blipFill>
                    <a:blip r:embed="rId4" cstate="print"/>
                    <a:stretch>
                      <a:fillRect/>
                    </a:stretch>
                  </p:blipFill>
                  <p:spPr>
                    <a:xfrm>
                      <a:off x="5562600" y="3352800"/>
                      <a:ext cx="846980" cy="1524000"/>
                    </a:xfrm>
                    <a:prstGeom prst="rect">
                      <a:avLst/>
                    </a:prstGeom>
                  </p:spPr>
                </p:pic>
                <p:pic>
                  <p:nvPicPr>
                    <p:cNvPr id="78" name="Picture 44" descr="girl.png"/>
                    <p:cNvPicPr>
                      <a:picLocks noChangeAspect="1"/>
                    </p:cNvPicPr>
                    <p:nvPr/>
                  </p:nvPicPr>
                  <p:blipFill>
                    <a:blip r:embed="rId4" cstate="print"/>
                    <a:stretch>
                      <a:fillRect/>
                    </a:stretch>
                  </p:blipFill>
                  <p:spPr>
                    <a:xfrm>
                      <a:off x="5715000" y="3505200"/>
                      <a:ext cx="846980" cy="1524000"/>
                    </a:xfrm>
                    <a:prstGeom prst="rect">
                      <a:avLst/>
                    </a:prstGeom>
                  </p:spPr>
                </p:pic>
              </p:grpSp>
              <p:grpSp>
                <p:nvGrpSpPr>
                  <p:cNvPr id="74" name="Group 46"/>
                  <p:cNvGrpSpPr/>
                  <p:nvPr/>
                </p:nvGrpSpPr>
                <p:grpSpPr>
                  <a:xfrm>
                    <a:off x="6019800" y="3429000"/>
                    <a:ext cx="1151780" cy="1600200"/>
                    <a:chOff x="5867400" y="3276600"/>
                    <a:chExt cx="1151780" cy="1600200"/>
                  </a:xfrm>
                </p:grpSpPr>
                <p:pic>
                  <p:nvPicPr>
                    <p:cNvPr id="75" name="Picture 74" descr="girl.png"/>
                    <p:cNvPicPr>
                      <a:picLocks noChangeAspect="1"/>
                    </p:cNvPicPr>
                    <p:nvPr/>
                  </p:nvPicPr>
                  <p:blipFill>
                    <a:blip r:embed="rId4" cstate="print"/>
                    <a:stretch>
                      <a:fillRect/>
                    </a:stretch>
                  </p:blipFill>
                  <p:spPr>
                    <a:xfrm>
                      <a:off x="5867400" y="3276600"/>
                      <a:ext cx="846980" cy="1524000"/>
                    </a:xfrm>
                    <a:prstGeom prst="rect">
                      <a:avLst/>
                    </a:prstGeom>
                  </p:spPr>
                </p:pic>
                <p:pic>
                  <p:nvPicPr>
                    <p:cNvPr id="76" name="Picture 44" descr="girl.png"/>
                    <p:cNvPicPr>
                      <a:picLocks noChangeAspect="1"/>
                    </p:cNvPicPr>
                    <p:nvPr/>
                  </p:nvPicPr>
                  <p:blipFill>
                    <a:blip r:embed="rId4" cstate="print"/>
                    <a:stretch>
                      <a:fillRect/>
                    </a:stretch>
                  </p:blipFill>
                  <p:spPr>
                    <a:xfrm>
                      <a:off x="6172200" y="3352800"/>
                      <a:ext cx="846980" cy="1524000"/>
                    </a:xfrm>
                    <a:prstGeom prst="rect">
                      <a:avLst/>
                    </a:prstGeom>
                  </p:spPr>
                </p:pic>
              </p:grpSp>
            </p:grpSp>
            <p:pic>
              <p:nvPicPr>
                <p:cNvPr id="70" name="Picture 69" descr="girl.png"/>
                <p:cNvPicPr>
                  <a:picLocks noChangeAspect="1"/>
                </p:cNvPicPr>
                <p:nvPr/>
              </p:nvPicPr>
              <p:blipFill>
                <a:blip r:embed="rId4" cstate="print"/>
                <a:stretch>
                  <a:fillRect/>
                </a:stretch>
              </p:blipFill>
              <p:spPr>
                <a:xfrm>
                  <a:off x="6477000" y="3657600"/>
                  <a:ext cx="846980" cy="1524000"/>
                </a:xfrm>
                <a:prstGeom prst="rect">
                  <a:avLst/>
                </a:prstGeom>
              </p:spPr>
            </p:pic>
            <p:pic>
              <p:nvPicPr>
                <p:cNvPr id="71" name="Picture 39" descr="girl.png"/>
                <p:cNvPicPr>
                  <a:picLocks noChangeAspect="1"/>
                </p:cNvPicPr>
                <p:nvPr/>
              </p:nvPicPr>
              <p:blipFill>
                <a:blip r:embed="rId4" cstate="print"/>
                <a:stretch>
                  <a:fillRect/>
                </a:stretch>
              </p:blipFill>
              <p:spPr>
                <a:xfrm>
                  <a:off x="6019800" y="3810000"/>
                  <a:ext cx="846980" cy="1524000"/>
                </a:xfrm>
                <a:prstGeom prst="rect">
                  <a:avLst/>
                </a:prstGeom>
              </p:spPr>
            </p:pic>
            <p:pic>
              <p:nvPicPr>
                <p:cNvPr id="72" name="Picture 71" descr="girl.png"/>
                <p:cNvPicPr>
                  <a:picLocks noChangeAspect="1"/>
                </p:cNvPicPr>
                <p:nvPr/>
              </p:nvPicPr>
              <p:blipFill>
                <a:blip r:embed="rId4" cstate="print"/>
                <a:stretch>
                  <a:fillRect/>
                </a:stretch>
              </p:blipFill>
              <p:spPr>
                <a:xfrm>
                  <a:off x="5257800" y="3657600"/>
                  <a:ext cx="846980" cy="1524000"/>
                </a:xfrm>
                <a:prstGeom prst="rect">
                  <a:avLst/>
                </a:prstGeom>
              </p:spPr>
            </p:pic>
          </p:grpSp>
        </p:grpSp>
        <p:grpSp>
          <p:nvGrpSpPr>
            <p:cNvPr id="13" name="Group 100"/>
            <p:cNvGrpSpPr/>
            <p:nvPr/>
          </p:nvGrpSpPr>
          <p:grpSpPr>
            <a:xfrm>
              <a:off x="-76200" y="1905000"/>
              <a:ext cx="3183827" cy="3505200"/>
              <a:chOff x="0" y="685800"/>
              <a:chExt cx="3183827" cy="3505200"/>
            </a:xfrm>
          </p:grpSpPr>
          <p:grpSp>
            <p:nvGrpSpPr>
              <p:cNvPr id="21" name="Group 1"/>
              <p:cNvGrpSpPr/>
              <p:nvPr/>
            </p:nvGrpSpPr>
            <p:grpSpPr>
              <a:xfrm>
                <a:off x="0" y="838200"/>
                <a:ext cx="2269427" cy="2286000"/>
                <a:chOff x="914400" y="685800"/>
                <a:chExt cx="2269427" cy="2286000"/>
              </a:xfrm>
            </p:grpSpPr>
            <p:grpSp>
              <p:nvGrpSpPr>
                <p:cNvPr id="53" name="Group 17"/>
                <p:cNvGrpSpPr/>
                <p:nvPr/>
              </p:nvGrpSpPr>
              <p:grpSpPr>
                <a:xfrm>
                  <a:off x="1447800" y="685800"/>
                  <a:ext cx="1736027" cy="1981200"/>
                  <a:chOff x="914400" y="990600"/>
                  <a:chExt cx="1736027" cy="1981200"/>
                </a:xfrm>
              </p:grpSpPr>
              <p:grpSp>
                <p:nvGrpSpPr>
                  <p:cNvPr id="60" name="Group 13"/>
                  <p:cNvGrpSpPr/>
                  <p:nvPr/>
                </p:nvGrpSpPr>
                <p:grpSpPr>
                  <a:xfrm>
                    <a:off x="1447800" y="1066800"/>
                    <a:ext cx="1202627" cy="1905000"/>
                    <a:chOff x="1447800" y="1066800"/>
                    <a:chExt cx="1202627" cy="1905000"/>
                  </a:xfrm>
                </p:grpSpPr>
                <p:pic>
                  <p:nvPicPr>
                    <p:cNvPr id="63" name="Picture 12"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64" name="Picture 13"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61" name="Picture 10"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62" name="Picture 11" descr="girl.png"/>
                  <p:cNvPicPr>
                    <a:picLocks noChangeAspect="1"/>
                  </p:cNvPicPr>
                  <p:nvPr/>
                </p:nvPicPr>
                <p:blipFill>
                  <a:blip r:embed="rId2" cstate="print"/>
                  <a:stretch>
                    <a:fillRect/>
                  </a:stretch>
                </p:blipFill>
                <p:spPr>
                  <a:xfrm>
                    <a:off x="1143000" y="1143000"/>
                    <a:ext cx="974027" cy="1752600"/>
                  </a:xfrm>
                  <a:prstGeom prst="rect">
                    <a:avLst/>
                  </a:prstGeom>
                </p:spPr>
              </p:pic>
            </p:grpSp>
            <p:grpSp>
              <p:nvGrpSpPr>
                <p:cNvPr id="54" name="Group 16"/>
                <p:cNvGrpSpPr/>
                <p:nvPr/>
              </p:nvGrpSpPr>
              <p:grpSpPr>
                <a:xfrm>
                  <a:off x="914400" y="990600"/>
                  <a:ext cx="1736027" cy="1981200"/>
                  <a:chOff x="914400" y="990600"/>
                  <a:chExt cx="1736027" cy="1981200"/>
                </a:xfrm>
              </p:grpSpPr>
              <p:grpSp>
                <p:nvGrpSpPr>
                  <p:cNvPr id="55" name="Group 13"/>
                  <p:cNvGrpSpPr/>
                  <p:nvPr/>
                </p:nvGrpSpPr>
                <p:grpSpPr>
                  <a:xfrm>
                    <a:off x="1447800" y="1066800"/>
                    <a:ext cx="1202627" cy="1905000"/>
                    <a:chOff x="1447800" y="1066800"/>
                    <a:chExt cx="1202627" cy="1905000"/>
                  </a:xfrm>
                </p:grpSpPr>
                <p:pic>
                  <p:nvPicPr>
                    <p:cNvPr id="58" name="Picture 7"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59" name="Picture 8"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56" name="Picture 5"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57" name="Picture 6" descr="girl.png"/>
                  <p:cNvPicPr>
                    <a:picLocks noChangeAspect="1"/>
                  </p:cNvPicPr>
                  <p:nvPr/>
                </p:nvPicPr>
                <p:blipFill>
                  <a:blip r:embed="rId2" cstate="print"/>
                  <a:stretch>
                    <a:fillRect/>
                  </a:stretch>
                </p:blipFill>
                <p:spPr>
                  <a:xfrm>
                    <a:off x="1143000" y="1143000"/>
                    <a:ext cx="974027" cy="1752600"/>
                  </a:xfrm>
                  <a:prstGeom prst="rect">
                    <a:avLst/>
                  </a:prstGeom>
                </p:spPr>
              </p:pic>
            </p:grpSp>
          </p:grpSp>
          <p:grpSp>
            <p:nvGrpSpPr>
              <p:cNvPr id="22" name="Group 22"/>
              <p:cNvGrpSpPr/>
              <p:nvPr/>
            </p:nvGrpSpPr>
            <p:grpSpPr>
              <a:xfrm>
                <a:off x="914400" y="685800"/>
                <a:ext cx="2269427" cy="2574748"/>
                <a:chOff x="914400" y="685800"/>
                <a:chExt cx="2269427" cy="2574748"/>
              </a:xfrm>
            </p:grpSpPr>
            <p:grpSp>
              <p:nvGrpSpPr>
                <p:cNvPr id="41" name="Group 17"/>
                <p:cNvGrpSpPr/>
                <p:nvPr/>
              </p:nvGrpSpPr>
              <p:grpSpPr>
                <a:xfrm>
                  <a:off x="1447800" y="685800"/>
                  <a:ext cx="1736027" cy="1981200"/>
                  <a:chOff x="914400" y="990600"/>
                  <a:chExt cx="1736027" cy="1981200"/>
                </a:xfrm>
              </p:grpSpPr>
              <p:grpSp>
                <p:nvGrpSpPr>
                  <p:cNvPr id="48" name="Group 13"/>
                  <p:cNvGrpSpPr/>
                  <p:nvPr/>
                </p:nvGrpSpPr>
                <p:grpSpPr>
                  <a:xfrm>
                    <a:off x="1447800" y="1066800"/>
                    <a:ext cx="1202627" cy="1905000"/>
                    <a:chOff x="1447800" y="1066800"/>
                    <a:chExt cx="1202627" cy="1905000"/>
                  </a:xfrm>
                </p:grpSpPr>
                <p:pic>
                  <p:nvPicPr>
                    <p:cNvPr id="51" name="Picture 50"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52" name="Picture 51"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49" name="Picture 48"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50" name="Picture 49" descr="girl.png"/>
                  <p:cNvPicPr>
                    <a:picLocks noChangeAspect="1"/>
                  </p:cNvPicPr>
                  <p:nvPr/>
                </p:nvPicPr>
                <p:blipFill>
                  <a:blip r:embed="rId2" cstate="print"/>
                  <a:stretch>
                    <a:fillRect/>
                  </a:stretch>
                </p:blipFill>
                <p:spPr>
                  <a:xfrm>
                    <a:off x="1143000" y="1143000"/>
                    <a:ext cx="974027" cy="1752600"/>
                  </a:xfrm>
                  <a:prstGeom prst="rect">
                    <a:avLst/>
                  </a:prstGeom>
                </p:spPr>
              </p:pic>
            </p:grpSp>
            <p:grpSp>
              <p:nvGrpSpPr>
                <p:cNvPr id="42" name="Group 16"/>
                <p:cNvGrpSpPr/>
                <p:nvPr/>
              </p:nvGrpSpPr>
              <p:grpSpPr>
                <a:xfrm>
                  <a:off x="914400" y="990600"/>
                  <a:ext cx="2209800" cy="2269948"/>
                  <a:chOff x="914400" y="990600"/>
                  <a:chExt cx="2209800" cy="2269948"/>
                </a:xfrm>
              </p:grpSpPr>
              <p:grpSp>
                <p:nvGrpSpPr>
                  <p:cNvPr id="43" name="Group 13"/>
                  <p:cNvGrpSpPr/>
                  <p:nvPr/>
                </p:nvGrpSpPr>
                <p:grpSpPr>
                  <a:xfrm>
                    <a:off x="1447800" y="1066800"/>
                    <a:ext cx="1202627" cy="1905000"/>
                    <a:chOff x="1447800" y="1066800"/>
                    <a:chExt cx="1202627" cy="1905000"/>
                  </a:xfrm>
                </p:grpSpPr>
                <p:pic>
                  <p:nvPicPr>
                    <p:cNvPr id="46" name="Picture 10"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47" name="Picture 12"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44" name="Picture 43"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45" name="Picture 44" descr="girl.png"/>
                  <p:cNvPicPr>
                    <a:picLocks noChangeAspect="1"/>
                  </p:cNvPicPr>
                  <p:nvPr/>
                </p:nvPicPr>
                <p:blipFill>
                  <a:blip r:embed="rId3" cstate="print"/>
                  <a:stretch>
                    <a:fillRect/>
                  </a:stretch>
                </p:blipFill>
                <p:spPr>
                  <a:xfrm>
                    <a:off x="1905000" y="1066800"/>
                    <a:ext cx="1219200" cy="2193748"/>
                  </a:xfrm>
                  <a:prstGeom prst="rect">
                    <a:avLst/>
                  </a:prstGeom>
                </p:spPr>
              </p:pic>
            </p:grpSp>
          </p:grpSp>
          <p:grpSp>
            <p:nvGrpSpPr>
              <p:cNvPr id="23" name="Group 35"/>
              <p:cNvGrpSpPr/>
              <p:nvPr/>
            </p:nvGrpSpPr>
            <p:grpSpPr>
              <a:xfrm>
                <a:off x="0" y="1905000"/>
                <a:ext cx="2066180" cy="2286000"/>
                <a:chOff x="5257800" y="3048000"/>
                <a:chExt cx="2066180" cy="2286000"/>
              </a:xfrm>
            </p:grpSpPr>
            <p:grpSp>
              <p:nvGrpSpPr>
                <p:cNvPr id="24" name="Group 50"/>
                <p:cNvGrpSpPr/>
                <p:nvPr/>
              </p:nvGrpSpPr>
              <p:grpSpPr>
                <a:xfrm>
                  <a:off x="5562600" y="3048000"/>
                  <a:ext cx="1608980" cy="1676400"/>
                  <a:chOff x="5562600" y="3352800"/>
                  <a:chExt cx="1608980" cy="1676400"/>
                </a:xfrm>
              </p:grpSpPr>
              <p:grpSp>
                <p:nvGrpSpPr>
                  <p:cNvPr id="35" name="Group 45"/>
                  <p:cNvGrpSpPr/>
                  <p:nvPr/>
                </p:nvGrpSpPr>
                <p:grpSpPr>
                  <a:xfrm>
                    <a:off x="5562600" y="3352800"/>
                    <a:ext cx="999380" cy="1676400"/>
                    <a:chOff x="5562600" y="3352800"/>
                    <a:chExt cx="999380" cy="1676400"/>
                  </a:xfrm>
                </p:grpSpPr>
                <p:pic>
                  <p:nvPicPr>
                    <p:cNvPr id="39" name="Picture 38" descr="girl.png"/>
                    <p:cNvPicPr>
                      <a:picLocks noChangeAspect="1"/>
                    </p:cNvPicPr>
                    <p:nvPr/>
                  </p:nvPicPr>
                  <p:blipFill>
                    <a:blip r:embed="rId4" cstate="print"/>
                    <a:stretch>
                      <a:fillRect/>
                    </a:stretch>
                  </p:blipFill>
                  <p:spPr>
                    <a:xfrm>
                      <a:off x="5562600" y="3352800"/>
                      <a:ext cx="846980" cy="1524000"/>
                    </a:xfrm>
                    <a:prstGeom prst="rect">
                      <a:avLst/>
                    </a:prstGeom>
                  </p:spPr>
                </p:pic>
                <p:pic>
                  <p:nvPicPr>
                    <p:cNvPr id="40" name="Picture 39" descr="girl.png"/>
                    <p:cNvPicPr>
                      <a:picLocks noChangeAspect="1"/>
                    </p:cNvPicPr>
                    <p:nvPr/>
                  </p:nvPicPr>
                  <p:blipFill>
                    <a:blip r:embed="rId4" cstate="print"/>
                    <a:stretch>
                      <a:fillRect/>
                    </a:stretch>
                  </p:blipFill>
                  <p:spPr>
                    <a:xfrm>
                      <a:off x="5715000" y="3505200"/>
                      <a:ext cx="846980" cy="1524000"/>
                    </a:xfrm>
                    <a:prstGeom prst="rect">
                      <a:avLst/>
                    </a:prstGeom>
                  </p:spPr>
                </p:pic>
              </p:grpSp>
              <p:grpSp>
                <p:nvGrpSpPr>
                  <p:cNvPr id="36" name="Group 46"/>
                  <p:cNvGrpSpPr/>
                  <p:nvPr/>
                </p:nvGrpSpPr>
                <p:grpSpPr>
                  <a:xfrm>
                    <a:off x="6019800" y="3429000"/>
                    <a:ext cx="1151780" cy="1600200"/>
                    <a:chOff x="5867400" y="3276600"/>
                    <a:chExt cx="1151780" cy="1600200"/>
                  </a:xfrm>
                </p:grpSpPr>
                <p:pic>
                  <p:nvPicPr>
                    <p:cNvPr id="37" name="Picture 36" descr="girl.png"/>
                    <p:cNvPicPr>
                      <a:picLocks noChangeAspect="1"/>
                    </p:cNvPicPr>
                    <p:nvPr/>
                  </p:nvPicPr>
                  <p:blipFill>
                    <a:blip r:embed="rId4" cstate="print"/>
                    <a:stretch>
                      <a:fillRect/>
                    </a:stretch>
                  </p:blipFill>
                  <p:spPr>
                    <a:xfrm>
                      <a:off x="5867400" y="3276600"/>
                      <a:ext cx="846980" cy="1524000"/>
                    </a:xfrm>
                    <a:prstGeom prst="rect">
                      <a:avLst/>
                    </a:prstGeom>
                  </p:spPr>
                </p:pic>
                <p:pic>
                  <p:nvPicPr>
                    <p:cNvPr id="38" name="Picture 37" descr="girl.png"/>
                    <p:cNvPicPr>
                      <a:picLocks noChangeAspect="1"/>
                    </p:cNvPicPr>
                    <p:nvPr/>
                  </p:nvPicPr>
                  <p:blipFill>
                    <a:blip r:embed="rId4" cstate="print"/>
                    <a:stretch>
                      <a:fillRect/>
                    </a:stretch>
                  </p:blipFill>
                  <p:spPr>
                    <a:xfrm>
                      <a:off x="6172200" y="3352800"/>
                      <a:ext cx="846980" cy="1524000"/>
                    </a:xfrm>
                    <a:prstGeom prst="rect">
                      <a:avLst/>
                    </a:prstGeom>
                  </p:spPr>
                </p:pic>
              </p:grpSp>
            </p:grpSp>
            <p:grpSp>
              <p:nvGrpSpPr>
                <p:cNvPr id="25" name="Group 49"/>
                <p:cNvGrpSpPr/>
                <p:nvPr/>
              </p:nvGrpSpPr>
              <p:grpSpPr>
                <a:xfrm>
                  <a:off x="5562600" y="3352800"/>
                  <a:ext cx="1608980" cy="1676400"/>
                  <a:chOff x="5562600" y="3352800"/>
                  <a:chExt cx="1608980" cy="1676400"/>
                </a:xfrm>
              </p:grpSpPr>
              <p:grpSp>
                <p:nvGrpSpPr>
                  <p:cNvPr id="29" name="Group 45"/>
                  <p:cNvGrpSpPr/>
                  <p:nvPr/>
                </p:nvGrpSpPr>
                <p:grpSpPr>
                  <a:xfrm>
                    <a:off x="5562600" y="3352800"/>
                    <a:ext cx="999380" cy="1676400"/>
                    <a:chOff x="5562600" y="3352800"/>
                    <a:chExt cx="999380" cy="1676400"/>
                  </a:xfrm>
                </p:grpSpPr>
                <p:pic>
                  <p:nvPicPr>
                    <p:cNvPr id="33" name="Picture 43" descr="girl.png"/>
                    <p:cNvPicPr>
                      <a:picLocks noChangeAspect="1"/>
                    </p:cNvPicPr>
                    <p:nvPr/>
                  </p:nvPicPr>
                  <p:blipFill>
                    <a:blip r:embed="rId4" cstate="print"/>
                    <a:stretch>
                      <a:fillRect/>
                    </a:stretch>
                  </p:blipFill>
                  <p:spPr>
                    <a:xfrm>
                      <a:off x="5562600" y="3352800"/>
                      <a:ext cx="846980" cy="1524000"/>
                    </a:xfrm>
                    <a:prstGeom prst="rect">
                      <a:avLst/>
                    </a:prstGeom>
                  </p:spPr>
                </p:pic>
                <p:pic>
                  <p:nvPicPr>
                    <p:cNvPr id="34" name="Picture 44" descr="girl.png"/>
                    <p:cNvPicPr>
                      <a:picLocks noChangeAspect="1"/>
                    </p:cNvPicPr>
                    <p:nvPr/>
                  </p:nvPicPr>
                  <p:blipFill>
                    <a:blip r:embed="rId4" cstate="print"/>
                    <a:stretch>
                      <a:fillRect/>
                    </a:stretch>
                  </p:blipFill>
                  <p:spPr>
                    <a:xfrm>
                      <a:off x="5715000" y="3505200"/>
                      <a:ext cx="846980" cy="1524000"/>
                    </a:xfrm>
                    <a:prstGeom prst="rect">
                      <a:avLst/>
                    </a:prstGeom>
                  </p:spPr>
                </p:pic>
              </p:grpSp>
              <p:grpSp>
                <p:nvGrpSpPr>
                  <p:cNvPr id="30" name="Group 46"/>
                  <p:cNvGrpSpPr/>
                  <p:nvPr/>
                </p:nvGrpSpPr>
                <p:grpSpPr>
                  <a:xfrm>
                    <a:off x="6019800" y="3429000"/>
                    <a:ext cx="1151780" cy="1600200"/>
                    <a:chOff x="5867400" y="3276600"/>
                    <a:chExt cx="1151780" cy="1600200"/>
                  </a:xfrm>
                </p:grpSpPr>
                <p:pic>
                  <p:nvPicPr>
                    <p:cNvPr id="31" name="Picture 30" descr="girl.png"/>
                    <p:cNvPicPr>
                      <a:picLocks noChangeAspect="1"/>
                    </p:cNvPicPr>
                    <p:nvPr/>
                  </p:nvPicPr>
                  <p:blipFill>
                    <a:blip r:embed="rId4" cstate="print"/>
                    <a:stretch>
                      <a:fillRect/>
                    </a:stretch>
                  </p:blipFill>
                  <p:spPr>
                    <a:xfrm>
                      <a:off x="5867400" y="3276600"/>
                      <a:ext cx="846980" cy="1524000"/>
                    </a:xfrm>
                    <a:prstGeom prst="rect">
                      <a:avLst/>
                    </a:prstGeom>
                  </p:spPr>
                </p:pic>
                <p:pic>
                  <p:nvPicPr>
                    <p:cNvPr id="32" name="Picture 31" descr="girl.png"/>
                    <p:cNvPicPr>
                      <a:picLocks noChangeAspect="1"/>
                    </p:cNvPicPr>
                    <p:nvPr/>
                  </p:nvPicPr>
                  <p:blipFill>
                    <a:blip r:embed="rId4" cstate="print"/>
                    <a:stretch>
                      <a:fillRect/>
                    </a:stretch>
                  </p:blipFill>
                  <p:spPr>
                    <a:xfrm>
                      <a:off x="6172200" y="3352800"/>
                      <a:ext cx="846980" cy="1524000"/>
                    </a:xfrm>
                    <a:prstGeom prst="rect">
                      <a:avLst/>
                    </a:prstGeom>
                  </p:spPr>
                </p:pic>
              </p:grpSp>
            </p:grpSp>
            <p:pic>
              <p:nvPicPr>
                <p:cNvPr id="26" name="Picture 25" descr="girl.png"/>
                <p:cNvPicPr>
                  <a:picLocks noChangeAspect="1"/>
                </p:cNvPicPr>
                <p:nvPr/>
              </p:nvPicPr>
              <p:blipFill>
                <a:blip r:embed="rId4" cstate="print"/>
                <a:stretch>
                  <a:fillRect/>
                </a:stretch>
              </p:blipFill>
              <p:spPr>
                <a:xfrm>
                  <a:off x="6477000" y="3657600"/>
                  <a:ext cx="846980" cy="1524000"/>
                </a:xfrm>
                <a:prstGeom prst="rect">
                  <a:avLst/>
                </a:prstGeom>
              </p:spPr>
            </p:pic>
            <p:pic>
              <p:nvPicPr>
                <p:cNvPr id="27" name="Picture 26" descr="girl.png"/>
                <p:cNvPicPr>
                  <a:picLocks noChangeAspect="1"/>
                </p:cNvPicPr>
                <p:nvPr/>
              </p:nvPicPr>
              <p:blipFill>
                <a:blip r:embed="rId4" cstate="print"/>
                <a:stretch>
                  <a:fillRect/>
                </a:stretch>
              </p:blipFill>
              <p:spPr>
                <a:xfrm>
                  <a:off x="6019800" y="3810000"/>
                  <a:ext cx="846980" cy="1524000"/>
                </a:xfrm>
                <a:prstGeom prst="rect">
                  <a:avLst/>
                </a:prstGeom>
              </p:spPr>
            </p:pic>
            <p:pic>
              <p:nvPicPr>
                <p:cNvPr id="28" name="Picture 27" descr="girl.png"/>
                <p:cNvPicPr>
                  <a:picLocks noChangeAspect="1"/>
                </p:cNvPicPr>
                <p:nvPr/>
              </p:nvPicPr>
              <p:blipFill>
                <a:blip r:embed="rId4" cstate="print"/>
                <a:stretch>
                  <a:fillRect/>
                </a:stretch>
              </p:blipFill>
              <p:spPr>
                <a:xfrm>
                  <a:off x="5257800" y="3657600"/>
                  <a:ext cx="846980" cy="1524000"/>
                </a:xfrm>
                <a:prstGeom prst="rect">
                  <a:avLst/>
                </a:prstGeom>
              </p:spPr>
            </p:pic>
          </p:grpSp>
        </p:grpSp>
        <p:pic>
          <p:nvPicPr>
            <p:cNvPr id="14" name="Picture 13" descr="girl.png"/>
            <p:cNvPicPr>
              <a:picLocks noChangeAspect="1"/>
            </p:cNvPicPr>
            <p:nvPr/>
          </p:nvPicPr>
          <p:blipFill>
            <a:blip r:embed="rId5" cstate="print"/>
            <a:stretch>
              <a:fillRect/>
            </a:stretch>
          </p:blipFill>
          <p:spPr>
            <a:xfrm>
              <a:off x="3048000" y="2743200"/>
              <a:ext cx="838904" cy="1509469"/>
            </a:xfrm>
            <a:prstGeom prst="rect">
              <a:avLst/>
            </a:prstGeom>
          </p:spPr>
        </p:pic>
        <p:pic>
          <p:nvPicPr>
            <p:cNvPr id="15" name="Picture 14" descr="girl.png"/>
            <p:cNvPicPr>
              <a:picLocks noChangeAspect="1"/>
            </p:cNvPicPr>
            <p:nvPr/>
          </p:nvPicPr>
          <p:blipFill>
            <a:blip r:embed="rId5" cstate="print"/>
            <a:stretch>
              <a:fillRect/>
            </a:stretch>
          </p:blipFill>
          <p:spPr>
            <a:xfrm>
              <a:off x="3200400" y="2895600"/>
              <a:ext cx="838904" cy="1509469"/>
            </a:xfrm>
            <a:prstGeom prst="rect">
              <a:avLst/>
            </a:prstGeom>
          </p:spPr>
        </p:pic>
        <p:pic>
          <p:nvPicPr>
            <p:cNvPr id="16" name="Picture 15" descr="girl.png"/>
            <p:cNvPicPr>
              <a:picLocks noChangeAspect="1"/>
            </p:cNvPicPr>
            <p:nvPr/>
          </p:nvPicPr>
          <p:blipFill>
            <a:blip r:embed="rId5" cstate="print"/>
            <a:stretch>
              <a:fillRect/>
            </a:stretch>
          </p:blipFill>
          <p:spPr>
            <a:xfrm>
              <a:off x="2895600" y="3124200"/>
              <a:ext cx="838904" cy="1509469"/>
            </a:xfrm>
            <a:prstGeom prst="rect">
              <a:avLst/>
            </a:prstGeom>
          </p:spPr>
        </p:pic>
        <p:pic>
          <p:nvPicPr>
            <p:cNvPr id="17" name="Picture 16" descr="girl.png"/>
            <p:cNvPicPr>
              <a:picLocks noChangeAspect="1"/>
            </p:cNvPicPr>
            <p:nvPr/>
          </p:nvPicPr>
          <p:blipFill>
            <a:blip r:embed="rId5" cstate="print"/>
            <a:stretch>
              <a:fillRect/>
            </a:stretch>
          </p:blipFill>
          <p:spPr>
            <a:xfrm>
              <a:off x="3352800" y="3048000"/>
              <a:ext cx="838904" cy="1509469"/>
            </a:xfrm>
            <a:prstGeom prst="rect">
              <a:avLst/>
            </a:prstGeom>
          </p:spPr>
        </p:pic>
        <p:pic>
          <p:nvPicPr>
            <p:cNvPr id="18" name="Picture 17" descr="girl.png"/>
            <p:cNvPicPr>
              <a:picLocks noChangeAspect="1"/>
            </p:cNvPicPr>
            <p:nvPr/>
          </p:nvPicPr>
          <p:blipFill>
            <a:blip r:embed="rId5" cstate="print"/>
            <a:stretch>
              <a:fillRect/>
            </a:stretch>
          </p:blipFill>
          <p:spPr>
            <a:xfrm>
              <a:off x="3505200" y="3200400"/>
              <a:ext cx="838904" cy="1509469"/>
            </a:xfrm>
            <a:prstGeom prst="rect">
              <a:avLst/>
            </a:prstGeom>
          </p:spPr>
        </p:pic>
        <p:pic>
          <p:nvPicPr>
            <p:cNvPr id="19" name="Picture 18" descr="girl.png"/>
            <p:cNvPicPr>
              <a:picLocks noChangeAspect="1"/>
            </p:cNvPicPr>
            <p:nvPr/>
          </p:nvPicPr>
          <p:blipFill>
            <a:blip r:embed="rId5" cstate="print"/>
            <a:stretch>
              <a:fillRect/>
            </a:stretch>
          </p:blipFill>
          <p:spPr>
            <a:xfrm>
              <a:off x="1524000" y="3505200"/>
              <a:ext cx="838904" cy="1509469"/>
            </a:xfrm>
            <a:prstGeom prst="rect">
              <a:avLst/>
            </a:prstGeom>
          </p:spPr>
        </p:pic>
        <p:pic>
          <p:nvPicPr>
            <p:cNvPr id="20" name="Picture 19" descr="girl.png"/>
            <p:cNvPicPr>
              <a:picLocks noChangeAspect="1"/>
            </p:cNvPicPr>
            <p:nvPr/>
          </p:nvPicPr>
          <p:blipFill>
            <a:blip r:embed="rId5" cstate="print"/>
            <a:stretch>
              <a:fillRect/>
            </a:stretch>
          </p:blipFill>
          <p:spPr>
            <a:xfrm>
              <a:off x="228600" y="4419600"/>
              <a:ext cx="838904" cy="1509469"/>
            </a:xfrm>
            <a:prstGeom prst="rect">
              <a:avLst/>
            </a:prstGeom>
          </p:spPr>
        </p:pic>
      </p:grpSp>
      <p:sp>
        <p:nvSpPr>
          <p:cNvPr id="153" name="Down Arrow 9"/>
          <p:cNvSpPr/>
          <p:nvPr/>
        </p:nvSpPr>
        <p:spPr>
          <a:xfrm>
            <a:off x="1981200" y="3581400"/>
            <a:ext cx="533400"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4" name="Group 14"/>
          <p:cNvGrpSpPr/>
          <p:nvPr/>
        </p:nvGrpSpPr>
        <p:grpSpPr>
          <a:xfrm>
            <a:off x="1600200" y="4800600"/>
            <a:ext cx="1447800" cy="1066800"/>
            <a:chOff x="2514600" y="2286000"/>
            <a:chExt cx="3124200" cy="2286000"/>
          </a:xfrm>
        </p:grpSpPr>
        <p:sp>
          <p:nvSpPr>
            <p:cNvPr id="155" name="Rectangle 2"/>
            <p:cNvSpPr/>
            <p:nvPr/>
          </p:nvSpPr>
          <p:spPr>
            <a:xfrm>
              <a:off x="2590800" y="2286000"/>
              <a:ext cx="3048000" cy="2286000"/>
            </a:xfrm>
            <a:prstGeom prst="rect">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6"/>
            <p:cNvSpPr/>
            <p:nvPr/>
          </p:nvSpPr>
          <p:spPr>
            <a:xfrm>
              <a:off x="2819400" y="2286000"/>
              <a:ext cx="2819400" cy="609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
            <p:cNvSpPr/>
            <p:nvPr/>
          </p:nvSpPr>
          <p:spPr>
            <a:xfrm>
              <a:off x="2819400" y="2438400"/>
              <a:ext cx="2819400" cy="2133600"/>
            </a:xfrm>
            <a:prstGeom prst="rect">
              <a:avLst/>
            </a:prstGeom>
            <a:solidFill>
              <a:srgbClr val="CC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girls</a:t>
              </a:r>
              <a:endParaRPr lang="en-US" dirty="0"/>
            </a:p>
          </p:txBody>
        </p:sp>
        <p:cxnSp>
          <p:nvCxnSpPr>
            <p:cNvPr id="158" name="Straight Connector 4"/>
            <p:cNvCxnSpPr/>
            <p:nvPr/>
          </p:nvCxnSpPr>
          <p:spPr>
            <a:xfrm>
              <a:off x="2590800" y="2286000"/>
              <a:ext cx="2286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9" name="Isosceles Triangle 5"/>
            <p:cNvSpPr/>
            <p:nvPr/>
          </p:nvSpPr>
          <p:spPr>
            <a:xfrm rot="10800000">
              <a:off x="2514600" y="2362199"/>
              <a:ext cx="381000" cy="304800"/>
            </a:xfrm>
            <a:prstGeom prst="triangle">
              <a:avLst/>
            </a:prstGeom>
            <a:solidFill>
              <a:srgbClr val="B86600"/>
            </a:solid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Isosceles Triangle 7"/>
            <p:cNvSpPr/>
            <p:nvPr/>
          </p:nvSpPr>
          <p:spPr>
            <a:xfrm rot="10800000">
              <a:off x="2819400" y="2438400"/>
              <a:ext cx="2819400" cy="609600"/>
            </a:xfrm>
            <a:prstGeom prst="triangle">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2" name="TextBox 161"/>
          <p:cNvSpPr txBox="1"/>
          <p:nvPr/>
        </p:nvSpPr>
        <p:spPr>
          <a:xfrm>
            <a:off x="2895600" y="152400"/>
            <a:ext cx="1066800" cy="381000"/>
          </a:xfrm>
          <a:prstGeom prst="rect">
            <a:avLst/>
          </a:prstGeom>
          <a:noFill/>
        </p:spPr>
        <p:txBody>
          <a:bodyPr wrap="square" rtlCol="0">
            <a:spAutoFit/>
          </a:bodyPr>
          <a:lstStyle/>
          <a:p>
            <a:r>
              <a:rPr lang="en-US" dirty="0" smtClean="0"/>
              <a:t>95</a:t>
            </a:r>
            <a:endParaRPr lang="en-US" dirty="0"/>
          </a:p>
        </p:txBody>
      </p:sp>
      <p:grpSp>
        <p:nvGrpSpPr>
          <p:cNvPr id="344" name="Group 343"/>
          <p:cNvGrpSpPr/>
          <p:nvPr/>
        </p:nvGrpSpPr>
        <p:grpSpPr>
          <a:xfrm>
            <a:off x="6019800" y="457200"/>
            <a:ext cx="2514600" cy="1851019"/>
            <a:chOff x="6629400" y="990600"/>
            <a:chExt cx="2514600" cy="1851019"/>
          </a:xfrm>
        </p:grpSpPr>
        <p:grpSp>
          <p:nvGrpSpPr>
            <p:cNvPr id="345" name="Group 166"/>
            <p:cNvGrpSpPr/>
            <p:nvPr/>
          </p:nvGrpSpPr>
          <p:grpSpPr>
            <a:xfrm>
              <a:off x="6781800" y="990600"/>
              <a:ext cx="1291193" cy="1393819"/>
              <a:chOff x="6781800" y="990600"/>
              <a:chExt cx="1291193" cy="1393819"/>
            </a:xfrm>
          </p:grpSpPr>
          <p:pic>
            <p:nvPicPr>
              <p:cNvPr id="361" name="Picture 360"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362" name="Picture 361"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363" name="Picture 362"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364" name="Picture 363" descr="boy.png"/>
              <p:cNvPicPr>
                <a:picLocks noChangeAspect="1"/>
              </p:cNvPicPr>
              <p:nvPr/>
            </p:nvPicPr>
            <p:blipFill>
              <a:blip r:embed="rId6" cstate="print"/>
              <a:stretch>
                <a:fillRect/>
              </a:stretch>
            </p:blipFill>
            <p:spPr>
              <a:xfrm>
                <a:off x="6781800" y="990600"/>
                <a:ext cx="605393" cy="1241419"/>
              </a:xfrm>
              <a:prstGeom prst="rect">
                <a:avLst/>
              </a:prstGeom>
            </p:spPr>
          </p:pic>
        </p:grpSp>
        <p:grpSp>
          <p:nvGrpSpPr>
            <p:cNvPr id="346" name="Group 167"/>
            <p:cNvGrpSpPr/>
            <p:nvPr/>
          </p:nvGrpSpPr>
          <p:grpSpPr>
            <a:xfrm>
              <a:off x="6934200" y="1143000"/>
              <a:ext cx="1291193" cy="1393819"/>
              <a:chOff x="6781800" y="990600"/>
              <a:chExt cx="1291193" cy="1393819"/>
            </a:xfrm>
          </p:grpSpPr>
          <p:pic>
            <p:nvPicPr>
              <p:cNvPr id="357" name="Picture 356"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358" name="Picture 357"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359" name="Picture 358"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360" name="Picture 359" descr="boy.png"/>
              <p:cNvPicPr>
                <a:picLocks noChangeAspect="1"/>
              </p:cNvPicPr>
              <p:nvPr/>
            </p:nvPicPr>
            <p:blipFill>
              <a:blip r:embed="rId6" cstate="print"/>
              <a:stretch>
                <a:fillRect/>
              </a:stretch>
            </p:blipFill>
            <p:spPr>
              <a:xfrm>
                <a:off x="6781800" y="990600"/>
                <a:ext cx="605393" cy="1241419"/>
              </a:xfrm>
              <a:prstGeom prst="rect">
                <a:avLst/>
              </a:prstGeom>
            </p:spPr>
          </p:pic>
        </p:grpSp>
        <p:grpSp>
          <p:nvGrpSpPr>
            <p:cNvPr id="347" name="Group 172"/>
            <p:cNvGrpSpPr/>
            <p:nvPr/>
          </p:nvGrpSpPr>
          <p:grpSpPr>
            <a:xfrm>
              <a:off x="6629400" y="1447800"/>
              <a:ext cx="1291193" cy="1393819"/>
              <a:chOff x="6781800" y="990600"/>
              <a:chExt cx="1291193" cy="1393819"/>
            </a:xfrm>
          </p:grpSpPr>
          <p:pic>
            <p:nvPicPr>
              <p:cNvPr id="353" name="Picture 352"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354" name="Picture 353"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355" name="Picture 354"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356" name="Picture 355" descr="boy.png"/>
              <p:cNvPicPr>
                <a:picLocks noChangeAspect="1"/>
              </p:cNvPicPr>
              <p:nvPr/>
            </p:nvPicPr>
            <p:blipFill>
              <a:blip r:embed="rId6" cstate="print"/>
              <a:stretch>
                <a:fillRect/>
              </a:stretch>
            </p:blipFill>
            <p:spPr>
              <a:xfrm>
                <a:off x="6781800" y="990600"/>
                <a:ext cx="605393" cy="1241419"/>
              </a:xfrm>
              <a:prstGeom prst="rect">
                <a:avLst/>
              </a:prstGeom>
            </p:spPr>
          </p:pic>
        </p:grpSp>
        <p:grpSp>
          <p:nvGrpSpPr>
            <p:cNvPr id="348" name="Group 177"/>
            <p:cNvGrpSpPr/>
            <p:nvPr/>
          </p:nvGrpSpPr>
          <p:grpSpPr>
            <a:xfrm>
              <a:off x="7852807" y="990600"/>
              <a:ext cx="1291193" cy="1393819"/>
              <a:chOff x="6781800" y="990600"/>
              <a:chExt cx="1291193" cy="1393819"/>
            </a:xfrm>
          </p:grpSpPr>
          <p:pic>
            <p:nvPicPr>
              <p:cNvPr id="349" name="Picture 348"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350" name="Picture 349"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351" name="Picture 350"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352" name="Picture 351" descr="boy.png"/>
              <p:cNvPicPr>
                <a:picLocks noChangeAspect="1"/>
              </p:cNvPicPr>
              <p:nvPr/>
            </p:nvPicPr>
            <p:blipFill>
              <a:blip r:embed="rId6" cstate="print"/>
              <a:stretch>
                <a:fillRect/>
              </a:stretch>
            </p:blipFill>
            <p:spPr>
              <a:xfrm>
                <a:off x="6781800" y="990600"/>
                <a:ext cx="605393" cy="1241419"/>
              </a:xfrm>
              <a:prstGeom prst="rect">
                <a:avLst/>
              </a:prstGeom>
            </p:spPr>
          </p:pic>
        </p:grpSp>
      </p:grpSp>
      <p:grpSp>
        <p:nvGrpSpPr>
          <p:cNvPr id="365" name="Group 364"/>
          <p:cNvGrpSpPr/>
          <p:nvPr/>
        </p:nvGrpSpPr>
        <p:grpSpPr>
          <a:xfrm>
            <a:off x="6629400" y="990600"/>
            <a:ext cx="2514600" cy="1851019"/>
            <a:chOff x="6629400" y="990600"/>
            <a:chExt cx="2514600" cy="1851019"/>
          </a:xfrm>
        </p:grpSpPr>
        <p:grpSp>
          <p:nvGrpSpPr>
            <p:cNvPr id="366" name="Group 166"/>
            <p:cNvGrpSpPr/>
            <p:nvPr/>
          </p:nvGrpSpPr>
          <p:grpSpPr>
            <a:xfrm>
              <a:off x="6781800" y="990600"/>
              <a:ext cx="1291193" cy="1393819"/>
              <a:chOff x="6781800" y="990600"/>
              <a:chExt cx="1291193" cy="1393819"/>
            </a:xfrm>
          </p:grpSpPr>
          <p:pic>
            <p:nvPicPr>
              <p:cNvPr id="382" name="Picture 381"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383" name="Picture 382"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384" name="Picture 383"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385" name="Picture 384" descr="boy.png"/>
              <p:cNvPicPr>
                <a:picLocks noChangeAspect="1"/>
              </p:cNvPicPr>
              <p:nvPr/>
            </p:nvPicPr>
            <p:blipFill>
              <a:blip r:embed="rId6" cstate="print"/>
              <a:stretch>
                <a:fillRect/>
              </a:stretch>
            </p:blipFill>
            <p:spPr>
              <a:xfrm>
                <a:off x="6781800" y="990600"/>
                <a:ext cx="605393" cy="1241419"/>
              </a:xfrm>
              <a:prstGeom prst="rect">
                <a:avLst/>
              </a:prstGeom>
            </p:spPr>
          </p:pic>
        </p:grpSp>
        <p:grpSp>
          <p:nvGrpSpPr>
            <p:cNvPr id="367" name="Group 167"/>
            <p:cNvGrpSpPr/>
            <p:nvPr/>
          </p:nvGrpSpPr>
          <p:grpSpPr>
            <a:xfrm>
              <a:off x="6934200" y="1143000"/>
              <a:ext cx="1291193" cy="1393819"/>
              <a:chOff x="6781800" y="990600"/>
              <a:chExt cx="1291193" cy="1393819"/>
            </a:xfrm>
          </p:grpSpPr>
          <p:pic>
            <p:nvPicPr>
              <p:cNvPr id="378" name="Picture 377"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379" name="Picture 378"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380" name="Picture 379"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381" name="Picture 380" descr="boy.png"/>
              <p:cNvPicPr>
                <a:picLocks noChangeAspect="1"/>
              </p:cNvPicPr>
              <p:nvPr/>
            </p:nvPicPr>
            <p:blipFill>
              <a:blip r:embed="rId6" cstate="print"/>
              <a:stretch>
                <a:fillRect/>
              </a:stretch>
            </p:blipFill>
            <p:spPr>
              <a:xfrm>
                <a:off x="6781800" y="990600"/>
                <a:ext cx="605393" cy="1241419"/>
              </a:xfrm>
              <a:prstGeom prst="rect">
                <a:avLst/>
              </a:prstGeom>
            </p:spPr>
          </p:pic>
        </p:grpSp>
        <p:grpSp>
          <p:nvGrpSpPr>
            <p:cNvPr id="368" name="Group 172"/>
            <p:cNvGrpSpPr/>
            <p:nvPr/>
          </p:nvGrpSpPr>
          <p:grpSpPr>
            <a:xfrm>
              <a:off x="6629400" y="1447800"/>
              <a:ext cx="1291193" cy="1393819"/>
              <a:chOff x="6781800" y="990600"/>
              <a:chExt cx="1291193" cy="1393819"/>
            </a:xfrm>
          </p:grpSpPr>
          <p:pic>
            <p:nvPicPr>
              <p:cNvPr id="374" name="Picture 373"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375" name="Picture 374"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376" name="Picture 375"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377" name="Picture 376" descr="boy.png"/>
              <p:cNvPicPr>
                <a:picLocks noChangeAspect="1"/>
              </p:cNvPicPr>
              <p:nvPr/>
            </p:nvPicPr>
            <p:blipFill>
              <a:blip r:embed="rId6" cstate="print"/>
              <a:stretch>
                <a:fillRect/>
              </a:stretch>
            </p:blipFill>
            <p:spPr>
              <a:xfrm>
                <a:off x="6781800" y="990600"/>
                <a:ext cx="605393" cy="1241419"/>
              </a:xfrm>
              <a:prstGeom prst="rect">
                <a:avLst/>
              </a:prstGeom>
            </p:spPr>
          </p:pic>
        </p:grpSp>
        <p:grpSp>
          <p:nvGrpSpPr>
            <p:cNvPr id="369" name="Group 177"/>
            <p:cNvGrpSpPr/>
            <p:nvPr/>
          </p:nvGrpSpPr>
          <p:grpSpPr>
            <a:xfrm>
              <a:off x="7852807" y="990600"/>
              <a:ext cx="1291193" cy="1393819"/>
              <a:chOff x="6781800" y="990600"/>
              <a:chExt cx="1291193" cy="1393819"/>
            </a:xfrm>
          </p:grpSpPr>
          <p:pic>
            <p:nvPicPr>
              <p:cNvPr id="370" name="Picture 369"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371" name="Picture 370"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372" name="Picture 371"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373" name="Picture 372" descr="boy.png"/>
              <p:cNvPicPr>
                <a:picLocks noChangeAspect="1"/>
              </p:cNvPicPr>
              <p:nvPr/>
            </p:nvPicPr>
            <p:blipFill>
              <a:blip r:embed="rId6" cstate="print"/>
              <a:stretch>
                <a:fillRect/>
              </a:stretch>
            </p:blipFill>
            <p:spPr>
              <a:xfrm>
                <a:off x="6781800" y="990600"/>
                <a:ext cx="605393" cy="1241419"/>
              </a:xfrm>
              <a:prstGeom prst="rect">
                <a:avLst/>
              </a:prstGeom>
            </p:spPr>
          </p:pic>
        </p:grpSp>
      </p:grpSp>
      <p:grpSp>
        <p:nvGrpSpPr>
          <p:cNvPr id="386" name="Group 385"/>
          <p:cNvGrpSpPr/>
          <p:nvPr/>
        </p:nvGrpSpPr>
        <p:grpSpPr>
          <a:xfrm>
            <a:off x="6629400" y="1219200"/>
            <a:ext cx="2514600" cy="1851019"/>
            <a:chOff x="6629400" y="990600"/>
            <a:chExt cx="2514600" cy="1851019"/>
          </a:xfrm>
        </p:grpSpPr>
        <p:grpSp>
          <p:nvGrpSpPr>
            <p:cNvPr id="387" name="Group 166"/>
            <p:cNvGrpSpPr/>
            <p:nvPr/>
          </p:nvGrpSpPr>
          <p:grpSpPr>
            <a:xfrm>
              <a:off x="6781800" y="990600"/>
              <a:ext cx="1291193" cy="1393819"/>
              <a:chOff x="6781800" y="990600"/>
              <a:chExt cx="1291193" cy="1393819"/>
            </a:xfrm>
          </p:grpSpPr>
          <p:pic>
            <p:nvPicPr>
              <p:cNvPr id="403" name="Picture 402"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404" name="Picture 403"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405" name="Picture 404"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406" name="Picture 405" descr="boy.png"/>
              <p:cNvPicPr>
                <a:picLocks noChangeAspect="1"/>
              </p:cNvPicPr>
              <p:nvPr/>
            </p:nvPicPr>
            <p:blipFill>
              <a:blip r:embed="rId6" cstate="print"/>
              <a:stretch>
                <a:fillRect/>
              </a:stretch>
            </p:blipFill>
            <p:spPr>
              <a:xfrm>
                <a:off x="6781800" y="990600"/>
                <a:ext cx="605393" cy="1241419"/>
              </a:xfrm>
              <a:prstGeom prst="rect">
                <a:avLst/>
              </a:prstGeom>
            </p:spPr>
          </p:pic>
        </p:grpSp>
        <p:grpSp>
          <p:nvGrpSpPr>
            <p:cNvPr id="388" name="Group 167"/>
            <p:cNvGrpSpPr/>
            <p:nvPr/>
          </p:nvGrpSpPr>
          <p:grpSpPr>
            <a:xfrm>
              <a:off x="6934200" y="1143000"/>
              <a:ext cx="1291193" cy="1393819"/>
              <a:chOff x="6781800" y="990600"/>
              <a:chExt cx="1291193" cy="1393819"/>
            </a:xfrm>
          </p:grpSpPr>
          <p:pic>
            <p:nvPicPr>
              <p:cNvPr id="399" name="Picture 398"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400" name="Picture 399"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401" name="Picture 400"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402" name="Picture 401" descr="boy.png"/>
              <p:cNvPicPr>
                <a:picLocks noChangeAspect="1"/>
              </p:cNvPicPr>
              <p:nvPr/>
            </p:nvPicPr>
            <p:blipFill>
              <a:blip r:embed="rId6" cstate="print"/>
              <a:stretch>
                <a:fillRect/>
              </a:stretch>
            </p:blipFill>
            <p:spPr>
              <a:xfrm>
                <a:off x="6781800" y="990600"/>
                <a:ext cx="605393" cy="1241419"/>
              </a:xfrm>
              <a:prstGeom prst="rect">
                <a:avLst/>
              </a:prstGeom>
            </p:spPr>
          </p:pic>
        </p:grpSp>
        <p:grpSp>
          <p:nvGrpSpPr>
            <p:cNvPr id="389" name="Group 172"/>
            <p:cNvGrpSpPr/>
            <p:nvPr/>
          </p:nvGrpSpPr>
          <p:grpSpPr>
            <a:xfrm>
              <a:off x="6629400" y="1447800"/>
              <a:ext cx="1291193" cy="1393819"/>
              <a:chOff x="6781800" y="990600"/>
              <a:chExt cx="1291193" cy="1393819"/>
            </a:xfrm>
          </p:grpSpPr>
          <p:pic>
            <p:nvPicPr>
              <p:cNvPr id="395" name="Picture 394"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396" name="Picture 395"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397" name="Picture 396"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398" name="Picture 397" descr="boy.png"/>
              <p:cNvPicPr>
                <a:picLocks noChangeAspect="1"/>
              </p:cNvPicPr>
              <p:nvPr/>
            </p:nvPicPr>
            <p:blipFill>
              <a:blip r:embed="rId6" cstate="print"/>
              <a:stretch>
                <a:fillRect/>
              </a:stretch>
            </p:blipFill>
            <p:spPr>
              <a:xfrm>
                <a:off x="6781800" y="990600"/>
                <a:ext cx="605393" cy="1241419"/>
              </a:xfrm>
              <a:prstGeom prst="rect">
                <a:avLst/>
              </a:prstGeom>
            </p:spPr>
          </p:pic>
        </p:grpSp>
        <p:grpSp>
          <p:nvGrpSpPr>
            <p:cNvPr id="390" name="Group 177"/>
            <p:cNvGrpSpPr/>
            <p:nvPr/>
          </p:nvGrpSpPr>
          <p:grpSpPr>
            <a:xfrm>
              <a:off x="7852807" y="990600"/>
              <a:ext cx="1291193" cy="1393819"/>
              <a:chOff x="6781800" y="990600"/>
              <a:chExt cx="1291193" cy="1393819"/>
            </a:xfrm>
          </p:grpSpPr>
          <p:pic>
            <p:nvPicPr>
              <p:cNvPr id="391" name="Picture 390"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392" name="Picture 391"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393" name="Picture 392"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394" name="Picture 393" descr="boy.png"/>
              <p:cNvPicPr>
                <a:picLocks noChangeAspect="1"/>
              </p:cNvPicPr>
              <p:nvPr/>
            </p:nvPicPr>
            <p:blipFill>
              <a:blip r:embed="rId6" cstate="print"/>
              <a:stretch>
                <a:fillRect/>
              </a:stretch>
            </p:blipFill>
            <p:spPr>
              <a:xfrm>
                <a:off x="6781800" y="990600"/>
                <a:ext cx="605393" cy="1241419"/>
              </a:xfrm>
              <a:prstGeom prst="rect">
                <a:avLst/>
              </a:prstGeom>
            </p:spPr>
          </p:pic>
        </p:grpSp>
      </p:grpSp>
      <p:grpSp>
        <p:nvGrpSpPr>
          <p:cNvPr id="407" name="Group 406"/>
          <p:cNvGrpSpPr/>
          <p:nvPr/>
        </p:nvGrpSpPr>
        <p:grpSpPr>
          <a:xfrm>
            <a:off x="6781800" y="2133600"/>
            <a:ext cx="2514600" cy="1851019"/>
            <a:chOff x="6629400" y="990600"/>
            <a:chExt cx="2514600" cy="1851019"/>
          </a:xfrm>
        </p:grpSpPr>
        <p:grpSp>
          <p:nvGrpSpPr>
            <p:cNvPr id="408" name="Group 166"/>
            <p:cNvGrpSpPr/>
            <p:nvPr/>
          </p:nvGrpSpPr>
          <p:grpSpPr>
            <a:xfrm>
              <a:off x="6781800" y="990600"/>
              <a:ext cx="1291193" cy="1393819"/>
              <a:chOff x="6781800" y="990600"/>
              <a:chExt cx="1291193" cy="1393819"/>
            </a:xfrm>
          </p:grpSpPr>
          <p:pic>
            <p:nvPicPr>
              <p:cNvPr id="424" name="Picture 423"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425" name="Picture 424"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426" name="Picture 425"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427" name="Picture 426" descr="boy.png"/>
              <p:cNvPicPr>
                <a:picLocks noChangeAspect="1"/>
              </p:cNvPicPr>
              <p:nvPr/>
            </p:nvPicPr>
            <p:blipFill>
              <a:blip r:embed="rId6" cstate="print"/>
              <a:stretch>
                <a:fillRect/>
              </a:stretch>
            </p:blipFill>
            <p:spPr>
              <a:xfrm>
                <a:off x="6781800" y="990600"/>
                <a:ext cx="605393" cy="1241419"/>
              </a:xfrm>
              <a:prstGeom prst="rect">
                <a:avLst/>
              </a:prstGeom>
            </p:spPr>
          </p:pic>
        </p:grpSp>
        <p:grpSp>
          <p:nvGrpSpPr>
            <p:cNvPr id="409" name="Group 167"/>
            <p:cNvGrpSpPr/>
            <p:nvPr/>
          </p:nvGrpSpPr>
          <p:grpSpPr>
            <a:xfrm>
              <a:off x="6934200" y="1143000"/>
              <a:ext cx="1291193" cy="1393819"/>
              <a:chOff x="6781800" y="990600"/>
              <a:chExt cx="1291193" cy="1393819"/>
            </a:xfrm>
          </p:grpSpPr>
          <p:pic>
            <p:nvPicPr>
              <p:cNvPr id="420" name="Picture 419"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421" name="Picture 420"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422" name="Picture 421"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423" name="Picture 422" descr="boy.png"/>
              <p:cNvPicPr>
                <a:picLocks noChangeAspect="1"/>
              </p:cNvPicPr>
              <p:nvPr/>
            </p:nvPicPr>
            <p:blipFill>
              <a:blip r:embed="rId6" cstate="print"/>
              <a:stretch>
                <a:fillRect/>
              </a:stretch>
            </p:blipFill>
            <p:spPr>
              <a:xfrm>
                <a:off x="6781800" y="990600"/>
                <a:ext cx="605393" cy="1241419"/>
              </a:xfrm>
              <a:prstGeom prst="rect">
                <a:avLst/>
              </a:prstGeom>
            </p:spPr>
          </p:pic>
        </p:grpSp>
        <p:grpSp>
          <p:nvGrpSpPr>
            <p:cNvPr id="410" name="Group 172"/>
            <p:cNvGrpSpPr/>
            <p:nvPr/>
          </p:nvGrpSpPr>
          <p:grpSpPr>
            <a:xfrm>
              <a:off x="6629400" y="1447800"/>
              <a:ext cx="1291193" cy="1393819"/>
              <a:chOff x="6781800" y="990600"/>
              <a:chExt cx="1291193" cy="1393819"/>
            </a:xfrm>
          </p:grpSpPr>
          <p:pic>
            <p:nvPicPr>
              <p:cNvPr id="416" name="Picture 415"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417" name="Picture 416"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418" name="Picture 417"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419" name="Picture 418" descr="boy.png"/>
              <p:cNvPicPr>
                <a:picLocks noChangeAspect="1"/>
              </p:cNvPicPr>
              <p:nvPr/>
            </p:nvPicPr>
            <p:blipFill>
              <a:blip r:embed="rId6" cstate="print"/>
              <a:stretch>
                <a:fillRect/>
              </a:stretch>
            </p:blipFill>
            <p:spPr>
              <a:xfrm>
                <a:off x="6781800" y="990600"/>
                <a:ext cx="605393" cy="1241419"/>
              </a:xfrm>
              <a:prstGeom prst="rect">
                <a:avLst/>
              </a:prstGeom>
            </p:spPr>
          </p:pic>
        </p:grpSp>
        <p:grpSp>
          <p:nvGrpSpPr>
            <p:cNvPr id="411" name="Group 177"/>
            <p:cNvGrpSpPr/>
            <p:nvPr/>
          </p:nvGrpSpPr>
          <p:grpSpPr>
            <a:xfrm>
              <a:off x="7852807" y="990600"/>
              <a:ext cx="1291193" cy="1393819"/>
              <a:chOff x="6781800" y="990600"/>
              <a:chExt cx="1291193" cy="1393819"/>
            </a:xfrm>
          </p:grpSpPr>
          <p:pic>
            <p:nvPicPr>
              <p:cNvPr id="412" name="Picture 411"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413" name="Picture 412"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414" name="Picture 413"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415" name="Picture 414" descr="boy.png"/>
              <p:cNvPicPr>
                <a:picLocks noChangeAspect="1"/>
              </p:cNvPicPr>
              <p:nvPr/>
            </p:nvPicPr>
            <p:blipFill>
              <a:blip r:embed="rId6" cstate="print"/>
              <a:stretch>
                <a:fillRect/>
              </a:stretch>
            </p:blipFill>
            <p:spPr>
              <a:xfrm>
                <a:off x="6781800" y="990600"/>
                <a:ext cx="605393" cy="1241419"/>
              </a:xfrm>
              <a:prstGeom prst="rect">
                <a:avLst/>
              </a:prstGeom>
            </p:spPr>
          </p:pic>
        </p:grpSp>
      </p:grpSp>
      <p:grpSp>
        <p:nvGrpSpPr>
          <p:cNvPr id="428" name="Group 427"/>
          <p:cNvGrpSpPr/>
          <p:nvPr/>
        </p:nvGrpSpPr>
        <p:grpSpPr>
          <a:xfrm>
            <a:off x="4419600" y="1752600"/>
            <a:ext cx="2514600" cy="1851019"/>
            <a:chOff x="6629400" y="990600"/>
            <a:chExt cx="2514600" cy="1851019"/>
          </a:xfrm>
        </p:grpSpPr>
        <p:grpSp>
          <p:nvGrpSpPr>
            <p:cNvPr id="429" name="Group 166"/>
            <p:cNvGrpSpPr/>
            <p:nvPr/>
          </p:nvGrpSpPr>
          <p:grpSpPr>
            <a:xfrm>
              <a:off x="6781800" y="990600"/>
              <a:ext cx="1291193" cy="1393819"/>
              <a:chOff x="6781800" y="990600"/>
              <a:chExt cx="1291193" cy="1393819"/>
            </a:xfrm>
          </p:grpSpPr>
          <p:pic>
            <p:nvPicPr>
              <p:cNvPr id="445" name="Picture 444"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446" name="Picture 445"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447" name="Picture 446"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448" name="Picture 447" descr="boy.png"/>
              <p:cNvPicPr>
                <a:picLocks noChangeAspect="1"/>
              </p:cNvPicPr>
              <p:nvPr/>
            </p:nvPicPr>
            <p:blipFill>
              <a:blip r:embed="rId6" cstate="print"/>
              <a:stretch>
                <a:fillRect/>
              </a:stretch>
            </p:blipFill>
            <p:spPr>
              <a:xfrm>
                <a:off x="6781800" y="990600"/>
                <a:ext cx="605393" cy="1241419"/>
              </a:xfrm>
              <a:prstGeom prst="rect">
                <a:avLst/>
              </a:prstGeom>
            </p:spPr>
          </p:pic>
        </p:grpSp>
        <p:grpSp>
          <p:nvGrpSpPr>
            <p:cNvPr id="430" name="Group 167"/>
            <p:cNvGrpSpPr/>
            <p:nvPr/>
          </p:nvGrpSpPr>
          <p:grpSpPr>
            <a:xfrm>
              <a:off x="6934200" y="1143000"/>
              <a:ext cx="1291193" cy="1393819"/>
              <a:chOff x="6781800" y="990600"/>
              <a:chExt cx="1291193" cy="1393819"/>
            </a:xfrm>
          </p:grpSpPr>
          <p:pic>
            <p:nvPicPr>
              <p:cNvPr id="441" name="Picture 440"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442" name="Picture 441"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443" name="Picture 442"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444" name="Picture 443" descr="boy.png"/>
              <p:cNvPicPr>
                <a:picLocks noChangeAspect="1"/>
              </p:cNvPicPr>
              <p:nvPr/>
            </p:nvPicPr>
            <p:blipFill>
              <a:blip r:embed="rId6" cstate="print"/>
              <a:stretch>
                <a:fillRect/>
              </a:stretch>
            </p:blipFill>
            <p:spPr>
              <a:xfrm>
                <a:off x="6781800" y="990600"/>
                <a:ext cx="605393" cy="1241419"/>
              </a:xfrm>
              <a:prstGeom prst="rect">
                <a:avLst/>
              </a:prstGeom>
            </p:spPr>
          </p:pic>
        </p:grpSp>
        <p:grpSp>
          <p:nvGrpSpPr>
            <p:cNvPr id="431" name="Group 172"/>
            <p:cNvGrpSpPr/>
            <p:nvPr/>
          </p:nvGrpSpPr>
          <p:grpSpPr>
            <a:xfrm>
              <a:off x="6629400" y="1447800"/>
              <a:ext cx="1291193" cy="1393819"/>
              <a:chOff x="6781800" y="990600"/>
              <a:chExt cx="1291193" cy="1393819"/>
            </a:xfrm>
          </p:grpSpPr>
          <p:pic>
            <p:nvPicPr>
              <p:cNvPr id="437" name="Picture 436"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438" name="Picture 437"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439" name="Picture 438"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440" name="Picture 439" descr="boy.png"/>
              <p:cNvPicPr>
                <a:picLocks noChangeAspect="1"/>
              </p:cNvPicPr>
              <p:nvPr/>
            </p:nvPicPr>
            <p:blipFill>
              <a:blip r:embed="rId6" cstate="print"/>
              <a:stretch>
                <a:fillRect/>
              </a:stretch>
            </p:blipFill>
            <p:spPr>
              <a:xfrm>
                <a:off x="6781800" y="990600"/>
                <a:ext cx="605393" cy="1241419"/>
              </a:xfrm>
              <a:prstGeom prst="rect">
                <a:avLst/>
              </a:prstGeom>
            </p:spPr>
          </p:pic>
        </p:grpSp>
        <p:grpSp>
          <p:nvGrpSpPr>
            <p:cNvPr id="432" name="Group 177"/>
            <p:cNvGrpSpPr/>
            <p:nvPr/>
          </p:nvGrpSpPr>
          <p:grpSpPr>
            <a:xfrm>
              <a:off x="7852807" y="990600"/>
              <a:ext cx="1291193" cy="1393819"/>
              <a:chOff x="6781800" y="990600"/>
              <a:chExt cx="1291193" cy="1393819"/>
            </a:xfrm>
          </p:grpSpPr>
          <p:pic>
            <p:nvPicPr>
              <p:cNvPr id="433" name="Picture 432"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434" name="Picture 433"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435" name="Picture 434"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436" name="Picture 435" descr="boy.png"/>
              <p:cNvPicPr>
                <a:picLocks noChangeAspect="1"/>
              </p:cNvPicPr>
              <p:nvPr/>
            </p:nvPicPr>
            <p:blipFill>
              <a:blip r:embed="rId6" cstate="print"/>
              <a:stretch>
                <a:fillRect/>
              </a:stretch>
            </p:blipFill>
            <p:spPr>
              <a:xfrm>
                <a:off x="6781800" y="990600"/>
                <a:ext cx="605393" cy="1241419"/>
              </a:xfrm>
              <a:prstGeom prst="rect">
                <a:avLst/>
              </a:prstGeom>
            </p:spPr>
          </p:pic>
        </p:grpSp>
      </p:grpSp>
      <p:grpSp>
        <p:nvGrpSpPr>
          <p:cNvPr id="449" name="Group 448"/>
          <p:cNvGrpSpPr/>
          <p:nvPr/>
        </p:nvGrpSpPr>
        <p:grpSpPr>
          <a:xfrm>
            <a:off x="4419600" y="381000"/>
            <a:ext cx="2514600" cy="1851019"/>
            <a:chOff x="6629400" y="990600"/>
            <a:chExt cx="2514600" cy="1851019"/>
          </a:xfrm>
        </p:grpSpPr>
        <p:grpSp>
          <p:nvGrpSpPr>
            <p:cNvPr id="450" name="Group 166"/>
            <p:cNvGrpSpPr/>
            <p:nvPr/>
          </p:nvGrpSpPr>
          <p:grpSpPr>
            <a:xfrm>
              <a:off x="6781800" y="990600"/>
              <a:ext cx="1291193" cy="1393819"/>
              <a:chOff x="6781800" y="990600"/>
              <a:chExt cx="1291193" cy="1393819"/>
            </a:xfrm>
          </p:grpSpPr>
          <p:pic>
            <p:nvPicPr>
              <p:cNvPr id="466" name="Picture 465"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467" name="Picture 466"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468" name="Picture 467"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469" name="Picture 468" descr="boy.png"/>
              <p:cNvPicPr>
                <a:picLocks noChangeAspect="1"/>
              </p:cNvPicPr>
              <p:nvPr/>
            </p:nvPicPr>
            <p:blipFill>
              <a:blip r:embed="rId6" cstate="print"/>
              <a:stretch>
                <a:fillRect/>
              </a:stretch>
            </p:blipFill>
            <p:spPr>
              <a:xfrm>
                <a:off x="6781800" y="990600"/>
                <a:ext cx="605393" cy="1241419"/>
              </a:xfrm>
              <a:prstGeom prst="rect">
                <a:avLst/>
              </a:prstGeom>
            </p:spPr>
          </p:pic>
        </p:grpSp>
        <p:grpSp>
          <p:nvGrpSpPr>
            <p:cNvPr id="451" name="Group 167"/>
            <p:cNvGrpSpPr/>
            <p:nvPr/>
          </p:nvGrpSpPr>
          <p:grpSpPr>
            <a:xfrm>
              <a:off x="6934200" y="1143000"/>
              <a:ext cx="1291193" cy="1393819"/>
              <a:chOff x="6781800" y="990600"/>
              <a:chExt cx="1291193" cy="1393819"/>
            </a:xfrm>
          </p:grpSpPr>
          <p:pic>
            <p:nvPicPr>
              <p:cNvPr id="462" name="Picture 461"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463" name="Picture 462"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464" name="Picture 463"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465" name="Picture 464" descr="boy.png"/>
              <p:cNvPicPr>
                <a:picLocks noChangeAspect="1"/>
              </p:cNvPicPr>
              <p:nvPr/>
            </p:nvPicPr>
            <p:blipFill>
              <a:blip r:embed="rId6" cstate="print"/>
              <a:stretch>
                <a:fillRect/>
              </a:stretch>
            </p:blipFill>
            <p:spPr>
              <a:xfrm>
                <a:off x="6781800" y="990600"/>
                <a:ext cx="605393" cy="1241419"/>
              </a:xfrm>
              <a:prstGeom prst="rect">
                <a:avLst/>
              </a:prstGeom>
            </p:spPr>
          </p:pic>
        </p:grpSp>
        <p:grpSp>
          <p:nvGrpSpPr>
            <p:cNvPr id="452" name="Group 172"/>
            <p:cNvGrpSpPr/>
            <p:nvPr/>
          </p:nvGrpSpPr>
          <p:grpSpPr>
            <a:xfrm>
              <a:off x="6629400" y="1447800"/>
              <a:ext cx="1291193" cy="1393819"/>
              <a:chOff x="6781800" y="990600"/>
              <a:chExt cx="1291193" cy="1393819"/>
            </a:xfrm>
          </p:grpSpPr>
          <p:pic>
            <p:nvPicPr>
              <p:cNvPr id="458" name="Picture 457"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459" name="Picture 458"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460" name="Picture 459"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461" name="Picture 460" descr="boy.png"/>
              <p:cNvPicPr>
                <a:picLocks noChangeAspect="1"/>
              </p:cNvPicPr>
              <p:nvPr/>
            </p:nvPicPr>
            <p:blipFill>
              <a:blip r:embed="rId6" cstate="print"/>
              <a:stretch>
                <a:fillRect/>
              </a:stretch>
            </p:blipFill>
            <p:spPr>
              <a:xfrm>
                <a:off x="6781800" y="990600"/>
                <a:ext cx="605393" cy="1241419"/>
              </a:xfrm>
              <a:prstGeom prst="rect">
                <a:avLst/>
              </a:prstGeom>
            </p:spPr>
          </p:pic>
        </p:grpSp>
        <p:grpSp>
          <p:nvGrpSpPr>
            <p:cNvPr id="453" name="Group 177"/>
            <p:cNvGrpSpPr/>
            <p:nvPr/>
          </p:nvGrpSpPr>
          <p:grpSpPr>
            <a:xfrm>
              <a:off x="7852807" y="990600"/>
              <a:ext cx="1291193" cy="1393819"/>
              <a:chOff x="6781800" y="990600"/>
              <a:chExt cx="1291193" cy="1393819"/>
            </a:xfrm>
          </p:grpSpPr>
          <p:pic>
            <p:nvPicPr>
              <p:cNvPr id="454" name="Picture 453"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455" name="Picture 454"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456" name="Picture 455"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457" name="Picture 456" descr="boy.png"/>
              <p:cNvPicPr>
                <a:picLocks noChangeAspect="1"/>
              </p:cNvPicPr>
              <p:nvPr/>
            </p:nvPicPr>
            <p:blipFill>
              <a:blip r:embed="rId6" cstate="print"/>
              <a:stretch>
                <a:fillRect/>
              </a:stretch>
            </p:blipFill>
            <p:spPr>
              <a:xfrm>
                <a:off x="6781800" y="990600"/>
                <a:ext cx="605393" cy="1241419"/>
              </a:xfrm>
              <a:prstGeom prst="rect">
                <a:avLst/>
              </a:prstGeom>
            </p:spPr>
          </p:pic>
        </p:grpSp>
      </p:grpSp>
      <p:pic>
        <p:nvPicPr>
          <p:cNvPr id="470" name="Picture 469" descr="boy.png"/>
          <p:cNvPicPr>
            <a:picLocks noChangeAspect="1"/>
          </p:cNvPicPr>
          <p:nvPr/>
        </p:nvPicPr>
        <p:blipFill>
          <a:blip r:embed="rId7" cstate="print"/>
          <a:stretch>
            <a:fillRect/>
          </a:stretch>
        </p:blipFill>
        <p:spPr>
          <a:xfrm>
            <a:off x="5594119" y="2133600"/>
            <a:ext cx="1107274" cy="2270577"/>
          </a:xfrm>
          <a:prstGeom prst="rect">
            <a:avLst/>
          </a:prstGeom>
        </p:spPr>
      </p:pic>
      <p:pic>
        <p:nvPicPr>
          <p:cNvPr id="471" name="Picture 470" descr="boy.png"/>
          <p:cNvPicPr>
            <a:picLocks noChangeAspect="1"/>
          </p:cNvPicPr>
          <p:nvPr/>
        </p:nvPicPr>
        <p:blipFill>
          <a:blip r:embed="rId8" cstate="print"/>
          <a:stretch>
            <a:fillRect/>
          </a:stretch>
        </p:blipFill>
        <p:spPr>
          <a:xfrm>
            <a:off x="7848600" y="3048000"/>
            <a:ext cx="772835" cy="1584777"/>
          </a:xfrm>
          <a:prstGeom prst="rect">
            <a:avLst/>
          </a:prstGeom>
        </p:spPr>
      </p:pic>
      <p:sp>
        <p:nvSpPr>
          <p:cNvPr id="472" name="TextBox 471"/>
          <p:cNvSpPr txBox="1"/>
          <p:nvPr/>
        </p:nvSpPr>
        <p:spPr>
          <a:xfrm>
            <a:off x="7467600" y="0"/>
            <a:ext cx="1676400" cy="369332"/>
          </a:xfrm>
          <a:prstGeom prst="rect">
            <a:avLst/>
          </a:prstGeom>
          <a:noFill/>
        </p:spPr>
        <p:txBody>
          <a:bodyPr wrap="square" rtlCol="0">
            <a:spAutoFit/>
          </a:bodyPr>
          <a:lstStyle/>
          <a:p>
            <a:r>
              <a:rPr lang="en-US" dirty="0" smtClean="0"/>
              <a:t>98</a:t>
            </a:r>
            <a:endParaRPr lang="en-US" dirty="0"/>
          </a:p>
        </p:txBody>
      </p:sp>
      <p:sp>
        <p:nvSpPr>
          <p:cNvPr id="473" name="Down Arrow 472"/>
          <p:cNvSpPr/>
          <p:nvPr/>
        </p:nvSpPr>
        <p:spPr>
          <a:xfrm>
            <a:off x="6400800" y="3276600"/>
            <a:ext cx="533400"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eepo_updated.png"/>
          <p:cNvPicPr>
            <a:picLocks noChangeAspect="1"/>
          </p:cNvPicPr>
          <p:nvPr/>
        </p:nvPicPr>
        <p:blipFill>
          <a:blip r:embed="rId2" cstate="print"/>
          <a:stretch>
            <a:fillRect/>
          </a:stretch>
        </p:blipFill>
        <p:spPr>
          <a:xfrm>
            <a:off x="685800" y="1066800"/>
            <a:ext cx="1508760" cy="1828800"/>
          </a:xfrm>
          <a:prstGeom prst="rect">
            <a:avLst/>
          </a:prstGeom>
        </p:spPr>
      </p:pic>
      <p:pic>
        <p:nvPicPr>
          <p:cNvPr id="3" name="Picture 2" descr="download.jpg"/>
          <p:cNvPicPr>
            <a:picLocks noChangeAspect="1"/>
          </p:cNvPicPr>
          <p:nvPr/>
        </p:nvPicPr>
        <p:blipFill>
          <a:blip r:embed="rId3"/>
          <a:stretch>
            <a:fillRect/>
          </a:stretch>
        </p:blipFill>
        <p:spPr>
          <a:xfrm>
            <a:off x="3429000" y="1447800"/>
            <a:ext cx="1005840" cy="946673"/>
          </a:xfrm>
          <a:prstGeom prst="rect">
            <a:avLst/>
          </a:prstGeom>
        </p:spPr>
      </p:pic>
      <p:sp>
        <p:nvSpPr>
          <p:cNvPr id="4" name="TextBox 3"/>
          <p:cNvSpPr txBox="1"/>
          <p:nvPr/>
        </p:nvSpPr>
        <p:spPr>
          <a:xfrm>
            <a:off x="1600200" y="152400"/>
            <a:ext cx="2667000" cy="1200329"/>
          </a:xfrm>
          <a:prstGeom prst="rect">
            <a:avLst/>
          </a:prstGeom>
          <a:noFill/>
        </p:spPr>
        <p:txBody>
          <a:bodyPr wrap="square" rtlCol="0">
            <a:spAutoFit/>
          </a:bodyPr>
          <a:lstStyle/>
          <a:p>
            <a:r>
              <a:rPr lang="en-US" dirty="0" smtClean="0"/>
              <a:t>Add no of girls and boys or value of these boxes and give me total number</a:t>
            </a:r>
          </a:p>
          <a:p>
            <a:r>
              <a:rPr lang="en-US" dirty="0" smtClean="0"/>
              <a:t>Print(girls + boys)</a:t>
            </a:r>
            <a:endParaRPr lang="en-US" dirty="0"/>
          </a:p>
        </p:txBody>
      </p:sp>
      <p:sp>
        <p:nvSpPr>
          <p:cNvPr id="5" name="Freeform 4"/>
          <p:cNvSpPr/>
          <p:nvPr/>
        </p:nvSpPr>
        <p:spPr>
          <a:xfrm rot="19808876">
            <a:off x="864420" y="904858"/>
            <a:ext cx="406400" cy="519853"/>
          </a:xfrm>
          <a:custGeom>
            <a:avLst/>
            <a:gdLst>
              <a:gd name="connsiteX0" fmla="*/ 0 w 406400"/>
              <a:gd name="connsiteY0" fmla="*/ 519853 h 519853"/>
              <a:gd name="connsiteX1" fmla="*/ 20320 w 406400"/>
              <a:gd name="connsiteY1" fmla="*/ 326813 h 519853"/>
              <a:gd name="connsiteX2" fmla="*/ 111760 w 406400"/>
              <a:gd name="connsiteY2" fmla="*/ 154093 h 519853"/>
              <a:gd name="connsiteX3" fmla="*/ 406400 w 406400"/>
              <a:gd name="connsiteY3" fmla="*/ 82973 h 519853"/>
            </a:gdLst>
            <a:ahLst/>
            <a:cxnLst>
              <a:cxn ang="0">
                <a:pos x="connsiteX0" y="connsiteY0"/>
              </a:cxn>
              <a:cxn ang="0">
                <a:pos x="connsiteX1" y="connsiteY1"/>
              </a:cxn>
              <a:cxn ang="0">
                <a:pos x="connsiteX2" y="connsiteY2"/>
              </a:cxn>
              <a:cxn ang="0">
                <a:pos x="connsiteX3" y="connsiteY3"/>
              </a:cxn>
            </a:cxnLst>
            <a:rect l="l" t="t" r="r" b="b"/>
            <a:pathLst>
              <a:path w="406400" h="519853">
                <a:moveTo>
                  <a:pt x="0" y="519853"/>
                </a:moveTo>
                <a:cubicBezTo>
                  <a:pt x="846" y="453813"/>
                  <a:pt x="1693" y="387773"/>
                  <a:pt x="20320" y="326813"/>
                </a:cubicBezTo>
                <a:cubicBezTo>
                  <a:pt x="38947" y="265853"/>
                  <a:pt x="47413" y="194733"/>
                  <a:pt x="111760" y="154093"/>
                </a:cubicBezTo>
                <a:cubicBezTo>
                  <a:pt x="176107" y="113453"/>
                  <a:pt x="318347" y="0"/>
                  <a:pt x="406400" y="82973"/>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219200" y="-152400"/>
            <a:ext cx="3124200" cy="16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95800" y="685800"/>
            <a:ext cx="12954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OK</a:t>
            </a:r>
            <a:endParaRPr lang="en-US" dirty="0">
              <a:solidFill>
                <a:sysClr val="windowText" lastClr="000000"/>
              </a:solidFill>
            </a:endParaRPr>
          </a:p>
        </p:txBody>
      </p:sp>
      <p:cxnSp>
        <p:nvCxnSpPr>
          <p:cNvPr id="9" name="Elbow Connector 8"/>
          <p:cNvCxnSpPr/>
          <p:nvPr/>
        </p:nvCxnSpPr>
        <p:spPr>
          <a:xfrm rot="5400000" flipH="1" flipV="1">
            <a:off x="4457700" y="1562100"/>
            <a:ext cx="533400" cy="30480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457200" y="5486400"/>
            <a:ext cx="8458200" cy="1219200"/>
            <a:chOff x="533400" y="3962400"/>
            <a:chExt cx="8458200" cy="1219200"/>
          </a:xfrm>
        </p:grpSpPr>
        <p:grpSp>
          <p:nvGrpSpPr>
            <p:cNvPr id="12" name="Group 14"/>
            <p:cNvGrpSpPr/>
            <p:nvPr/>
          </p:nvGrpSpPr>
          <p:grpSpPr>
            <a:xfrm>
              <a:off x="533400" y="4114800"/>
              <a:ext cx="1447800" cy="1066800"/>
              <a:chOff x="2514600" y="2286000"/>
              <a:chExt cx="3124200" cy="2286000"/>
            </a:xfrm>
          </p:grpSpPr>
          <p:sp>
            <p:nvSpPr>
              <p:cNvPr id="13" name="Rectangle 2"/>
              <p:cNvSpPr/>
              <p:nvPr/>
            </p:nvSpPr>
            <p:spPr>
              <a:xfrm>
                <a:off x="2590800" y="2286000"/>
                <a:ext cx="3048000" cy="2286000"/>
              </a:xfrm>
              <a:prstGeom prst="rect">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6"/>
              <p:cNvSpPr/>
              <p:nvPr/>
            </p:nvSpPr>
            <p:spPr>
              <a:xfrm>
                <a:off x="2819400" y="2286000"/>
                <a:ext cx="2819400" cy="609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
              <p:cNvSpPr/>
              <p:nvPr/>
            </p:nvSpPr>
            <p:spPr>
              <a:xfrm>
                <a:off x="2819400" y="2438400"/>
                <a:ext cx="2819400" cy="2133600"/>
              </a:xfrm>
              <a:prstGeom prst="rect">
                <a:avLst/>
              </a:prstGeom>
              <a:solidFill>
                <a:srgbClr val="CC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girls</a:t>
                </a:r>
                <a:endParaRPr lang="en-US" dirty="0"/>
              </a:p>
            </p:txBody>
          </p:sp>
          <p:cxnSp>
            <p:nvCxnSpPr>
              <p:cNvPr id="16" name="Straight Connector 4"/>
              <p:cNvCxnSpPr/>
              <p:nvPr/>
            </p:nvCxnSpPr>
            <p:spPr>
              <a:xfrm>
                <a:off x="2590800" y="2286000"/>
                <a:ext cx="2286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Isosceles Triangle 5"/>
              <p:cNvSpPr/>
              <p:nvPr/>
            </p:nvSpPr>
            <p:spPr>
              <a:xfrm rot="10800000">
                <a:off x="2514600" y="2362199"/>
                <a:ext cx="381000" cy="304800"/>
              </a:xfrm>
              <a:prstGeom prst="triangle">
                <a:avLst/>
              </a:prstGeom>
              <a:solidFill>
                <a:srgbClr val="B86600"/>
              </a:solid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7"/>
              <p:cNvSpPr/>
              <p:nvPr/>
            </p:nvSpPr>
            <p:spPr>
              <a:xfrm rot="10800000">
                <a:off x="2819400" y="2438400"/>
                <a:ext cx="2819400" cy="609600"/>
              </a:xfrm>
              <a:prstGeom prst="triangle">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3657600" y="3962400"/>
              <a:ext cx="1295400" cy="1219200"/>
              <a:chOff x="2514600" y="2286000"/>
              <a:chExt cx="3124200" cy="2286000"/>
            </a:xfrm>
          </p:grpSpPr>
          <p:sp>
            <p:nvSpPr>
              <p:cNvPr id="20" name="Rectangle 19"/>
              <p:cNvSpPr/>
              <p:nvPr/>
            </p:nvSpPr>
            <p:spPr>
              <a:xfrm>
                <a:off x="2590800" y="2286000"/>
                <a:ext cx="3048000" cy="2286000"/>
              </a:xfrm>
              <a:prstGeom prst="rect">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819400" y="2286000"/>
                <a:ext cx="2819400" cy="609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819400" y="2438400"/>
                <a:ext cx="2819400" cy="2133600"/>
              </a:xfrm>
              <a:prstGeom prst="rect">
                <a:avLst/>
              </a:prstGeom>
              <a:solidFill>
                <a:srgbClr val="CC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Boys</a:t>
                </a:r>
                <a:endParaRPr lang="en-US" sz="1600" dirty="0" smtClean="0"/>
              </a:p>
            </p:txBody>
          </p:sp>
          <p:cxnSp>
            <p:nvCxnSpPr>
              <p:cNvPr id="23" name="Straight Connector 22"/>
              <p:cNvCxnSpPr/>
              <p:nvPr/>
            </p:nvCxnSpPr>
            <p:spPr>
              <a:xfrm>
                <a:off x="2590800" y="2286000"/>
                <a:ext cx="2286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Isosceles Triangle 23"/>
              <p:cNvSpPr/>
              <p:nvPr/>
            </p:nvSpPr>
            <p:spPr>
              <a:xfrm rot="10800000">
                <a:off x="2514600" y="2362199"/>
                <a:ext cx="381000" cy="304800"/>
              </a:xfrm>
              <a:prstGeom prst="triangle">
                <a:avLst/>
              </a:prstGeom>
              <a:solidFill>
                <a:srgbClr val="B86600"/>
              </a:solid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rot="10800000">
                <a:off x="2819400" y="2438400"/>
                <a:ext cx="2819400" cy="609600"/>
              </a:xfrm>
              <a:prstGeom prst="triangle">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p:cNvSpPr txBox="1"/>
            <p:nvPr/>
          </p:nvSpPr>
          <p:spPr>
            <a:xfrm>
              <a:off x="2057400" y="4495800"/>
              <a:ext cx="1066800" cy="369332"/>
            </a:xfrm>
            <a:prstGeom prst="rect">
              <a:avLst/>
            </a:prstGeom>
            <a:noFill/>
          </p:spPr>
          <p:txBody>
            <a:bodyPr wrap="square" rtlCol="0">
              <a:spAutoFit/>
            </a:bodyPr>
            <a:lstStyle/>
            <a:p>
              <a:r>
                <a:rPr lang="en-US" dirty="0" smtClean="0"/>
                <a:t>95 (girls)</a:t>
              </a:r>
              <a:endParaRPr lang="en-US" dirty="0"/>
            </a:p>
          </p:txBody>
        </p:sp>
        <p:sp>
          <p:nvSpPr>
            <p:cNvPr id="27" name="Plus 26"/>
            <p:cNvSpPr/>
            <p:nvPr/>
          </p:nvSpPr>
          <p:spPr>
            <a:xfrm>
              <a:off x="2971800" y="4267200"/>
              <a:ext cx="533400" cy="609600"/>
            </a:xfrm>
            <a:prstGeom prst="math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5029200" y="4419600"/>
              <a:ext cx="1066800" cy="369332"/>
            </a:xfrm>
            <a:prstGeom prst="rect">
              <a:avLst/>
            </a:prstGeom>
            <a:noFill/>
          </p:spPr>
          <p:txBody>
            <a:bodyPr wrap="square" rtlCol="0">
              <a:spAutoFit/>
            </a:bodyPr>
            <a:lstStyle/>
            <a:p>
              <a:r>
                <a:rPr lang="en-US" dirty="0" smtClean="0"/>
                <a:t>98 </a:t>
              </a:r>
              <a:r>
                <a:rPr lang="en-US" dirty="0" smtClean="0"/>
                <a:t>(boys)</a:t>
              </a:r>
              <a:endParaRPr lang="en-US" dirty="0"/>
            </a:p>
          </p:txBody>
        </p:sp>
        <p:sp>
          <p:nvSpPr>
            <p:cNvPr id="29" name="Equal 28"/>
            <p:cNvSpPr/>
            <p:nvPr/>
          </p:nvSpPr>
          <p:spPr>
            <a:xfrm>
              <a:off x="5943600" y="4343400"/>
              <a:ext cx="914400" cy="533400"/>
            </a:xfrm>
            <a:prstGeom prst="mathEqual">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p:cNvSpPr txBox="1"/>
            <p:nvPr/>
          </p:nvSpPr>
          <p:spPr>
            <a:xfrm>
              <a:off x="6934200" y="4191000"/>
              <a:ext cx="2057400" cy="954107"/>
            </a:xfrm>
            <a:prstGeom prst="rect">
              <a:avLst/>
            </a:prstGeom>
            <a:noFill/>
          </p:spPr>
          <p:txBody>
            <a:bodyPr wrap="square" rtlCol="0">
              <a:spAutoFit/>
            </a:bodyPr>
            <a:lstStyle/>
            <a:p>
              <a:r>
                <a:rPr lang="en-US" sz="2800" dirty="0" smtClean="0"/>
                <a:t>193</a:t>
              </a:r>
              <a:endParaRPr lang="en-US" sz="2800" dirty="0" smtClean="0"/>
            </a:p>
            <a:p>
              <a:r>
                <a:rPr lang="en-US" sz="2800" dirty="0" smtClean="0"/>
                <a:t>(</a:t>
              </a:r>
              <a:r>
                <a:rPr lang="en-US" sz="2800" dirty="0" err="1" smtClean="0"/>
                <a:t>girls+boys</a:t>
              </a:r>
              <a:r>
                <a:rPr lang="en-US" sz="2800" dirty="0" smtClean="0"/>
                <a:t>)</a:t>
              </a:r>
              <a:endParaRPr lang="en-US" sz="2800" dirty="0"/>
            </a:p>
          </p:txBody>
        </p:sp>
      </p:grpSp>
      <p:grpSp>
        <p:nvGrpSpPr>
          <p:cNvPr id="32" name="Group 31"/>
          <p:cNvGrpSpPr/>
          <p:nvPr/>
        </p:nvGrpSpPr>
        <p:grpSpPr>
          <a:xfrm>
            <a:off x="457200" y="3962400"/>
            <a:ext cx="8458200" cy="1613595"/>
            <a:chOff x="533400" y="3962400"/>
            <a:chExt cx="8458200" cy="1613595"/>
          </a:xfrm>
        </p:grpSpPr>
        <p:grpSp>
          <p:nvGrpSpPr>
            <p:cNvPr id="33" name="Group 14"/>
            <p:cNvGrpSpPr/>
            <p:nvPr/>
          </p:nvGrpSpPr>
          <p:grpSpPr>
            <a:xfrm>
              <a:off x="533400" y="4114800"/>
              <a:ext cx="1447800" cy="1066800"/>
              <a:chOff x="2514600" y="2286000"/>
              <a:chExt cx="3124200" cy="2286000"/>
            </a:xfrm>
          </p:grpSpPr>
          <p:sp>
            <p:nvSpPr>
              <p:cNvPr id="46" name="Rectangle 2"/>
              <p:cNvSpPr/>
              <p:nvPr/>
            </p:nvSpPr>
            <p:spPr>
              <a:xfrm>
                <a:off x="2590800" y="2286000"/>
                <a:ext cx="3048000" cy="2286000"/>
              </a:xfrm>
              <a:prstGeom prst="rect">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16"/>
              <p:cNvSpPr/>
              <p:nvPr/>
            </p:nvSpPr>
            <p:spPr>
              <a:xfrm>
                <a:off x="2819400" y="2286000"/>
                <a:ext cx="2819400" cy="609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1"/>
              <p:cNvSpPr/>
              <p:nvPr/>
            </p:nvSpPr>
            <p:spPr>
              <a:xfrm>
                <a:off x="2819400" y="2438400"/>
                <a:ext cx="2819400" cy="2133600"/>
              </a:xfrm>
              <a:prstGeom prst="rect">
                <a:avLst/>
              </a:prstGeom>
              <a:solidFill>
                <a:srgbClr val="CC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girls</a:t>
                </a:r>
                <a:endParaRPr lang="en-US" dirty="0"/>
              </a:p>
            </p:txBody>
          </p:sp>
          <p:cxnSp>
            <p:nvCxnSpPr>
              <p:cNvPr id="49" name="Straight Connector 4"/>
              <p:cNvCxnSpPr/>
              <p:nvPr/>
            </p:nvCxnSpPr>
            <p:spPr>
              <a:xfrm>
                <a:off x="2590800" y="2286000"/>
                <a:ext cx="2286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Isosceles Triangle 5"/>
              <p:cNvSpPr/>
              <p:nvPr/>
            </p:nvSpPr>
            <p:spPr>
              <a:xfrm rot="10800000">
                <a:off x="2514600" y="2362199"/>
                <a:ext cx="381000" cy="304800"/>
              </a:xfrm>
              <a:prstGeom prst="triangle">
                <a:avLst/>
              </a:prstGeom>
              <a:solidFill>
                <a:srgbClr val="B86600"/>
              </a:solid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7"/>
              <p:cNvSpPr/>
              <p:nvPr/>
            </p:nvSpPr>
            <p:spPr>
              <a:xfrm rot="10800000">
                <a:off x="2819400" y="2438400"/>
                <a:ext cx="2819400" cy="609600"/>
              </a:xfrm>
              <a:prstGeom prst="triangle">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18"/>
            <p:cNvGrpSpPr/>
            <p:nvPr/>
          </p:nvGrpSpPr>
          <p:grpSpPr>
            <a:xfrm>
              <a:off x="3657600" y="3962400"/>
              <a:ext cx="1295400" cy="1219200"/>
              <a:chOff x="2514600" y="2286000"/>
              <a:chExt cx="3124200" cy="2286000"/>
            </a:xfrm>
          </p:grpSpPr>
          <p:sp>
            <p:nvSpPr>
              <p:cNvPr id="40" name="Rectangle 39"/>
              <p:cNvSpPr/>
              <p:nvPr/>
            </p:nvSpPr>
            <p:spPr>
              <a:xfrm>
                <a:off x="2590800" y="2286000"/>
                <a:ext cx="3048000" cy="2286000"/>
              </a:xfrm>
              <a:prstGeom prst="rect">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819400" y="2286000"/>
                <a:ext cx="2819400" cy="609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819400" y="2438400"/>
                <a:ext cx="2819400" cy="2133600"/>
              </a:xfrm>
              <a:prstGeom prst="rect">
                <a:avLst/>
              </a:prstGeom>
              <a:solidFill>
                <a:srgbClr val="CC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gentlemen</a:t>
                </a:r>
                <a:endParaRPr lang="en-US" sz="1600" dirty="0" smtClean="0"/>
              </a:p>
            </p:txBody>
          </p:sp>
          <p:cxnSp>
            <p:nvCxnSpPr>
              <p:cNvPr id="43" name="Straight Connector 42"/>
              <p:cNvCxnSpPr/>
              <p:nvPr/>
            </p:nvCxnSpPr>
            <p:spPr>
              <a:xfrm>
                <a:off x="2590800" y="2286000"/>
                <a:ext cx="2286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Isosceles Triangle 43"/>
              <p:cNvSpPr/>
              <p:nvPr/>
            </p:nvSpPr>
            <p:spPr>
              <a:xfrm rot="10800000">
                <a:off x="2514600" y="2362199"/>
                <a:ext cx="381000" cy="304800"/>
              </a:xfrm>
              <a:prstGeom prst="triangle">
                <a:avLst/>
              </a:prstGeom>
              <a:solidFill>
                <a:srgbClr val="B86600"/>
              </a:solid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rot="10800000">
                <a:off x="2819400" y="2438400"/>
                <a:ext cx="2819400" cy="609600"/>
              </a:xfrm>
              <a:prstGeom prst="triangle">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p:cNvSpPr txBox="1"/>
            <p:nvPr/>
          </p:nvSpPr>
          <p:spPr>
            <a:xfrm>
              <a:off x="2057400" y="4495800"/>
              <a:ext cx="1066800" cy="369332"/>
            </a:xfrm>
            <a:prstGeom prst="rect">
              <a:avLst/>
            </a:prstGeom>
            <a:noFill/>
          </p:spPr>
          <p:txBody>
            <a:bodyPr wrap="square" rtlCol="0">
              <a:spAutoFit/>
            </a:bodyPr>
            <a:lstStyle/>
            <a:p>
              <a:r>
                <a:rPr lang="en-US" dirty="0" smtClean="0"/>
                <a:t>95 (girls)</a:t>
              </a:r>
              <a:endParaRPr lang="en-US" dirty="0"/>
            </a:p>
          </p:txBody>
        </p:sp>
        <p:sp>
          <p:nvSpPr>
            <p:cNvPr id="36" name="Plus 35"/>
            <p:cNvSpPr/>
            <p:nvPr/>
          </p:nvSpPr>
          <p:spPr>
            <a:xfrm>
              <a:off x="2971800" y="4267200"/>
              <a:ext cx="533400" cy="609600"/>
            </a:xfrm>
            <a:prstGeom prst="math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5029200" y="4419600"/>
              <a:ext cx="1066800" cy="646331"/>
            </a:xfrm>
            <a:prstGeom prst="rect">
              <a:avLst/>
            </a:prstGeom>
            <a:noFill/>
          </p:spPr>
          <p:txBody>
            <a:bodyPr wrap="square" rtlCol="0">
              <a:spAutoFit/>
            </a:bodyPr>
            <a:lstStyle/>
            <a:p>
              <a:r>
                <a:rPr lang="en-US" dirty="0" smtClean="0"/>
                <a:t>15(gentlemen)</a:t>
              </a:r>
              <a:endParaRPr lang="en-US" dirty="0"/>
            </a:p>
          </p:txBody>
        </p:sp>
        <p:sp>
          <p:nvSpPr>
            <p:cNvPr id="38" name="Equal 37"/>
            <p:cNvSpPr/>
            <p:nvPr/>
          </p:nvSpPr>
          <p:spPr>
            <a:xfrm>
              <a:off x="5943600" y="4343400"/>
              <a:ext cx="914400" cy="533400"/>
            </a:xfrm>
            <a:prstGeom prst="mathEqual">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p:cNvSpPr txBox="1"/>
            <p:nvPr/>
          </p:nvSpPr>
          <p:spPr>
            <a:xfrm>
              <a:off x="6934200" y="4191000"/>
              <a:ext cx="2057400" cy="1384995"/>
            </a:xfrm>
            <a:prstGeom prst="rect">
              <a:avLst/>
            </a:prstGeom>
            <a:noFill/>
          </p:spPr>
          <p:txBody>
            <a:bodyPr wrap="square" rtlCol="0">
              <a:spAutoFit/>
            </a:bodyPr>
            <a:lstStyle/>
            <a:p>
              <a:r>
                <a:rPr lang="en-US" sz="2800" dirty="0" smtClean="0"/>
                <a:t>110</a:t>
              </a:r>
              <a:endParaRPr lang="en-US" sz="2800" dirty="0" smtClean="0"/>
            </a:p>
            <a:p>
              <a:r>
                <a:rPr lang="en-US" sz="2800" dirty="0" smtClean="0"/>
                <a:t>(</a:t>
              </a:r>
              <a:r>
                <a:rPr lang="en-US" sz="2800" dirty="0" err="1" smtClean="0"/>
                <a:t>girls+gentlemen</a:t>
              </a:r>
              <a:r>
                <a:rPr lang="en-US" sz="2800" dirty="0" smtClean="0"/>
                <a:t>)</a:t>
              </a:r>
              <a:endParaRPr lang="en-US" sz="2800" dirty="0"/>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221</Words>
  <Application>Microsoft Office PowerPoint</Application>
  <PresentationFormat>On-screen Show (4:3)</PresentationFormat>
  <Paragraphs>45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Anish K Bansal</cp:lastModifiedBy>
  <cp:revision>28</cp:revision>
  <dcterms:created xsi:type="dcterms:W3CDTF">2006-08-16T00:00:00Z</dcterms:created>
  <dcterms:modified xsi:type="dcterms:W3CDTF">2024-03-08T07:55:27Z</dcterms:modified>
</cp:coreProperties>
</file>